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4" r:id="rId8"/>
    <p:sldId id="265" r:id="rId9"/>
    <p:sldId id="266" r:id="rId10"/>
    <p:sldId id="282" r:id="rId11"/>
    <p:sldId id="267" r:id="rId12"/>
    <p:sldId id="268" r:id="rId13"/>
    <p:sldId id="269" r:id="rId14"/>
    <p:sldId id="271" r:id="rId15"/>
    <p:sldId id="272" r:id="rId16"/>
    <p:sldId id="273" r:id="rId17"/>
    <p:sldId id="281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62" r:id="rId26"/>
    <p:sldId id="263" r:id="rId27"/>
    <p:sldId id="270" r:id="rId2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28" autoAdjust="0"/>
    <p:restoredTop sz="94660"/>
  </p:normalViewPr>
  <p:slideViewPr>
    <p:cSldViewPr>
      <p:cViewPr varScale="1">
        <p:scale>
          <a:sx n="196" d="100"/>
          <a:sy n="196" d="100"/>
        </p:scale>
        <p:origin x="-108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E72-7C94-4A56-BA4B-5D540D64C947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A3A-95F2-4DBA-9E85-1277B8156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Criteria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George’s refinements, the new search criteria were (in priority order):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Smooth magnetic field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Low-energy field aligned and high energy isotropy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Reasonably large count rates (trickiest)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71500" indent="-514350"/>
            <a:r>
              <a:rPr lang="en-US" dirty="0" smtClean="0"/>
              <a:t>Swept 10/01-12/31 and found:</a:t>
            </a:r>
          </a:p>
          <a:p>
            <a:pPr marL="971550" lvl="1" indent="-514350"/>
            <a:r>
              <a:rPr lang="en-US" dirty="0" smtClean="0"/>
              <a:t>Numerous candidate cases that follow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lasp.colorado.edu/mms/sdc/public/data/sdc/mms_orbit_plots/mms_orbit_plot_2015102604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76400"/>
            <a:ext cx="4797425" cy="4797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asp.colorado.edu/mms/sdc/public/data/sdc/ql/fpi_mms1_epad/2015/10/26/ql_fpi_mms1_epad_20151026_1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4580" name="Picture 4" descr="https://lasp.colorado.edu/mms/sdc/public/data/sdc/ql/fpi_mms1_summ/2015/10/26/ql_fpi_mms1_summ_20151026_12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lasp.colorado.edu/mms/sdc/public/data/sdc/ql/fpi_mms1_epad/2015/10/28/ql_fpi_mms1_epad_20151028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5604" name="Picture 4" descr="https://lasp.colorado.edu/mms/sdc/public/data/sdc/ql/fpi_mms1_summ/2015/10/28/ql_fpi_mms1_summ_20151028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28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lasp.colorado.edu/mms/sdc/public/data/sdc/ql/fpi_mms1_summ/2015/10/28/ql_fpi_mms1_summ_20151028_06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6628" name="Picture 4" descr="https://lasp.colorado.edu/mms/sdc/public/data/sdc/ql/fpi_mms1_epad/2015/10/28/ql_fpi_mms1_epad_20151028_06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28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lasp.colorado.edu/mms/sdc/public/data/sdc/ql/fpi_mms1_epad/2015/11/05/ql_fpi_mms1_epad_20151105_0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8676" name="Picture 4" descr="https://lasp.colorado.edu/mms/sdc/public/data/sdc/ql/fpi_mms1_summ/2015/11/05/ql_fpi_mms1_summ_20151105_02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lasp.colorado.edu/mms/sdc/public/data/sdc/ql/fpi_mms1_epad/2015/11/06/ql_fpi_mms1_epad_20151106_0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9700" name="Picture 4" descr="https://lasp.colorado.edu/mms/sdc/public/data/sdc/ql/fpi_mms1_summ/2015/11/06/ql_fpi_mms1_summ_20151106_02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lasp.colorado.edu/mms/sdc/public/data/sdc/ql/fpi_mms1_epad/2015/11/06/ql_fpi_mms1_epad_20151106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30724" name="Picture 4" descr="https://lasp.colorado.edu/mms/sdc/public/data/sdc/ql/fpi_mms1_summ/2015/11/06/ql_fpi_mms1_summ_20151106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sp.colorado.edu/mms/sdc/public/data/sdc/ql/fpi_mms1_epad/2015/12/28/ql_fpi_mms1_epad_20151228_2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28</a:t>
            </a:r>
            <a:endParaRPr lang="en-US" dirty="0"/>
          </a:p>
        </p:txBody>
      </p:sp>
      <p:pic>
        <p:nvPicPr>
          <p:cNvPr id="1028" name="Picture 4" descr="https://lasp.colorado.edu/mms/sdc/public/data/sdc/ql/fpi_mms1_summ/2015/12/28/ql_fpi_mms1_summ_20151228_22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Options??? – 11/07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lasp.colorado.edu/mms/sdc/public/data/sdc/ql/fpi_mms1_epad/2015/11/07/ql_fpi_mms1_epad_20151107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31748" name="Picture 4" descr="https://lasp.colorado.edu/mms/sdc/public/data/sdc/ql/fpi_mms1_summ/2015/11/07/ql_fpi_mms1_summ_20151107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Magnetosheath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 of the </a:t>
            </a:r>
            <a:r>
              <a:rPr lang="en-US" dirty="0" err="1" smtClean="0"/>
              <a:t>magnetosheath</a:t>
            </a:r>
            <a:endParaRPr lang="en-US" dirty="0" smtClean="0"/>
          </a:p>
          <a:p>
            <a:pPr lvl="1"/>
            <a:r>
              <a:rPr lang="en-US" dirty="0" smtClean="0"/>
              <a:t>Plasma is cool</a:t>
            </a:r>
          </a:p>
          <a:p>
            <a:pPr lvl="1"/>
            <a:r>
              <a:rPr lang="en-US" dirty="0" smtClean="0"/>
              <a:t>Magnetic field fluctuates rapidly</a:t>
            </a:r>
          </a:p>
          <a:p>
            <a:pPr lvl="2"/>
            <a:r>
              <a:rPr lang="en-US" dirty="0" smtClean="0"/>
              <a:t>Variations aren’t extreme</a:t>
            </a:r>
          </a:p>
          <a:p>
            <a:pPr lvl="2"/>
            <a:r>
              <a:rPr lang="en-US" dirty="0" smtClean="0"/>
              <a:t>Frequency very high</a:t>
            </a:r>
          </a:p>
          <a:p>
            <a:r>
              <a:rPr lang="en-US" dirty="0" smtClean="0"/>
              <a:t>Option on 11/07</a:t>
            </a:r>
          </a:p>
          <a:p>
            <a:r>
              <a:rPr lang="en-US" dirty="0" smtClean="0"/>
              <a:t>Example dates</a:t>
            </a:r>
          </a:p>
          <a:p>
            <a:pPr lvl="1"/>
            <a:r>
              <a:rPr lang="en-US" sz="1200" dirty="0" smtClean="0"/>
              <a:t>10/11-26; 10/28-11/13</a:t>
            </a:r>
          </a:p>
          <a:p>
            <a:pPr lvl="1"/>
            <a:endParaRPr lang="en-US" sz="1200" dirty="0" smtClean="0"/>
          </a:p>
          <a:p>
            <a:pPr lvl="1"/>
            <a:endParaRPr lang="en-US" dirty="0"/>
          </a:p>
        </p:txBody>
      </p:sp>
      <p:pic>
        <p:nvPicPr>
          <p:cNvPr id="6" name="Picture 2" descr="https://lasp.colorado.edu/mms/sdc/public/data/sdc/ql/fpi_mms1_summ/2015/10/11/ql_fpi_mms1_summ_20151011_1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199" y="1371600"/>
            <a:ext cx="4605867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sp.colorado.edu/mms/sdc/public/data/sdc/ql/fpi_mms1_summ/2015/11/12/ql_fpi_mms1_summ_20151112_0200_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sp.colorado.edu/mms/sdc/public/data/sdc/ql/fpi_mms1_epad/2015/11/12/ql_fpi_mms1_epad_20151112_0200_0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12</a:t>
            </a:r>
          </a:p>
        </p:txBody>
      </p:sp>
    </p:spTree>
    <p:extLst>
      <p:ext uri="{BB962C8B-B14F-4D97-AF65-F5344CB8AC3E}">
        <p14:creationId xmlns:p14="http://schemas.microsoft.com/office/powerpoint/2010/main" xmlns="" val="45986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sp.colorado.edu/mms/sdc/public/data/sdc/ql/fpi_mms1_epad/2015/11/12/ql_fpi_mms1_epad_20151112_1200_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sp.colorado.edu/mms/sdc/public/data/sdc/ql/fpi_mms1_summ/2015/11/12/ql_fpi_mms1_summ_20151112_1200_0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12</a:t>
            </a:r>
          </a:p>
        </p:txBody>
      </p:sp>
    </p:spTree>
    <p:extLst>
      <p:ext uri="{BB962C8B-B14F-4D97-AF65-F5344CB8AC3E}">
        <p14:creationId xmlns:p14="http://schemas.microsoft.com/office/powerpoint/2010/main" xmlns="" val="211372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sp.colorado.edu/mms/sdc/public/data/sdc/ql/fpi_mms1_epad/2015/11/12/ql_fpi_mms1_epad_20151112_1400_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sp.colorado.edu/mms/sdc/public/data/sdc/ql/fpi_mms1_summ/2015/11/12/ql_fpi_mms1_summ_20151112_1400_0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12</a:t>
            </a:r>
          </a:p>
        </p:txBody>
      </p:sp>
    </p:spTree>
    <p:extLst>
      <p:ext uri="{BB962C8B-B14F-4D97-AF65-F5344CB8AC3E}">
        <p14:creationId xmlns:p14="http://schemas.microsoft.com/office/powerpoint/2010/main" xmlns="" val="340047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sp.colorado.edu/mms/sdc/public/data/sdc/ql/fpi_mms1_epad/2015/11/13/ql_fpi_mms1_epad_20151113_0000_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sp.colorado.edu/mms/sdc/public/data/sdc/ql/fpi_mms1_summ/2015/11/13/ql_fpi_mms1_summ_20151113_0000_0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13</a:t>
            </a:r>
          </a:p>
        </p:txBody>
      </p:sp>
    </p:spTree>
    <p:extLst>
      <p:ext uri="{BB962C8B-B14F-4D97-AF65-F5344CB8AC3E}">
        <p14:creationId xmlns:p14="http://schemas.microsoft.com/office/powerpoint/2010/main" xmlns="" val="157425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sp.colorado.edu/mms/sdc/public/data/sdc/ql/fpi_mms1_epad/2015/11/14/ql_fpi_mms1_epad_20151114_0000_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sp.colorado.edu/mms/sdc/public/data/sdc/ql/fpi_mms1_summ/2015/11/14/ql_fpi_mms1_summ_20151114_0000_0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14</a:t>
            </a:r>
          </a:p>
        </p:txBody>
      </p:sp>
    </p:spTree>
    <p:extLst>
      <p:ext uri="{BB962C8B-B14F-4D97-AF65-F5344CB8AC3E}">
        <p14:creationId xmlns:p14="http://schemas.microsoft.com/office/powerpoint/2010/main" xmlns="" val="50147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Cautionary </a:t>
            </a:r>
            <a:r>
              <a:rPr lang="en-US" dirty="0" err="1" smtClean="0"/>
              <a:t>TaleS</a:t>
            </a:r>
            <a:r>
              <a:rPr lang="en-US" dirty="0" smtClean="0"/>
              <a:t> – 10/21; 11/2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https://lasp.colorado.edu/mms/sdc/public/data/sdc/ql/fpi_mms1_epad/2015/10/21/ql_fpi_mms1_epad_20151021_08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19462" name="Picture 6" descr="https://lasp.colorado.edu/mms/sdc/public/data/sdc/ql/fpi_mms1_summ/2015/10/21/ql_fpi_mms1_summ_20151021_08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" y="914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21 – near zero B field confounds PAD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lasp.colorado.edu/mms/sdc/public/data/sdc/ql/fpi_mms1_epad/2015/11/03/ql_fpi_mms1_epad_20151103_02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7652" name="Picture 4" descr="https://lasp.colorado.edu/mms/sdc/public/data/sdc/ql/fpi_mms1_summ/2015/11/03/ql_fpi_mms1_summ_20151103_02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6</a:t>
            </a:r>
            <a:endParaRPr lang="en-US" dirty="0"/>
          </a:p>
        </p:txBody>
      </p:sp>
      <p:pic>
        <p:nvPicPr>
          <p:cNvPr id="1028" name="Picture 4" descr="https://lasp.colorado.edu/mms/sdc/public/data/sdc/ql/fpi_mms1_epad/2015/10/06/ql_fpi_mms1_epad_20151006_06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1030" name="Picture 6" descr="https://lasp.colorado.edu/mms/sdc/public/data/sdc/ql/fpi_mms1_summ/2015/10/06/ql_fpi_mms1_summ_20151006_06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lasp.colorado.edu/mms/sdc/public/data/sdc/ql/fpi_mms1_epad/2015/10/11/ql_fpi_mms1_epad_20151011_06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16388" name="Picture 4" descr="https://lasp.colorado.edu/mms/sdc/public/data/sdc/ql/fpi_mms1_summ/2015/10/11/ql_fpi_mms1_summ_20151011_06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19</a:t>
            </a:r>
            <a:endParaRPr lang="en-US" dirty="0"/>
          </a:p>
        </p:txBody>
      </p:sp>
      <p:sp>
        <p:nvSpPr>
          <p:cNvPr id="17410" name="AutoShape 2" descr="https://lasp.colorado.edu/mms/sdc/public/data/sdc/ql/fpi_mms1_epad/2015/10/19/ql_fpi_mms1_epad_20151019_0400_01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2" name="Picture 4" descr="https://lasp.colorado.edu/mms/sdc/public/data/sdc/ql/fpi_mms1_epad/2015/10/19/ql_fpi_mms1_epad_20151019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17414" name="Picture 6" descr="https://lasp.colorado.edu/mms/sdc/public/data/sdc/ql/fpi_mms1_summ/2015/10/19/ql_fpi_mms1_summ_20151019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lasp.colorado.edu/mms/sdc/public/data/sdc/ql/fpi_mms1_epad/2015/10/22/ql_fpi_mms1_epad_20151022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18436" name="Picture 4" descr="https://lasp.colorado.edu/mms/sdc/public/data/sdc/ql/fpi_mms1_summ/2015/10/22/ql_fpi_mms1_summ_20151022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23</a:t>
            </a:r>
            <a:endParaRPr lang="en-US" dirty="0"/>
          </a:p>
        </p:txBody>
      </p:sp>
      <p:pic>
        <p:nvPicPr>
          <p:cNvPr id="21506" name="Picture 2" descr="https://lasp.colorado.edu/mms/sdc/public/data/sdc/ql/fpi_mms1_epad/2015/10/23/ql_fpi_mms1_epad_20151023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1508" name="Picture 4" descr="https://lasp.colorado.edu/mms/sdc/public/data/sdc/ql/fpi_mms1_summ/2015/10/23/ql_fpi_mms1_summ_20151023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lasp.colorado.edu/mms/sdc/public/data/sdc/ql/fpi_mms1_epad/2015/10/24/ql_fpi_mms1_epad_20151024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2532" name="Picture 4" descr="https://lasp.colorado.edu/mms/sdc/public/data/sdc/ql/fpi_mms1_summ/2015/10/24/ql_fpi_mms1_summ_20151024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lasp.colorado.edu/mms/sdc/public/data/sdc/ql/fpi_mms1_epad/2015/10/26/ql_fpi_mms1_epad_20151026_0400_01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64000" cy="4572000"/>
          </a:xfrm>
          <a:prstGeom prst="rect">
            <a:avLst/>
          </a:prstGeom>
          <a:noFill/>
        </p:spPr>
      </p:pic>
      <p:pic>
        <p:nvPicPr>
          <p:cNvPr id="23556" name="Picture 4" descr="https://lasp.colorado.edu/mms/sdc/public/data/sdc/ql/fpi_mms1_summ/2015/10/26/ql_fpi_mms1_summ_20151026_0400_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4064000" cy="457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129</Words>
  <Application>Microsoft Office PowerPoint</Application>
  <PresentationFormat>On-screen Show (4:3)</PresentationFormat>
  <Paragraphs>40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Search Criteria </vt:lpstr>
      <vt:lpstr>Magnetosheath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Options??? – 11/07</vt:lpstr>
      <vt:lpstr>Slide 19</vt:lpstr>
      <vt:lpstr>Slide 20</vt:lpstr>
      <vt:lpstr>Slide 21</vt:lpstr>
      <vt:lpstr>Slide 22</vt:lpstr>
      <vt:lpstr>Slide 23</vt:lpstr>
      <vt:lpstr>Slide 24</vt:lpstr>
      <vt:lpstr>Cautionary TaleS – 10/21; 11/2 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136</cp:revision>
  <cp:lastPrinted>2016-03-22T17:47:44Z</cp:lastPrinted>
  <dcterms:created xsi:type="dcterms:W3CDTF">2016-03-21T18:07:11Z</dcterms:created>
  <dcterms:modified xsi:type="dcterms:W3CDTF">2016-03-23T14:46:29Z</dcterms:modified>
</cp:coreProperties>
</file>