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372" y="-26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C1C49-73A1-4F6D-9089-5B2984C14F4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C0F8-21F9-4C38-B532-9E2C6DF056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asp.colorado.edu/mms/sdc/public/data/sdc/ql/fpi_mms1_epad/2015/08/04/ql_fpi_mms1_epad_20150804_12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04800"/>
            <a:ext cx="4117623" cy="4632325"/>
          </a:xfrm>
          <a:prstGeom prst="rect">
            <a:avLst/>
          </a:prstGeom>
          <a:noFill/>
        </p:spPr>
      </p:pic>
      <p:pic>
        <p:nvPicPr>
          <p:cNvPr id="1028" name="Picture 4" descr="https://lasp.colorado.edu/mms/sdc/public/data/sdc/mms_orbit_plots/mms_orbit_plot_20150804130000.png"/>
          <p:cNvPicPr>
            <a:picLocks noChangeAspect="1" noChangeArrowheads="1"/>
          </p:cNvPicPr>
          <p:nvPr/>
        </p:nvPicPr>
        <p:blipFill>
          <a:blip r:embed="rId3"/>
          <a:srcRect l="10667" t="1778" r="9333" b="7556"/>
          <a:stretch>
            <a:fillRect/>
          </a:stretch>
        </p:blipFill>
        <p:spPr bwMode="auto">
          <a:xfrm>
            <a:off x="609600" y="609600"/>
            <a:ext cx="3429000" cy="38862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5181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-7.22173132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-5.6468827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-1.89359624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0.3659067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9.33990392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0.50862687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0.3659067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8.7181698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-3.38910342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281</cp:revision>
  <dcterms:created xsi:type="dcterms:W3CDTF">2016-11-08T14:22:13Z</dcterms:created>
  <dcterms:modified xsi:type="dcterms:W3CDTF">2016-11-10T14:18:13Z</dcterms:modified>
</cp:coreProperties>
</file>