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67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DE844-9C5F-4033-A407-B7DA27A622BD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E5AD-12D3-4649-A9BB-EB1404F0E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EF8B-CC2F-4F57-8861-EF3C9FFAD77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ECF8-F4CB-4DEF-A664-A1ADA8C95E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04800"/>
            <a:ext cx="49180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8200"/>
            <a:ext cx="3929331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1905000" y="4267200"/>
            <a:ext cx="5608401" cy="2428874"/>
            <a:chOff x="1935399" y="1209675"/>
            <a:chExt cx="8391704" cy="4343399"/>
          </a:xfrm>
        </p:grpSpPr>
        <p:pic>
          <p:nvPicPr>
            <p:cNvPr id="7" name="Picture 6" descr="Image result for old faithfu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399" y="1909717"/>
              <a:ext cx="3952875" cy="3162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Image result for water spou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404" r="19444"/>
            <a:stretch/>
          </p:blipFill>
          <p:spPr bwMode="auto">
            <a:xfrm>
              <a:off x="6355178" y="2390773"/>
              <a:ext cx="3971925" cy="3162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1935399" y="1209675"/>
              <a:ext cx="8391704" cy="5143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Terrestrial Examples of Pressurization and Evacuation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35399" y="5072017"/>
              <a:ext cx="3952875" cy="481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Pressure Rise From below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55178" y="1909717"/>
              <a:ext cx="3952875" cy="481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Pressure Drop From Above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423</cp:revision>
  <dcterms:created xsi:type="dcterms:W3CDTF">2016-09-27T18:08:00Z</dcterms:created>
  <dcterms:modified xsi:type="dcterms:W3CDTF">2016-09-30T20:00:22Z</dcterms:modified>
</cp:coreProperties>
</file>