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4" r:id="rId4"/>
    <p:sldId id="275" r:id="rId5"/>
    <p:sldId id="272" r:id="rId6"/>
    <p:sldId id="259" r:id="rId7"/>
    <p:sldId id="271" r:id="rId8"/>
    <p:sldId id="265" r:id="rId9"/>
    <p:sldId id="273" r:id="rId1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5" autoAdjust="0"/>
    <p:restoredTop sz="94660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6546986A-B8FD-4CA0-B8E8-EA652BC3B5D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F2421CF-8B40-440F-97EF-18CFD4E99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6D9CC-79A8-4979-8355-8B7D8A7FE888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FB6-995D-46A1-A916-759163A55260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06BA-89BD-4CE4-855B-9092B39D7549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2D399E-CE5B-4F23-A731-8241C7AEA2D4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192D434-DD35-4011-BA11-EC6AEABE33E6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40F6-7BA0-4168-8168-B900D5DBF335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3657600" cy="5181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990600"/>
            <a:ext cx="3657600" cy="5181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F63-C8BE-49AC-B41E-95B1E128FA92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642C16-C99D-4093-998C-AEC1B45F93CF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4367-C3A9-44E9-950E-0C70804CCF7C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42CD3D-0451-4CFA-BCF0-A471DF5DF588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86C161-0C0E-4C50-99AF-333088120600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467600" cy="5559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C0D9634-09EA-4CDA-BE5E-7EC89B2D71E2}" type="datetime1">
              <a:rPr lang="en-US" smtClean="0"/>
              <a:pPr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EF2FB8-AF14-4AC2-95CF-6409980FE1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Nov 4 Field-Aligned Electrons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C. Schiff – 3/1/16 v0.0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en-US" dirty="0" smtClean="0"/>
              <a:t>Based on meetings on 2/18/16 and 2/29/16 generated the following from Fast Survey data for Nov 4, 2015 02:00-04:00 </a:t>
            </a:r>
          </a:p>
          <a:p>
            <a:pPr lvl="1"/>
            <a:r>
              <a:rPr lang="en-US" dirty="0" smtClean="0"/>
              <a:t>PAD (</a:t>
            </a:r>
            <a:r>
              <a:rPr lang="en-US" dirty="0" smtClean="0"/>
              <a:t>PSD-based and Count-based)</a:t>
            </a:r>
            <a:endParaRPr lang="en-US" dirty="0" smtClean="0"/>
          </a:p>
          <a:p>
            <a:pPr lvl="1"/>
            <a:r>
              <a:rPr lang="en-US" dirty="0" smtClean="0"/>
              <a:t>???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FPI </a:t>
            </a:r>
            <a:r>
              <a:rPr lang="en-US" dirty="0" err="1" smtClean="0"/>
              <a:t>Skymaps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6200" y="990600"/>
            <a:ext cx="6679609" cy="3752850"/>
            <a:chOff x="76200" y="1295400"/>
            <a:chExt cx="6679609" cy="3752850"/>
          </a:xfrm>
        </p:grpSpPr>
        <p:sp>
          <p:nvSpPr>
            <p:cNvPr id="5" name="Rectangle 4"/>
            <p:cNvSpPr/>
            <p:nvPr/>
          </p:nvSpPr>
          <p:spPr>
            <a:xfrm>
              <a:off x="583609" y="1295400"/>
              <a:ext cx="6172200" cy="32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165303" y="2933700"/>
              <a:ext cx="3276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460703" y="2932906"/>
              <a:ext cx="3276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289503" y="2932906"/>
              <a:ext cx="3276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430915" y="2932906"/>
              <a:ext cx="3276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583609" y="1905000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583609" y="2438400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583609" y="3124200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583609" y="3581400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583609" y="4114800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616420" y="4678918"/>
                  <a:ext cx="222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Azimuthal Angle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420" y="4678918"/>
                  <a:ext cx="2220608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9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 rot="16200000">
                  <a:off x="-559391" y="2635938"/>
                  <a:ext cx="1640514" cy="36933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Polar Angle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559391" y="2635938"/>
                  <a:ext cx="164051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545" r="-18182" b="-2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26809" y="2597428"/>
                  <a:ext cx="1469377" cy="391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@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809" y="2597428"/>
                  <a:ext cx="1469377" cy="3915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45" t="-9375" r="-2905" b="-171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47893" y="1447800"/>
                <a:ext cx="191667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PSD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 smtClean="0"/>
                  <a:t> measured over 4.5 second interval at 32x16= 512 different look directions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93" y="1447800"/>
                <a:ext cx="1916670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587" t="-1167" b="-3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532" y="5005184"/>
                <a:ext cx="4050268" cy="1494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- phase space density indexed by: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time slice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look direction (multi-index)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particle energy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" y="5005184"/>
                <a:ext cx="4050268" cy="1494705"/>
              </a:xfrm>
              <a:prstGeom prst="rect">
                <a:avLst/>
              </a:prstGeom>
              <a:blipFill rotWithShape="0">
                <a:blip r:embed="rId6"/>
                <a:stretch>
                  <a:fillRect l="-1203" t="-244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205984" y="4856887"/>
            <a:ext cx="2718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Nov. 4</a:t>
            </a:r>
            <a:r>
              <a:rPr lang="en-US" baseline="30000" dirty="0" smtClean="0"/>
              <a:t>th</a:t>
            </a:r>
            <a:r>
              <a:rPr lang="en-US" dirty="0" smtClean="0"/>
              <a:t> FS data from 02:00-04:00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1019 time samples (4.5 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512 look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32 energies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Energies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32 energies</a:t>
            </a:r>
          </a:p>
          <a:p>
            <a:pPr lvl="1"/>
            <a:r>
              <a:rPr lang="en-US" dirty="0" smtClean="0"/>
              <a:t>Range from 11.6 eV – 20.25 </a:t>
            </a:r>
            <a:r>
              <a:rPr lang="en-US" dirty="0" err="1" smtClean="0"/>
              <a:t>keV</a:t>
            </a:r>
            <a:endParaRPr lang="en-US" dirty="0" smtClean="0"/>
          </a:p>
          <a:p>
            <a:pPr lvl="1"/>
            <a:r>
              <a:rPr lang="en-US" dirty="0" smtClean="0"/>
              <a:t>The lowest </a:t>
            </a:r>
            <a:r>
              <a:rPr lang="en-US" dirty="0" smtClean="0"/>
              <a:t>12 </a:t>
            </a:r>
            <a:r>
              <a:rPr lang="en-US" dirty="0" smtClean="0"/>
              <a:t>energies:</a:t>
            </a:r>
          </a:p>
          <a:p>
            <a:pPr lvl="2"/>
            <a:r>
              <a:rPr lang="en-US" dirty="0" smtClean="0"/>
              <a:t>11.6, 14.9, 19.1, 24.5, 31.5, 40.4, 51.7, 66.4, 85.1, </a:t>
            </a:r>
            <a:r>
              <a:rPr lang="en-US" dirty="0" smtClean="0"/>
              <a:t>109.1, 140.0, 179.5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87368"/>
            <a:ext cx="4992237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FPI </a:t>
            </a:r>
            <a:r>
              <a:rPr lang="en-US" dirty="0" err="1" smtClean="0"/>
              <a:t>Skymap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6200" y="990600"/>
            <a:ext cx="6679609" cy="3752850"/>
            <a:chOff x="76200" y="1295400"/>
            <a:chExt cx="6679609" cy="3752850"/>
          </a:xfrm>
        </p:grpSpPr>
        <p:sp>
          <p:nvSpPr>
            <p:cNvPr id="5" name="Rectangle 4"/>
            <p:cNvSpPr/>
            <p:nvPr/>
          </p:nvSpPr>
          <p:spPr>
            <a:xfrm>
              <a:off x="583609" y="1295400"/>
              <a:ext cx="6172200" cy="32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165303" y="2933700"/>
              <a:ext cx="3276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460703" y="2932906"/>
              <a:ext cx="3276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289503" y="2932906"/>
              <a:ext cx="3276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430915" y="2932906"/>
              <a:ext cx="3276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583609" y="1905000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583609" y="2438400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583609" y="3124200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583609" y="3581400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583609" y="4114800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616420" y="4678918"/>
                  <a:ext cx="222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Azimuthal Angle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420" y="4678918"/>
                  <a:ext cx="2220608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9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 rot="16200000">
                  <a:off x="-559391" y="2635938"/>
                  <a:ext cx="1640514" cy="36933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Polar Angle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559391" y="2635938"/>
                  <a:ext cx="164051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545" r="-18182" b="-2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26809" y="2597428"/>
                  <a:ext cx="1469377" cy="391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@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809" y="2597428"/>
                  <a:ext cx="1469377" cy="3915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45" t="-9375" r="-2905" b="-171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47893" y="1447800"/>
                <a:ext cx="191667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PSD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 smtClean="0"/>
                  <a:t> measured over 4.5 second interval at 32x16= 512 different look directions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93" y="1447800"/>
                <a:ext cx="1916670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587" t="-1167" b="-3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9382" y="4670410"/>
                <a:ext cx="3660649" cy="124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Particle velocity direction:</a:t>
                </a:r>
              </a:p>
              <a:p>
                <a:r>
                  <a:rPr lang="en-US" sz="16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brk m:alnAt="7"/>
                                </m:r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82" y="4670410"/>
                <a:ext cx="3660649" cy="1245662"/>
              </a:xfrm>
              <a:prstGeom prst="rect">
                <a:avLst/>
              </a:prstGeom>
              <a:blipFill rotWithShape="0">
                <a:blip r:embed="rId6"/>
                <a:stretch>
                  <a:fillRect l="-832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99949" y="5873846"/>
                <a:ext cx="1916471" cy="61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Magnetic Field (measured):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49" y="5873846"/>
                <a:ext cx="1916471" cy="614720"/>
              </a:xfrm>
              <a:prstGeom prst="rect">
                <a:avLst/>
              </a:prstGeom>
              <a:blipFill rotWithShape="0">
                <a:blip r:embed="rId7"/>
                <a:stretch>
                  <a:fillRect l="-1911" t="-3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92926" y="4903826"/>
                <a:ext cx="1916471" cy="9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Pitch angle: </a:t>
                </a:r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acos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26" y="4903826"/>
                <a:ext cx="1916471" cy="974947"/>
              </a:xfrm>
              <a:prstGeom prst="rect">
                <a:avLst/>
              </a:prstGeom>
              <a:blipFill rotWithShape="0">
                <a:blip r:embed="rId8"/>
                <a:stretch>
                  <a:fillRect l="-1587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/>
          <p:cNvSpPr/>
          <p:nvPr/>
        </p:nvSpPr>
        <p:spPr>
          <a:xfrm>
            <a:off x="3242788" y="5617680"/>
            <a:ext cx="718754" cy="39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219964" y="4603974"/>
                <a:ext cx="2270536" cy="13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Pitch angle </a:t>
                </a:r>
                <a:r>
                  <a:rPr lang="en-US" sz="1600" dirty="0" err="1" smtClean="0"/>
                  <a:t>Dist</a:t>
                </a:r>
                <a:r>
                  <a:rPr lang="en-US" sz="1600" dirty="0" smtClean="0"/>
                  <a:t>: </a:t>
                </a:r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dirty="0" smtClean="0"/>
                  <a:t>(implied sum 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 smtClean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964" y="4603974"/>
                <a:ext cx="2270536" cy="1330942"/>
              </a:xfrm>
              <a:prstGeom prst="rect">
                <a:avLst/>
              </a:prstGeom>
              <a:blipFill rotWithShape="0">
                <a:blip r:embed="rId9"/>
                <a:stretch>
                  <a:fillRect l="-1340" t="-1826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>
          <a:xfrm>
            <a:off x="5525121" y="5741418"/>
            <a:ext cx="718754" cy="39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732551" y="6312097"/>
                <a:ext cx="25024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Flatten and plot v.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51" y="6312097"/>
                <a:ext cx="250248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4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/>
          <p:cNvSpPr/>
          <p:nvPr/>
        </p:nvSpPr>
        <p:spPr>
          <a:xfrm rot="5400000">
            <a:off x="6990785" y="5896475"/>
            <a:ext cx="439785" cy="39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Orbit Geometry and Approximate Candidate Location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0460" y="914400"/>
            <a:ext cx="4961080" cy="55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Callout 2 (No Border) 6"/>
          <p:cNvSpPr/>
          <p:nvPr/>
        </p:nvSpPr>
        <p:spPr>
          <a:xfrm>
            <a:off x="2743200" y="4724400"/>
            <a:ext cx="533400" cy="152400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11/4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685800"/>
            <a:ext cx="5186362" cy="525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 4 – 02:00-04:00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03120" y="1005840"/>
            <a:ext cx="5794534" cy="5604033"/>
            <a:chOff x="-47625" y="576263"/>
            <a:chExt cx="5794534" cy="560403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7625" y="4267200"/>
              <a:ext cx="5739289" cy="1913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713" y="576263"/>
              <a:ext cx="5380196" cy="3708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6175" y="1273276"/>
            <a:ext cx="2226025" cy="4746524"/>
            <a:chOff x="136175" y="1273276"/>
            <a:chExt cx="2226025" cy="4746524"/>
          </a:xfrm>
        </p:grpSpPr>
        <p:grpSp>
          <p:nvGrpSpPr>
            <p:cNvPr id="16" name="Group 15"/>
            <p:cNvGrpSpPr/>
            <p:nvPr/>
          </p:nvGrpSpPr>
          <p:grpSpPr>
            <a:xfrm>
              <a:off x="219706" y="1273276"/>
              <a:ext cx="2142494" cy="4746524"/>
              <a:chOff x="159985" y="1273276"/>
              <a:chExt cx="2142494" cy="47465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65" y="1273276"/>
                    <a:ext cx="853440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:10…200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4" y="2268379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:200…2000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31520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667" r="-3000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:2…30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𝐾𝑒𝑉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79" y="4066401"/>
                    <a:ext cx="1828800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159985" y="4703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(ions)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8879" y="5465802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E-t spectrogram (electrons)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16200000">
              <a:off x="-681197" y="3054972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Pitch Angle Dist.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Examples:  2016-11-04 02:44:20.360556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4992237" cy="3518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00" y="13716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Summed over the 1</a:t>
            </a:r>
            <a:r>
              <a:rPr lang="en-US" baseline="30000" dirty="0" smtClean="0"/>
              <a:t>st</a:t>
            </a:r>
            <a:r>
              <a:rPr lang="en-US" dirty="0" smtClean="0"/>
              <a:t> 12 energies</a:t>
            </a:r>
          </a:p>
          <a:p>
            <a:r>
              <a:rPr lang="en-US" dirty="0" smtClean="0"/>
              <a:t>(11eV-179.5eV)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76600" y="5030581"/>
                <a:ext cx="3359638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𝑃𝐴𝐷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=3.286×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−23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30581"/>
                <a:ext cx="3359638" cy="786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225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1095</TotalTime>
  <Words>214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Schoolbook</vt:lpstr>
      <vt:lpstr>Wingdings</vt:lpstr>
      <vt:lpstr>Wingdings 2</vt:lpstr>
      <vt:lpstr>Oriel</vt:lpstr>
      <vt:lpstr>Nov 4 Field-Aligned Electrons </vt:lpstr>
      <vt:lpstr>Status</vt:lpstr>
      <vt:lpstr>FPI Skymaps</vt:lpstr>
      <vt:lpstr>Sampled Energies</vt:lpstr>
      <vt:lpstr>FPI Skymap Transformation</vt:lpstr>
      <vt:lpstr>Orbit Geometry and Approximate Candidate Location</vt:lpstr>
      <vt:lpstr>PowerPoint Presentation</vt:lpstr>
      <vt:lpstr>Nov 4 – 02:00-04:00</vt:lpstr>
      <vt:lpstr>Some Examples:  2016-11-04 02:44:20.360556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Investigation of Field-Aligned Electrons in the Magnetosphere</dc:title>
  <dc:creator>Conrad Schiff</dc:creator>
  <cp:lastModifiedBy>Schiff, Conrad (GSFC-5950)</cp:lastModifiedBy>
  <cp:revision>55</cp:revision>
  <cp:lastPrinted>2016-03-01T21:03:55Z</cp:lastPrinted>
  <dcterms:created xsi:type="dcterms:W3CDTF">2016-02-17T15:51:29Z</dcterms:created>
  <dcterms:modified xsi:type="dcterms:W3CDTF">2016-03-01T23:38:21Z</dcterms:modified>
</cp:coreProperties>
</file>