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F8AA-E4BF-4CAA-BA8D-550A90A332FB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ED4D-912F-4B2A-B7CE-3392EA853D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9" Type="http://schemas.openxmlformats.org/officeDocument/2006/relationships/image" Target="../media/image6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42" Type="http://schemas.openxmlformats.org/officeDocument/2006/relationships/image" Target="../media/image69.png"/><Relationship Id="rId47" Type="http://schemas.openxmlformats.org/officeDocument/2006/relationships/image" Target="../media/image73.png"/><Relationship Id="rId50" Type="http://schemas.openxmlformats.org/officeDocument/2006/relationships/image" Target="../media/image76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image" Target="../media/image65.png"/><Relationship Id="rId46" Type="http://schemas.openxmlformats.org/officeDocument/2006/relationships/image" Target="../media/image72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19.png"/><Relationship Id="rId40" Type="http://schemas.openxmlformats.org/officeDocument/2006/relationships/image" Target="../media/image67.png"/><Relationship Id="rId45" Type="http://schemas.openxmlformats.org/officeDocument/2006/relationships/image" Target="../media/image71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49" Type="http://schemas.openxmlformats.org/officeDocument/2006/relationships/image" Target="../media/image75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4" Type="http://schemas.openxmlformats.org/officeDocument/2006/relationships/image" Target="../media/image70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43" Type="http://schemas.openxmlformats.org/officeDocument/2006/relationships/image" Target="../media/image13.png"/><Relationship Id="rId48" Type="http://schemas.openxmlformats.org/officeDocument/2006/relationships/image" Target="../media/image74.png"/><Relationship Id="rId8" Type="http://schemas.openxmlformats.org/officeDocument/2006/relationships/image" Target="../media/image36.png"/><Relationship Id="rId51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291174"/>
            <a:ext cx="7924800" cy="45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-304800" y="3576790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066800" y="3580222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38400" y="3580222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810000" y="3580222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81600" y="3580222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2286000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85800" y="3657600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85800" y="5029200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5800" y="6248400"/>
            <a:ext cx="792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86200" y="6324600"/>
                <a:ext cx="1981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Polar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324600"/>
                <a:ext cx="198120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385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533400" y="533400"/>
            <a:ext cx="0" cy="5715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 rot="16200000">
                <a:off x="-689863" y="2680900"/>
                <a:ext cx="1981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Azimuthal 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89863" y="2680900"/>
                <a:ext cx="19812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8889" r="-51111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811330" y="1531922"/>
                <a:ext cx="103741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0: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30" y="1531922"/>
                <a:ext cx="1037414" cy="547650"/>
              </a:xfrm>
              <a:prstGeom prst="rect">
                <a:avLst/>
              </a:prstGeom>
              <a:blipFill rotWithShape="0">
                <a:blip r:embed="rId4"/>
                <a:stretch>
                  <a:fillRect t="-14444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153651" y="1531922"/>
                <a:ext cx="103741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1: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51" y="1531922"/>
                <a:ext cx="1037414" cy="547650"/>
              </a:xfrm>
              <a:prstGeom prst="rect">
                <a:avLst/>
              </a:prstGeom>
              <a:blipFill rotWithShape="0">
                <a:blip r:embed="rId5"/>
                <a:stretch>
                  <a:fillRect t="-14444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515330" y="1526080"/>
                <a:ext cx="103741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330" y="1526080"/>
                <a:ext cx="1037414" cy="547650"/>
              </a:xfrm>
              <a:prstGeom prst="rect">
                <a:avLst/>
              </a:prstGeom>
              <a:blipFill rotWithShape="0">
                <a:blip r:embed="rId6"/>
                <a:stretch>
                  <a:fillRect t="-14444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876800" y="1693473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693473"/>
                <a:ext cx="1037414" cy="2706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172994" y="1693473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94" y="1693473"/>
                <a:ext cx="1037414" cy="2706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520982" y="1492575"/>
                <a:ext cx="103741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15: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982" y="1492575"/>
                <a:ext cx="1037414" cy="547650"/>
              </a:xfrm>
              <a:prstGeom prst="rect">
                <a:avLst/>
              </a:prstGeom>
              <a:blipFill rotWithShape="0">
                <a:blip r:embed="rId9"/>
                <a:stretch>
                  <a:fillRect l="-3529" t="-14444" r="-588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153651" y="2837268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51" y="2837268"/>
                <a:ext cx="1037414" cy="2706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470715" y="2837268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715" y="2837268"/>
                <a:ext cx="1037414" cy="2706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816415" y="2834500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415" y="2834500"/>
                <a:ext cx="1037414" cy="2706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186453" y="2834500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53" y="2834500"/>
                <a:ext cx="1037414" cy="27065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520982" y="2834500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982" y="2834500"/>
                <a:ext cx="1037414" cy="2706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171743" y="4207484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43" y="4207484"/>
                <a:ext cx="1037414" cy="27065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488807" y="4207484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4207484"/>
                <a:ext cx="1037414" cy="27065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834507" y="4204716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7" y="4204716"/>
                <a:ext cx="1037414" cy="27065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204545" y="4204716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45" y="4204716"/>
                <a:ext cx="1037414" cy="27065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539074" y="4204716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74" y="4204716"/>
                <a:ext cx="1037414" cy="2706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171743" y="5174945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43" y="5174945"/>
                <a:ext cx="1037414" cy="27065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488807" y="5174945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807" y="5174945"/>
                <a:ext cx="1037414" cy="27065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834507" y="5172177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507" y="5172177"/>
                <a:ext cx="1037414" cy="27065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204545" y="5172177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45" y="5172177"/>
                <a:ext cx="1037414" cy="27065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57096" y="4205438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96" y="4205438"/>
                <a:ext cx="1037414" cy="27065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08574" y="2663453"/>
                <a:ext cx="103741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16: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74" y="2663453"/>
                <a:ext cx="1037414" cy="547650"/>
              </a:xfrm>
              <a:prstGeom prst="rect">
                <a:avLst/>
              </a:prstGeom>
              <a:blipFill rotWithShape="0">
                <a:blip r:embed="rId25"/>
                <a:stretch>
                  <a:fillRect t="-14444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539074" y="5169004"/>
                <a:ext cx="103741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511: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074" y="5169004"/>
                <a:ext cx="1037414" cy="547650"/>
              </a:xfrm>
              <a:prstGeom prst="rect">
                <a:avLst/>
              </a:prstGeom>
              <a:blipFill rotWithShape="0">
                <a:blip r:embed="rId26"/>
                <a:stretch>
                  <a:fillRect l="-8235" t="-14444" r="-5294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800143" y="5142247"/>
                <a:ext cx="1037414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: 496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43" y="5142247"/>
                <a:ext cx="1037414" cy="547650"/>
              </a:xfrm>
              <a:prstGeom prst="rect">
                <a:avLst/>
              </a:prstGeom>
              <a:blipFill rotWithShape="0">
                <a:blip r:embed="rId27"/>
                <a:stretch>
                  <a:fillRect l="-6471" t="-14607" r="-8824" b="-20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Combined Spectrometer Fields-of-View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the index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=0…511</m:t>
                    </m:r>
                  </m:oMath>
                </a14:m>
                <a:r>
                  <a:rPr lang="en-US" dirty="0" smtClean="0"/>
                  <a:t> label the cell</a:t>
                </a:r>
              </a:p>
              <a:p>
                <a:r>
                  <a:rPr lang="en-US" dirty="0" smtClean="0"/>
                  <a:t>Let the indices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=0…31,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=0…15</m:t>
                    </m:r>
                  </m:oMath>
                </a14:m>
                <a:r>
                  <a:rPr lang="en-US" dirty="0" smtClean="0"/>
                  <a:t> label the azimuthal and polar angles</a:t>
                </a:r>
              </a:p>
              <a:p>
                <a:endParaRPr lang="en-US" dirty="0"/>
              </a:p>
              <a:p>
                <a:r>
                  <a:rPr lang="en-US" dirty="0" smtClean="0"/>
                  <a:t>Translation: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98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Directions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each cell there can be assigned a particle velocity direction given by: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9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Pitch Angles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a magnetic flux density, the itch angle is defined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At a given time, assign 512 pitch angles: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spectrometers measure counts/cell for one of 32 energies ranging from 10 eV to 30 </a:t>
                </a:r>
                <a:r>
                  <a:rPr lang="en-US" dirty="0" err="1" smtClean="0"/>
                  <a:t>KeV</a:t>
                </a:r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- energy label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2830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00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0174" y="685800"/>
            <a:ext cx="7924800" cy="45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-340426" y="2971416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1031174" y="2974848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02774" y="2974848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774374" y="2974848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45974" y="2974848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0174" y="1680626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0174" y="3052226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0174" y="4423826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85800" y="6428601"/>
            <a:ext cx="792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86200" y="6504801"/>
                <a:ext cx="1981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Polar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6504801"/>
                <a:ext cx="198120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385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447363" y="533400"/>
            <a:ext cx="0" cy="571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 rot="16200000">
                <a:off x="-775900" y="2680900"/>
                <a:ext cx="1981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Azimuthal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775900" y="2680900"/>
                <a:ext cx="198120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8889" r="-51111" b="-7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78975" y="909388"/>
                <a:ext cx="1037414" cy="561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0: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75" y="909388"/>
                <a:ext cx="1037414" cy="561179"/>
              </a:xfrm>
              <a:prstGeom prst="rect">
                <a:avLst/>
              </a:prstGeom>
              <a:blipFill rotWithShape="0">
                <a:blip r:embed="rId4"/>
                <a:stretch>
                  <a:fillRect t="-14130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117289" y="909388"/>
                <a:ext cx="1037414" cy="558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1: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89" y="909388"/>
                <a:ext cx="1037414" cy="558871"/>
              </a:xfrm>
              <a:prstGeom prst="rect">
                <a:avLst/>
              </a:prstGeom>
              <a:blipFill rotWithShape="0">
                <a:blip r:embed="rId5"/>
                <a:stretch>
                  <a:fillRect t="-14130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480440" y="912917"/>
                <a:ext cx="1037414" cy="559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440" y="912917"/>
                <a:ext cx="1037414" cy="559449"/>
              </a:xfrm>
              <a:prstGeom prst="rect">
                <a:avLst/>
              </a:prstGeom>
              <a:blipFill rotWithShape="0">
                <a:blip r:embed="rId6"/>
                <a:stretch>
                  <a:fillRect t="-141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841174" y="1088099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174" y="1088099"/>
                <a:ext cx="1037414" cy="2706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137368" y="1088099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68" y="1088099"/>
                <a:ext cx="1037414" cy="2706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507406" y="909388"/>
                <a:ext cx="1037414" cy="560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15: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406" y="909388"/>
                <a:ext cx="1037414" cy="560859"/>
              </a:xfrm>
              <a:prstGeom prst="rect">
                <a:avLst/>
              </a:prstGeom>
              <a:blipFill rotWithShape="0">
                <a:blip r:embed="rId9"/>
                <a:stretch>
                  <a:fillRect t="-1413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2118025" y="2231894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025" y="2231894"/>
                <a:ext cx="1037414" cy="2706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435089" y="2231894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089" y="2231894"/>
                <a:ext cx="1037414" cy="27065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780789" y="2229126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89" y="2229126"/>
                <a:ext cx="1037414" cy="27065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150827" y="2229126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27" y="2229126"/>
                <a:ext cx="1037414" cy="27065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485356" y="2229126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356" y="2229126"/>
                <a:ext cx="1037414" cy="27065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136117" y="3602110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17" y="3602110"/>
                <a:ext cx="1037414" cy="27065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453181" y="3602110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181" y="3602110"/>
                <a:ext cx="1037414" cy="27065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4798881" y="3599342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81" y="3599342"/>
                <a:ext cx="1037414" cy="27065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168919" y="3599342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919" y="3599342"/>
                <a:ext cx="1037414" cy="27065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7503448" y="3599342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48" y="3599342"/>
                <a:ext cx="1037414" cy="27065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136117" y="4569571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17" y="4569571"/>
                <a:ext cx="1037414" cy="27065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3453181" y="4569571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181" y="4569571"/>
                <a:ext cx="1037414" cy="27065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798881" y="4566803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881" y="4566803"/>
                <a:ext cx="1037414" cy="27065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6168919" y="4566803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919" y="4566803"/>
                <a:ext cx="1037414" cy="27065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21470" y="3600064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0" y="3600064"/>
                <a:ext cx="1037414" cy="27065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813612" y="2003288"/>
                <a:ext cx="1037414" cy="560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32: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12" y="2003288"/>
                <a:ext cx="1037414" cy="560859"/>
              </a:xfrm>
              <a:prstGeom prst="rect">
                <a:avLst/>
              </a:prstGeom>
              <a:blipFill rotWithShape="0">
                <a:blip r:embed="rId25"/>
                <a:stretch>
                  <a:fillRect t="-141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812150" y="4516235"/>
                <a:ext cx="1037414" cy="561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: 480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480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0" y="4516235"/>
                <a:ext cx="1037414" cy="561308"/>
              </a:xfrm>
              <a:prstGeom prst="rect">
                <a:avLst/>
              </a:prstGeom>
              <a:blipFill rotWithShape="0">
                <a:blip r:embed="rId26"/>
                <a:stretch>
                  <a:fillRect l="-4706" t="-14130" r="-529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503448" y="4563630"/>
                <a:ext cx="1037414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511: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48" y="4563630"/>
                <a:ext cx="1037414" cy="565091"/>
              </a:xfrm>
              <a:prstGeom prst="rect">
                <a:avLst/>
              </a:prstGeom>
              <a:blipFill rotWithShape="0">
                <a:blip r:embed="rId27"/>
                <a:stretch>
                  <a:fillRect l="-2941" t="-14130" r="-2353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/>
          <p:nvPr/>
        </p:nvSpPr>
        <p:spPr>
          <a:xfrm>
            <a:off x="1066800" y="1485828"/>
            <a:ext cx="7924800" cy="45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rot="5400000">
            <a:off x="76200" y="3771444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5400000">
            <a:off x="1447800" y="3774876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>
            <a:off x="2819400" y="3774876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>
            <a:off x="4191000" y="3774876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5400000">
            <a:off x="5562600" y="3774876"/>
            <a:ext cx="4572794" cy="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066800" y="2480654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1066800" y="3852254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066800" y="5223854"/>
            <a:ext cx="792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1195601" y="1709416"/>
                <a:ext cx="1037414" cy="561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0: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01" y="1709416"/>
                <a:ext cx="1037414" cy="561179"/>
              </a:xfrm>
              <a:prstGeom prst="rect">
                <a:avLst/>
              </a:prstGeom>
              <a:blipFill rotWithShape="0">
                <a:blip r:embed="rId28"/>
                <a:stretch>
                  <a:fillRect t="-14130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/>
              <p:cNvSpPr txBox="1"/>
              <p:nvPr/>
            </p:nvSpPr>
            <p:spPr>
              <a:xfrm>
                <a:off x="2533915" y="1709416"/>
                <a:ext cx="1037414" cy="558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1: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15" y="1709416"/>
                <a:ext cx="1037414" cy="558871"/>
              </a:xfrm>
              <a:prstGeom prst="rect">
                <a:avLst/>
              </a:prstGeom>
              <a:blipFill rotWithShape="0">
                <a:blip r:embed="rId29"/>
                <a:stretch>
                  <a:fillRect t="-14130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3897066" y="1712945"/>
                <a:ext cx="1037414" cy="559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2: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66" y="1712945"/>
                <a:ext cx="1037414" cy="559449"/>
              </a:xfrm>
              <a:prstGeom prst="rect">
                <a:avLst/>
              </a:prstGeom>
              <a:blipFill rotWithShape="0">
                <a:blip r:embed="rId30"/>
                <a:stretch>
                  <a:fillRect t="-141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5257800" y="1888127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888127"/>
                <a:ext cx="1037414" cy="270652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6553994" y="1888127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994" y="1888127"/>
                <a:ext cx="1037414" cy="270652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7924032" y="1709416"/>
                <a:ext cx="1037414" cy="560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15: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032" y="1709416"/>
                <a:ext cx="1037414" cy="560859"/>
              </a:xfrm>
              <a:prstGeom prst="rect">
                <a:avLst/>
              </a:prstGeom>
              <a:blipFill rotWithShape="0">
                <a:blip r:embed="rId33"/>
                <a:stretch>
                  <a:fillRect t="-14130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2534651" y="3031922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651" y="3031922"/>
                <a:ext cx="1037414" cy="2706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3851715" y="3031922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715" y="3031922"/>
                <a:ext cx="1037414" cy="270652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/>
              <p:cNvSpPr txBox="1"/>
              <p:nvPr/>
            </p:nvSpPr>
            <p:spPr>
              <a:xfrm>
                <a:off x="5197415" y="3029154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15" y="3029154"/>
                <a:ext cx="1037414" cy="270652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567453" y="3029154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453" y="3029154"/>
                <a:ext cx="1037414" cy="270652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7901982" y="3029154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82" y="3029154"/>
                <a:ext cx="1037414" cy="270652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2552743" y="4402138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43" y="4402138"/>
                <a:ext cx="1037414" cy="270652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3869807" y="4402138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07" y="4402138"/>
                <a:ext cx="1037414" cy="270652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5215507" y="4399370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07" y="4399370"/>
                <a:ext cx="1037414" cy="270652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6585545" y="4399370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545" y="4399370"/>
                <a:ext cx="1037414" cy="270652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7920074" y="4399370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74" y="4399370"/>
                <a:ext cx="1037414" cy="270652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2552743" y="5369599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43" y="5369599"/>
                <a:ext cx="1037414" cy="270652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3869807" y="5369599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807" y="5369599"/>
                <a:ext cx="1037414" cy="270652"/>
              </a:xfrm>
              <a:prstGeom prst="rect">
                <a:avLst/>
              </a:prstGeom>
              <a:blipFill rotWithShape="0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/>
              <p:cNvSpPr txBox="1"/>
              <p:nvPr/>
            </p:nvSpPr>
            <p:spPr>
              <a:xfrm>
                <a:off x="5215507" y="5366831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07" y="5366831"/>
                <a:ext cx="1037414" cy="270652"/>
              </a:xfrm>
              <a:prstGeom prst="rect">
                <a:avLst/>
              </a:prstGeom>
              <a:blipFill rotWithShape="0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/>
              <p:cNvSpPr txBox="1"/>
              <p:nvPr/>
            </p:nvSpPr>
            <p:spPr>
              <a:xfrm>
                <a:off x="6585545" y="5366831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545" y="5366831"/>
                <a:ext cx="1037414" cy="270652"/>
              </a:xfrm>
              <a:prstGeom prst="rect">
                <a:avLst/>
              </a:prstGeom>
              <a:blipFill rotWithShape="0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1138096" y="4400092"/>
                <a:ext cx="1037414" cy="270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96" y="4400092"/>
                <a:ext cx="1037414" cy="270652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1230238" y="2803316"/>
                <a:ext cx="1037414" cy="560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16: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38" y="2803316"/>
                <a:ext cx="1037414" cy="560859"/>
              </a:xfrm>
              <a:prstGeom prst="rect">
                <a:avLst/>
              </a:prstGeom>
              <a:blipFill rotWithShape="0">
                <a:blip r:embed="rId48"/>
                <a:stretch>
                  <a:fillRect t="-1413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/>
              <p:cNvSpPr txBox="1"/>
              <p:nvPr/>
            </p:nvSpPr>
            <p:spPr>
              <a:xfrm>
                <a:off x="1228776" y="5316263"/>
                <a:ext cx="1037414" cy="561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: 496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496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76" y="5316263"/>
                <a:ext cx="1037414" cy="561308"/>
              </a:xfrm>
              <a:prstGeom prst="rect">
                <a:avLst/>
              </a:prstGeom>
              <a:blipFill rotWithShape="0">
                <a:blip r:embed="rId49"/>
                <a:stretch>
                  <a:fillRect l="-5294" t="-14130" r="-4706" b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7920074" y="5363658"/>
                <a:ext cx="1037414" cy="565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b="0" dirty="0" smtClean="0"/>
                  <a:t>Cel</a:t>
                </a:r>
                <a:r>
                  <a:rPr lang="en-US" dirty="0"/>
                  <a:t>l</a:t>
                </a:r>
                <a:r>
                  <a:rPr lang="en-US" dirty="0" smtClean="0"/>
                  <a:t> 511: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511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74" y="5363658"/>
                <a:ext cx="1037414" cy="565091"/>
              </a:xfrm>
              <a:prstGeom prst="rect">
                <a:avLst/>
              </a:prstGeom>
              <a:blipFill rotWithShape="0">
                <a:blip r:embed="rId50"/>
                <a:stretch>
                  <a:fillRect l="-2353" t="-13978" r="-294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/>
          <p:cNvCxnSpPr/>
          <p:nvPr/>
        </p:nvCxnSpPr>
        <p:spPr>
          <a:xfrm flipH="1" flipV="1">
            <a:off x="82962" y="867419"/>
            <a:ext cx="995903" cy="999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 rot="2690521">
                <a:off x="19653" y="1387071"/>
                <a:ext cx="96639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nergy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0521">
                <a:off x="19653" y="1387071"/>
                <a:ext cx="966395" cy="276999"/>
              </a:xfrm>
              <a:prstGeom prst="rect">
                <a:avLst/>
              </a:prstGeom>
              <a:blipFill rotWithShape="0">
                <a:blip r:embed="rId51"/>
                <a:stretch>
                  <a:fillRect l="-22069" t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58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Summary </a:t>
            </a:r>
            <a:r>
              <a:rPr lang="en-US" sz="2000" dirty="0" smtClean="0"/>
              <a:t>(1/n)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npack_FS_dist_CDF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cdf_fh,MMS,species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dirty="0" smtClean="0">
                <a:cs typeface="Courier New" panose="02070309020205020404" pitchFamily="49" charset="0"/>
              </a:rPr>
              <a:t>put contents of distribution CDF file into two python dictionaries:</a:t>
            </a:r>
          </a:p>
          <a:p>
            <a:pPr lvl="1"/>
            <a:r>
              <a:rPr lang="en-US" sz="2000" dirty="0" err="1" smtClean="0">
                <a:cs typeface="Courier New" panose="02070309020205020404" pitchFamily="49" charset="0"/>
              </a:rPr>
              <a:t>FS_dist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– counts/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skymap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(4D: time, phi, theta, energy)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‘Err’ – counts/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skymap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 (4D: time, phi, theta, energy)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‘Epoch’ – calendar epoch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‘Flag’ – data quality flag at the given time</a:t>
            </a:r>
          </a:p>
          <a:p>
            <a:pPr lvl="1"/>
            <a:r>
              <a:rPr lang="en-US" sz="2000" dirty="0" err="1" smtClean="0">
                <a:cs typeface="Courier New" panose="02070309020205020404" pitchFamily="49" charset="0"/>
              </a:rPr>
              <a:t>FS_params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‘Erg’ – energy values (1D: 32 long)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‘Phi’ – azimuthal angle (1D: 32 long)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‘Theta’ – polar angle (1D: 16 long)</a:t>
            </a:r>
          </a:p>
          <a:p>
            <a:pPr lvl="2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unpack_FS_moms_CDF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cdf_fh,MMS,species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dirty="0">
                <a:cs typeface="Courier New" panose="02070309020205020404" pitchFamily="49" charset="0"/>
              </a:rPr>
              <a:t>put contents </a:t>
            </a:r>
            <a:r>
              <a:rPr lang="en-US" sz="2400" dirty="0" smtClean="0">
                <a:cs typeface="Courier New" panose="02070309020205020404" pitchFamily="49" charset="0"/>
              </a:rPr>
              <a:t>of moments </a:t>
            </a:r>
            <a:r>
              <a:rPr lang="en-US" sz="2400" dirty="0">
                <a:cs typeface="Courier New" panose="02070309020205020404" pitchFamily="49" charset="0"/>
              </a:rPr>
              <a:t>CDF file into </a:t>
            </a:r>
            <a:r>
              <a:rPr lang="en-US" sz="2400" dirty="0" smtClean="0">
                <a:cs typeface="Courier New" panose="02070309020205020404" pitchFamily="49" charset="0"/>
              </a:rPr>
              <a:t>one </a:t>
            </a:r>
            <a:r>
              <a:rPr lang="en-US" sz="2400" dirty="0">
                <a:cs typeface="Courier New" panose="02070309020205020404" pitchFamily="49" charset="0"/>
              </a:rPr>
              <a:t>python </a:t>
            </a:r>
            <a:r>
              <a:rPr lang="en-US" sz="2400" dirty="0" smtClean="0">
                <a:cs typeface="Courier New" panose="02070309020205020404" pitchFamily="49" charset="0"/>
              </a:rPr>
              <a:t>dictionary: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err="1" smtClean="0">
                <a:cs typeface="Courier New" panose="02070309020205020404" pitchFamily="49" charset="0"/>
              </a:rPr>
              <a:t>FS_moms</a:t>
            </a:r>
            <a:endParaRPr lang="en-US" sz="2000" dirty="0">
              <a:cs typeface="Courier New" panose="02070309020205020404" pitchFamily="49" charset="0"/>
            </a:endParaRP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x-component of the bulk velocity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y-component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of the bulk velocity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Vz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z-component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of the bulk velocity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‘V’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bulk speed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5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Summary </a:t>
            </a:r>
            <a:r>
              <a:rPr lang="en-US" sz="2000" dirty="0" smtClean="0"/>
              <a:t>(2/n)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etch_magnetic_field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cdf_fh,MMS,species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dirty="0" smtClean="0">
                <a:cs typeface="Courier New" panose="02070309020205020404" pitchFamily="49" charset="0"/>
              </a:rPr>
              <a:t>put contents of l2pre CDF file into one python dictionary:</a:t>
            </a:r>
          </a:p>
          <a:p>
            <a:pPr lvl="1"/>
            <a:r>
              <a:rPr lang="en-US" sz="2000" dirty="0" err="1" smtClean="0">
                <a:cs typeface="Courier New" panose="02070309020205020404" pitchFamily="49" charset="0"/>
              </a:rPr>
              <a:t>B_field</a:t>
            </a:r>
            <a:endParaRPr lang="en-US" sz="2000" dirty="0" smtClean="0">
              <a:cs typeface="Courier New" panose="02070309020205020404" pitchFamily="49" charset="0"/>
            </a:endParaRP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–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x-component of the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magnetic flux density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‘By’ – y-component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of the magnetic flux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density</a:t>
            </a: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Bz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– z-component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of the magnetic flux density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‘B’ – magnitude of magnetic flux density vector</a:t>
            </a:r>
          </a:p>
          <a:p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calculate_incoming_particle_directions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400" dirty="0" smtClean="0">
                <a:cs typeface="Courier New" panose="02070309020205020404" pitchFamily="49" charset="0"/>
              </a:rPr>
              <a:t>returns the particle velocity directions in a 2D matrix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calculate_pitch_angles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v,bfield,time_label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000" dirty="0">
                <a:cs typeface="Courier New" panose="02070309020205020404" pitchFamily="49" charset="0"/>
              </a:rPr>
              <a:t>returns the </a:t>
            </a:r>
            <a:r>
              <a:rPr lang="en-US" sz="2000" dirty="0" smtClean="0">
                <a:cs typeface="Courier New" panose="02070309020205020404" pitchFamily="49" charset="0"/>
              </a:rPr>
              <a:t>pitch angles in a 2D matrix 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3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Summary </a:t>
            </a:r>
            <a:r>
              <a:rPr lang="en-US" sz="2000" dirty="0" smtClean="0"/>
              <a:t>(3/n)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alculate_average_pitch_angles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pitch_angles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US" sz="2400" dirty="0" smtClean="0">
                    <a:cs typeface="Courier New" panose="02070309020205020404" pitchFamily="49" charset="0"/>
                  </a:rPr>
                  <a:t>return average pitch angle over given polar angles (axis=0); used for </a:t>
                </a:r>
                <a:r>
                  <a:rPr lang="en-US" sz="2400" dirty="0" err="1" smtClean="0">
                    <a:cs typeface="Courier New" panose="02070309020205020404" pitchFamily="49" charset="0"/>
                  </a:rPr>
                  <a:t>visulization</a:t>
                </a:r>
                <a:endPara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fetch_PSD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FS_dist,time_label,energy_label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US" sz="2400" dirty="0" smtClean="0">
                    <a:cs typeface="Courier New" panose="02070309020205020404" pitchFamily="49" charset="0"/>
                  </a:rPr>
                  <a:t>returns the particle count </a:t>
                </a:r>
                <a:r>
                  <a:rPr lang="en-US" sz="2400" dirty="0" err="1" smtClean="0">
                    <a:cs typeface="Courier New" panose="02070309020205020404" pitchFamily="49" charset="0"/>
                  </a:rPr>
                  <a:t>skymap</a:t>
                </a:r>
                <a:r>
                  <a:rPr lang="en-US" sz="2400" dirty="0" smtClean="0">
                    <a:cs typeface="Courier New" panose="02070309020205020404" pitchFamily="49" charset="0"/>
                  </a:rPr>
                  <a:t> for a given time and energy</a:t>
                </a:r>
              </a:p>
              <a:p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fetch_ave_PSD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FS_dist,time_label,energy_label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US" sz="2400" dirty="0">
                    <a:cs typeface="Courier New" panose="02070309020205020404" pitchFamily="49" charset="0"/>
                  </a:rPr>
                  <a:t>returns the </a:t>
                </a:r>
                <a:r>
                  <a:rPr lang="en-US" sz="2400" dirty="0" smtClean="0">
                    <a:cs typeface="Courier New" panose="02070309020205020404" pitchFamily="49" charset="0"/>
                  </a:rPr>
                  <a:t>phase space density (PSD) for a given polar angle</a:t>
                </a:r>
              </a:p>
              <a:p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compute_counts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FS_dist</a:t>
                </a:r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US" sz="2400" dirty="0">
                    <a:cs typeface="Courier New" panose="02070309020205020404" pitchFamily="49" charset="0"/>
                  </a:rPr>
                  <a:t>returns the particle count </a:t>
                </a:r>
                <a:r>
                  <a:rPr lang="en-US" sz="2400" dirty="0" err="1">
                    <a:cs typeface="Courier New" panose="02070309020205020404" pitchFamily="49" charset="0"/>
                  </a:rPr>
                  <a:t>skymap</a:t>
                </a:r>
                <a:r>
                  <a:rPr lang="en-US" sz="2400" dirty="0">
                    <a:cs typeface="Courier New" panose="02070309020205020404" pitchFamily="49" charset="0"/>
                  </a:rPr>
                  <a:t> for a given time and </a:t>
                </a:r>
                <a:r>
                  <a:rPr lang="en-US" sz="2400" dirty="0" smtClean="0">
                    <a:cs typeface="Courier New" panose="02070309020205020404" pitchFamily="49" charset="0"/>
                  </a:rPr>
                  <a:t>energy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𝑃𝑆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𝑃𝑆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𝐼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calculate_pitch_angles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v,bfield,time_label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US" sz="2000" dirty="0">
                    <a:cs typeface="Courier New" panose="02070309020205020404" pitchFamily="49" charset="0"/>
                  </a:rPr>
                  <a:t>returns the </a:t>
                </a:r>
                <a:r>
                  <a:rPr lang="en-US" sz="2000" dirty="0" smtClean="0">
                    <a:cs typeface="Courier New" panose="02070309020205020404" pitchFamily="49" charset="0"/>
                  </a:rPr>
                  <a:t>pitch angles in a 2D matrix </a:t>
                </a:r>
                <a:endParaRPr lang="en-US" sz="2000" dirty="0">
                  <a:cs typeface="Courier New" panose="02070309020205020404" pitchFamily="49" charset="0"/>
                </a:endParaRPr>
              </a:p>
              <a:p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0">
                <a:blip r:embed="rId2"/>
                <a:stretch>
                  <a:fillRect l="-519" t="-147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41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Summary </a:t>
            </a:r>
            <a:r>
              <a:rPr lang="en-US" sz="2000" dirty="0" smtClean="0"/>
              <a:t>(4/n)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ompute_number_flux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8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FS_dist,FS_params</a:t>
                </a:r>
                <a:r>
                  <a:rPr lang="en-US" sz="1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 </a:t>
                </a:r>
                <a:r>
                  <a:rPr lang="en-US" sz="2000" dirty="0">
                    <a:cs typeface="Courier New" panose="02070309020205020404" pitchFamily="49" charset="0"/>
                  </a:rPr>
                  <a:t>returns the </a:t>
                </a:r>
                <a:r>
                  <a:rPr lang="en-US" sz="2000" dirty="0" smtClean="0">
                    <a:cs typeface="Courier New" panose="02070309020205020404" pitchFamily="49" charset="0"/>
                  </a:rPr>
                  <a:t>differential particle flux </a:t>
                </a:r>
                <a:r>
                  <a:rPr lang="en-US" sz="2000" dirty="0" err="1" smtClean="0">
                    <a:cs typeface="Courier New" panose="02070309020205020404" pitchFamily="49" charset="0"/>
                  </a:rPr>
                  <a:t>skymap</a:t>
                </a:r>
                <a:r>
                  <a:rPr lang="en-US" sz="2000" dirty="0" smtClean="0">
                    <a:cs typeface="Courier New" panose="02070309020205020404" pitchFamily="49" charset="0"/>
                  </a:rPr>
                  <a:t> in a 2D matrix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𝑗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sub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𝑃𝑆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𝐼</m:t>
                        </m:r>
                      </m:sub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𝐸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endParaRPr lang="en-US" sz="2000" dirty="0">
                  <a:cs typeface="Courier New" panose="02070309020205020404" pitchFamily="49" charset="0"/>
                </a:endParaRPr>
              </a:p>
              <a:p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364163"/>
              </a:xfrm>
              <a:blipFill rotWithShape="0">
                <a:blip r:embed="rId2"/>
                <a:stretch>
                  <a:fillRect l="-444" t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21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500</Words>
  <Application>Microsoft Office PowerPoint</Application>
  <PresentationFormat>On-screen Show (4:3)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Office Theme</vt:lpstr>
      <vt:lpstr>PowerPoint Presentation</vt:lpstr>
      <vt:lpstr>Combined Spectrometer Fields-of-View</vt:lpstr>
      <vt:lpstr>Velocity Directions</vt:lpstr>
      <vt:lpstr>Pitch Angles</vt:lpstr>
      <vt:lpstr>PowerPoint Presentation</vt:lpstr>
      <vt:lpstr>Function Summary (1/n)</vt:lpstr>
      <vt:lpstr>Function Summary (2/n)</vt:lpstr>
      <vt:lpstr>Function Summary (3/n)</vt:lpstr>
      <vt:lpstr>Function Summary (4/n)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cschiff</dc:creator>
  <cp:lastModifiedBy>Schiff, Conrad (GSFC-5950)</cp:lastModifiedBy>
  <cp:revision>15</cp:revision>
  <cp:lastPrinted>2016-05-11T20:25:18Z</cp:lastPrinted>
  <dcterms:created xsi:type="dcterms:W3CDTF">2016-05-11T19:40:11Z</dcterms:created>
  <dcterms:modified xsi:type="dcterms:W3CDTF">2016-05-12T13:58:19Z</dcterms:modified>
</cp:coreProperties>
</file>