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5" autoAdjust="0"/>
    <p:restoredTop sz="94660"/>
  </p:normalViewPr>
  <p:slideViewPr>
    <p:cSldViewPr>
      <p:cViewPr>
        <p:scale>
          <a:sx n="100" d="100"/>
          <a:sy n="100" d="100"/>
        </p:scale>
        <p:origin x="6" y="-2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6986A-B8FD-4CA0-B8E8-EA652BC3B5D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421CF-8B40-440F-97EF-18CFD4E998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6D9CC-79A8-4979-8355-8B7D8A7FE888}" type="datetime1">
              <a:rPr lang="en-US" smtClean="0"/>
              <a:t>2/17/2016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5EF2FB8-AF14-4AC2-95CF-6409980FE1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BFB6-995D-46A1-A916-759163A55260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06BA-89BD-4CE4-855B-9092B39D7549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2D399E-CE5B-4F23-A731-8241C7AEA2D4}" type="datetime1">
              <a:rPr lang="en-US" smtClean="0"/>
              <a:t>2/17/2016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EF2FB8-AF14-4AC2-95CF-6409980FE1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192D434-DD35-4011-BA11-EC6AEABE33E6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5EF2FB8-AF14-4AC2-95CF-6409980FE1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40F6-7BA0-4168-8168-B900D5DBF335}" type="datetime1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3657600" cy="5181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990600"/>
            <a:ext cx="3657600" cy="5181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F63-C8BE-49AC-B41E-95B1E128FA92}" type="datetime1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642C16-C99D-4093-998C-AEC1B45F93CF}" type="datetime1">
              <a:rPr lang="en-US" smtClean="0"/>
              <a:t>2/17/2016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EF2FB8-AF14-4AC2-95CF-6409980FE1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4367-C3A9-44E9-950E-0C70804CCF7C}" type="datetime1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42CD3D-0451-4CFA-BCF0-A471DF5DF588}" type="datetime1">
              <a:rPr lang="en-US" smtClean="0"/>
              <a:t>2/17/2016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EF2FB8-AF14-4AC2-95CF-6409980FE15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86C161-0C0E-4C50-99AF-333088120600}" type="datetime1">
              <a:rPr lang="en-US" smtClean="0"/>
              <a:t>2/17/2016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EF2FB8-AF14-4AC2-95CF-6409980FE15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467600" cy="5559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C0D9634-09EA-4CDA-BE5E-7EC89B2D71E2}" type="datetime1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EF2FB8-AF14-4AC2-95CF-6409980FE15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Preliminary Investigation of Field-Aligned Electrons in the Magnetosphere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C. Schiff – 2/17/16 v0.0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 4 – 02:00-04:00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63040" y="1005840"/>
            <a:ext cx="5794534" cy="5604033"/>
            <a:chOff x="-47625" y="576263"/>
            <a:chExt cx="5794534" cy="560403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7625" y="4267200"/>
              <a:ext cx="5739289" cy="1913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713" y="576263"/>
              <a:ext cx="5380196" cy="3708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 4 – </a:t>
            </a:r>
            <a:r>
              <a:rPr lang="en-US" dirty="0" smtClean="0"/>
              <a:t>06:00-08:00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63040" y="1005840"/>
            <a:ext cx="5801201" cy="5608796"/>
            <a:chOff x="1457325" y="838200"/>
            <a:chExt cx="5801201" cy="5608796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57325" y="4533900"/>
              <a:ext cx="5764054" cy="1913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838200"/>
              <a:ext cx="5429726" cy="3696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ounded Rectangle 6"/>
          <p:cNvSpPr/>
          <p:nvPr/>
        </p:nvSpPr>
        <p:spPr>
          <a:xfrm>
            <a:off x="5105400" y="838200"/>
            <a:ext cx="914400" cy="5715000"/>
          </a:xfrm>
          <a:prstGeom prst="roundRect">
            <a:avLst/>
          </a:prstGeom>
          <a:solidFill>
            <a:srgbClr val="00B050">
              <a:alpha val="1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48400" y="838200"/>
            <a:ext cx="381000" cy="5715000"/>
          </a:xfrm>
          <a:prstGeom prst="roundRect">
            <a:avLst/>
          </a:prstGeom>
          <a:solidFill>
            <a:srgbClr val="00B050">
              <a:alpha val="1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 </a:t>
            </a:r>
            <a:r>
              <a:rPr lang="en-US" dirty="0" smtClean="0"/>
              <a:t>12 </a:t>
            </a:r>
            <a:r>
              <a:rPr lang="en-US" dirty="0" smtClean="0"/>
              <a:t>– </a:t>
            </a:r>
            <a:r>
              <a:rPr lang="en-US" dirty="0" smtClean="0"/>
              <a:t>02:00-04:00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63040" y="1005840"/>
            <a:ext cx="5751671" cy="5810250"/>
            <a:chOff x="1476375" y="990600"/>
            <a:chExt cx="5751671" cy="581025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6375" y="4683442"/>
              <a:ext cx="5751671" cy="2117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990600"/>
              <a:ext cx="5237798" cy="3665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 12 – </a:t>
            </a:r>
            <a:r>
              <a:rPr lang="en-US" dirty="0" smtClean="0"/>
              <a:t>12:00-14:00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63040" y="1005840"/>
            <a:ext cx="5788819" cy="5767387"/>
            <a:chOff x="0" y="623888"/>
            <a:chExt cx="5788819" cy="5767387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050" y="623888"/>
              <a:ext cx="5336858" cy="3646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4286250"/>
              <a:ext cx="5788819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ounded Rectangle 6"/>
          <p:cNvSpPr/>
          <p:nvPr/>
        </p:nvSpPr>
        <p:spPr>
          <a:xfrm>
            <a:off x="4133850" y="838200"/>
            <a:ext cx="685800" cy="5715000"/>
          </a:xfrm>
          <a:prstGeom prst="roundRect">
            <a:avLst/>
          </a:prstGeom>
          <a:solidFill>
            <a:srgbClr val="00B050">
              <a:alpha val="1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en-US" dirty="0" smtClean="0"/>
              <a:t>Performed a preliminary scan through </a:t>
            </a:r>
            <a:r>
              <a:rPr lang="en-US" dirty="0" err="1" smtClean="0"/>
              <a:t>Q</a:t>
            </a:r>
            <a:r>
              <a:rPr lang="en-US" dirty="0" err="1" smtClean="0"/>
              <a:t>uicklook</a:t>
            </a:r>
            <a:r>
              <a:rPr lang="en-US" dirty="0" smtClean="0"/>
              <a:t> Plots</a:t>
            </a:r>
          </a:p>
          <a:p>
            <a:pPr lvl="1"/>
            <a:r>
              <a:rPr lang="en-US" dirty="0" smtClean="0"/>
              <a:t>Oct. 1</a:t>
            </a:r>
            <a:r>
              <a:rPr lang="en-US" baseline="30000" dirty="0" smtClean="0"/>
              <a:t>st</a:t>
            </a:r>
            <a:r>
              <a:rPr lang="en-US" dirty="0" smtClean="0"/>
              <a:t> – Dec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pPr lvl="1"/>
            <a:r>
              <a:rPr lang="en-US" dirty="0" smtClean="0"/>
              <a:t>Looked for field-aligned structures in the medium energy band that occurs in the magnetosphere (or perhaps not in the </a:t>
            </a:r>
            <a:r>
              <a:rPr lang="en-US" dirty="0" err="1" smtClean="0"/>
              <a:t>magnetosheath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Noted candidate dates and ‘drilled down’</a:t>
            </a:r>
          </a:p>
          <a:p>
            <a:pPr lvl="2"/>
            <a:r>
              <a:rPr lang="en-US" dirty="0" smtClean="0"/>
              <a:t>Oct 4 10:00-18:00</a:t>
            </a:r>
          </a:p>
          <a:p>
            <a:pPr lvl="2"/>
            <a:r>
              <a:rPr lang="en-US" dirty="0" smtClean="0"/>
              <a:t>Oct 5</a:t>
            </a:r>
            <a:r>
              <a:rPr lang="en-US" baseline="30000" dirty="0" smtClean="0"/>
              <a:t> </a:t>
            </a:r>
            <a:r>
              <a:rPr lang="en-US" baseline="30000" dirty="0" smtClean="0"/>
              <a:t>–</a:t>
            </a:r>
            <a:r>
              <a:rPr lang="en-US" dirty="0" smtClean="0"/>
              <a:t> 14:00-18:00</a:t>
            </a:r>
          </a:p>
          <a:p>
            <a:pPr lvl="2"/>
            <a:r>
              <a:rPr lang="en-US" dirty="0" smtClean="0"/>
              <a:t>Nov 4 – 02:00-04:00; 06:00-08:00</a:t>
            </a:r>
          </a:p>
          <a:p>
            <a:pPr lvl="2"/>
            <a:r>
              <a:rPr lang="en-US" dirty="0" smtClean="0"/>
              <a:t>Nov 12 – 02:00-04:00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Orbit Geometry and Approximate Candidate Location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0460" y="914400"/>
            <a:ext cx="4961080" cy="55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2 (No Border) 5"/>
          <p:cNvSpPr/>
          <p:nvPr/>
        </p:nvSpPr>
        <p:spPr>
          <a:xfrm>
            <a:off x="3200400" y="5334000"/>
            <a:ext cx="533400" cy="152400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10/4-5</a:t>
            </a:r>
            <a:endParaRPr lang="en-US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2743200" y="4724400"/>
            <a:ext cx="533400" cy="152400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11/4</a:t>
            </a:r>
            <a:endParaRPr lang="en-US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2514600" y="4343400"/>
            <a:ext cx="533400" cy="152400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11/12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Oct. 4 – 10:00-12:00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63040" y="1005840"/>
            <a:ext cx="6019800" cy="5547135"/>
            <a:chOff x="990600" y="838200"/>
            <a:chExt cx="6629400" cy="646153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800" y="838200"/>
              <a:ext cx="6124575" cy="4110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" y="5029201"/>
              <a:ext cx="6629400" cy="2270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Oct. 4 – </a:t>
            </a:r>
            <a:r>
              <a:rPr lang="en-US" dirty="0" smtClean="0"/>
              <a:t>12:00-14:00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63040" y="1005840"/>
            <a:ext cx="5835015" cy="5586889"/>
            <a:chOff x="1320641" y="1066800"/>
            <a:chExt cx="5835015" cy="558688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6400" y="1066800"/>
              <a:ext cx="5479256" cy="3714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20641" y="4752975"/>
              <a:ext cx="5813584" cy="1900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Oct. 4 – </a:t>
            </a:r>
            <a:r>
              <a:rPr lang="en-US" dirty="0" smtClean="0"/>
              <a:t>14:00-16:00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63040" y="1005840"/>
            <a:ext cx="5850255" cy="5614035"/>
            <a:chOff x="-76200" y="576263"/>
            <a:chExt cx="5850255" cy="561403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6225" y="576263"/>
              <a:ext cx="5497830" cy="3708559"/>
            </a:xfrm>
            <a:prstGeom prst="rect">
              <a:avLst/>
            </a:prstGeom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76200" y="4295775"/>
              <a:ext cx="5819775" cy="1894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Oct. 4 – </a:t>
            </a:r>
            <a:r>
              <a:rPr lang="en-US" dirty="0" smtClean="0"/>
              <a:t>16:00-18:00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63040" y="1005840"/>
            <a:ext cx="5851684" cy="5595938"/>
            <a:chOff x="1419225" y="1066800"/>
            <a:chExt cx="5851684" cy="559593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19225" y="4743450"/>
              <a:ext cx="5838349" cy="191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1066800"/>
              <a:ext cx="5442109" cy="3714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Oct. </a:t>
            </a:r>
            <a:r>
              <a:rPr lang="en-US" dirty="0" smtClean="0"/>
              <a:t>5 </a:t>
            </a:r>
            <a:r>
              <a:rPr lang="en-US" dirty="0" smtClean="0"/>
              <a:t>– </a:t>
            </a:r>
            <a:r>
              <a:rPr lang="en-US" dirty="0" smtClean="0"/>
              <a:t>14:00-16:00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63040" y="1005840"/>
            <a:ext cx="5776913" cy="5610225"/>
            <a:chOff x="1438275" y="914400"/>
            <a:chExt cx="5776913" cy="561022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8275" y="4611529"/>
              <a:ext cx="5770245" cy="1913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914400"/>
              <a:ext cx="5386388" cy="370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Oct. 5 – </a:t>
            </a:r>
            <a:r>
              <a:rPr lang="en-US" dirty="0" smtClean="0"/>
              <a:t>16:00-18:00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63040" y="1005840"/>
            <a:ext cx="5778818" cy="5592604"/>
            <a:chOff x="902970" y="381000"/>
            <a:chExt cx="5778818" cy="559260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5400" y="381000"/>
              <a:ext cx="5386388" cy="370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2970" y="4048125"/>
              <a:ext cx="5745480" cy="1925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5EF2FB8-AF14-4AC2-95CF-6409980FE15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138</TotalTime>
  <Words>143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Preliminary Investigation of Field-Aligned Electrons in the Magnetosphere</vt:lpstr>
      <vt:lpstr>Status</vt:lpstr>
      <vt:lpstr>Orbit Geometry and Approximate Candidate Location</vt:lpstr>
      <vt:lpstr>Oct. 4 – 10:00-12:00</vt:lpstr>
      <vt:lpstr>Oct. 4 – 12:00-14:00</vt:lpstr>
      <vt:lpstr>Oct. 4 – 14:00-16:00</vt:lpstr>
      <vt:lpstr>Oct. 4 – 16:00-18:00</vt:lpstr>
      <vt:lpstr>Oct. 5 – 14:00-16:00</vt:lpstr>
      <vt:lpstr>Oct. 5 – 16:00-18:00</vt:lpstr>
      <vt:lpstr>Nov 4 – 02:00-04:00</vt:lpstr>
      <vt:lpstr>Nov 4 – 06:00-08:00</vt:lpstr>
      <vt:lpstr>Nov 12 – 02:00-04:00</vt:lpstr>
      <vt:lpstr>Nov 12 – 12:00-14:00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Investigation of Field-Aligned Electrons in the Magnetosphere</dc:title>
  <dc:creator>Conrad Schiff</dc:creator>
  <cp:lastModifiedBy>Conrad Schiff</cp:lastModifiedBy>
  <cp:revision>8</cp:revision>
  <dcterms:created xsi:type="dcterms:W3CDTF">2016-02-17T15:51:29Z</dcterms:created>
  <dcterms:modified xsi:type="dcterms:W3CDTF">2016-02-17T18:10:11Z</dcterms:modified>
</cp:coreProperties>
</file>