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9160-EA33-467D-8F07-67ACE55DB17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3A36-FC19-40F6-B867-72DEEC14B0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x_specturm_survey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0574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</a:t>
            </a:r>
            <a:endParaRPr lang="en-US" dirty="0"/>
          </a:p>
        </p:txBody>
      </p:sp>
      <p:pic>
        <p:nvPicPr>
          <p:cNvPr id="6" name="Picture 5" descr="flux_specturm_survey_Oct_26-0400-0600_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2057400"/>
            <a:ext cx="4114809" cy="4114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Uncorrected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52400" y="383870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ooth_PAD_survey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5648" y="0"/>
            <a:ext cx="4303552" cy="6858000"/>
          </a:xfrm>
          <a:prstGeom prst="rect">
            <a:avLst/>
          </a:prstGeom>
        </p:spPr>
      </p:pic>
      <p:pic>
        <p:nvPicPr>
          <p:cNvPr id="5" name="Picture 4" descr="Smooth_PAD_survey_Oct_26-0400-0600_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048" y="0"/>
            <a:ext cx="430355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09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609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Uncorrected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strument_raw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45" y="914400"/>
            <a:ext cx="4097655" cy="5200650"/>
          </a:xfrm>
          <a:prstGeom prst="rect">
            <a:avLst/>
          </a:prstGeom>
        </p:spPr>
      </p:pic>
      <p:pic>
        <p:nvPicPr>
          <p:cNvPr id="5" name="Picture 4" descr="Corrected_belly_band_cou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7" y="914400"/>
            <a:ext cx="4063365" cy="5200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381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81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Uncorrected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Fitting of the Differential Flux Spectrum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40386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Possibly use a gamma distribution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two populations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914400"/>
            <a:ext cx="25908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352800"/>
            <a:ext cx="3771306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3810000"/>
            <a:ext cx="3719512" cy="264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0" y="1828800"/>
          <a:ext cx="246670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307880" imgH="444240" progId="Equation.3">
                  <p:embed/>
                </p:oleObj>
              </mc:Choice>
              <mc:Fallback>
                <p:oleObj name="Equation" r:id="rId6" imgW="13078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246670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Ionospheric</a:t>
            </a:r>
            <a:r>
              <a:rPr lang="en-US" dirty="0" smtClean="0"/>
              <a:t> </a:t>
            </a:r>
            <a:r>
              <a:rPr lang="en-US" dirty="0" err="1" smtClean="0"/>
              <a:t>FootPrint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down how to trace observation point back to ionosphere.</a:t>
            </a:r>
          </a:p>
          <a:p>
            <a:r>
              <a:rPr lang="en-US" dirty="0" smtClean="0"/>
              <a:t>MMS ‘MEC’ files seem to have that information</a:t>
            </a:r>
          </a:p>
          <a:p>
            <a:pPr lvl="1"/>
            <a:r>
              <a:rPr lang="en-US" dirty="0" smtClean="0"/>
              <a:t>working on using it and understanding how it is computed (accuracy, model, etc.)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Fitting of the Differential Flux Spectrum</vt:lpstr>
      <vt:lpstr>Ionospheric FootPrint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Schiff, Conrad (GSFC-5950)</cp:lastModifiedBy>
  <cp:revision>5</cp:revision>
  <cp:lastPrinted>2016-10-07T12:38:42Z</cp:lastPrinted>
  <dcterms:created xsi:type="dcterms:W3CDTF">2016-10-06T17:33:59Z</dcterms:created>
  <dcterms:modified xsi:type="dcterms:W3CDTF">2016-10-07T14:52:48Z</dcterms:modified>
</cp:coreProperties>
</file>