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10" y="-3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8B3E-F2D2-495C-BA21-0E14993A54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0D72-A0E0-44A4-9B85-65A178B1E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10/18/2016 </a:t>
            </a:r>
            <a:r>
              <a:rPr lang="en-US" dirty="0" err="1" smtClean="0"/>
              <a:t>Tagup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C. Schiff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Oct 26/04:00–06:00:</a:t>
            </a:r>
            <a:br>
              <a:rPr lang="en-US" dirty="0" smtClean="0"/>
            </a:br>
            <a:r>
              <a:rPr lang="en-US" dirty="0" smtClean="0"/>
              <a:t>Field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953000"/>
          </a:xfrm>
        </p:spPr>
        <p:txBody>
          <a:bodyPr/>
          <a:lstStyle/>
          <a:p>
            <a:r>
              <a:rPr lang="en-US" dirty="0" smtClean="0"/>
              <a:t>Field line structure assessed using:</a:t>
            </a:r>
          </a:p>
          <a:p>
            <a:pPr lvl="1"/>
            <a:r>
              <a:rPr lang="en-US" dirty="0" err="1" smtClean="0"/>
              <a:t>Tsyganenko</a:t>
            </a:r>
            <a:r>
              <a:rPr lang="en-US" dirty="0" smtClean="0"/>
              <a:t> 89 with dynamic </a:t>
            </a:r>
            <a:r>
              <a:rPr lang="en-US" dirty="0" err="1" smtClean="0"/>
              <a:t>Kp</a:t>
            </a:r>
            <a:endParaRPr lang="en-US" dirty="0" smtClean="0"/>
          </a:p>
          <a:p>
            <a:pPr lvl="1"/>
            <a:r>
              <a:rPr lang="en-US" dirty="0" smtClean="0"/>
              <a:t>MEC file </a:t>
            </a:r>
            <a:r>
              <a:rPr lang="en-US" dirty="0" err="1" smtClean="0"/>
              <a:t>fieldline_type</a:t>
            </a:r>
            <a:r>
              <a:rPr lang="en-US" dirty="0" smtClean="0"/>
              <a:t> query </a:t>
            </a:r>
          </a:p>
          <a:p>
            <a:pPr lvl="1"/>
            <a:r>
              <a:rPr lang="en-US" dirty="0" smtClean="0"/>
              <a:t>Data indices – 480-720</a:t>
            </a:r>
            <a:endParaRPr lang="en-US" dirty="0"/>
          </a:p>
        </p:txBody>
      </p:sp>
      <p:pic>
        <p:nvPicPr>
          <p:cNvPr id="4" name="Picture 3" descr="Oct_26_2015_0400-0600_Field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09800"/>
            <a:ext cx="4987636" cy="3429000"/>
          </a:xfrm>
          <a:prstGeom prst="rect">
            <a:avLst/>
          </a:prstGeom>
        </p:spPr>
      </p:pic>
      <p:sp>
        <p:nvSpPr>
          <p:cNvPr id="5" name="Left-Right Arrow 4"/>
          <p:cNvSpPr/>
          <p:nvPr/>
        </p:nvSpPr>
        <p:spPr>
          <a:xfrm>
            <a:off x="4888452" y="3886200"/>
            <a:ext cx="24384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 Range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Oct 26/04:00–06:00:</a:t>
            </a:r>
            <a:br>
              <a:rPr lang="en-US" dirty="0" smtClean="0"/>
            </a:br>
            <a:r>
              <a:rPr lang="en-US" dirty="0" smtClean="0"/>
              <a:t>Geodetic Foot Print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3528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Geodetic Foot Print Location assessed using:</a:t>
            </a:r>
          </a:p>
          <a:p>
            <a:pPr lvl="1"/>
            <a:r>
              <a:rPr lang="en-US" dirty="0" err="1" smtClean="0"/>
              <a:t>Tsyganenko</a:t>
            </a:r>
            <a:r>
              <a:rPr lang="en-US" dirty="0" smtClean="0"/>
              <a:t> 89 with dynamic </a:t>
            </a:r>
            <a:r>
              <a:rPr lang="en-US" dirty="0" err="1" smtClean="0"/>
              <a:t>Kp</a:t>
            </a:r>
            <a:endParaRPr lang="en-US" dirty="0" smtClean="0"/>
          </a:p>
          <a:p>
            <a:pPr lvl="1"/>
            <a:r>
              <a:rPr lang="en-US" dirty="0" smtClean="0"/>
              <a:t>MEC file </a:t>
            </a:r>
            <a:r>
              <a:rPr lang="en-US" dirty="0" err="1" smtClean="0"/>
              <a:t>pfn_geod_latlon</a:t>
            </a:r>
            <a:r>
              <a:rPr lang="en-US" dirty="0" smtClean="0"/>
              <a:t> &amp; </a:t>
            </a:r>
            <a:r>
              <a:rPr lang="en-US" dirty="0" err="1" smtClean="0"/>
              <a:t>pfs_geod_latlon</a:t>
            </a:r>
            <a:r>
              <a:rPr lang="en-US" dirty="0" smtClean="0"/>
              <a:t> query </a:t>
            </a:r>
          </a:p>
          <a:p>
            <a:pPr lvl="1"/>
            <a:r>
              <a:rPr lang="en-US" dirty="0" smtClean="0"/>
              <a:t>Data indices – 480-635 </a:t>
            </a:r>
            <a:r>
              <a:rPr lang="en-US" dirty="0" smtClean="0">
                <a:solidFill>
                  <a:srgbClr val="FF0000"/>
                </a:solidFill>
              </a:rPr>
              <a:t>(note that the valid indices comprise a smaller range indicating a failure to find the footprint – investigating this)</a:t>
            </a:r>
          </a:p>
          <a:p>
            <a:pPr lvl="1"/>
            <a:endParaRPr lang="en-US" dirty="0"/>
          </a:p>
        </p:txBody>
      </p:sp>
      <p:pic>
        <p:nvPicPr>
          <p:cNvPr id="5" name="Picture 4" descr="Footprints_ma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01" y="3276600"/>
            <a:ext cx="5922999" cy="30718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Oct 26/04:00–06:00:</a:t>
            </a:r>
            <a:br>
              <a:rPr lang="en-US" dirty="0" smtClean="0"/>
            </a:br>
            <a:r>
              <a:rPr lang="en-US" dirty="0" smtClean="0"/>
              <a:t>Footprint Magnetic Local Time</a:t>
            </a:r>
            <a:endParaRPr lang="en-US" dirty="0"/>
          </a:p>
        </p:txBody>
      </p:sp>
      <p:pic>
        <p:nvPicPr>
          <p:cNvPr id="4" name="Picture 3" descr="North_M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4644900" cy="3474720"/>
          </a:xfrm>
          <a:prstGeom prst="rect">
            <a:avLst/>
          </a:prstGeom>
        </p:spPr>
      </p:pic>
      <p:pic>
        <p:nvPicPr>
          <p:cNvPr id="5" name="Picture 4" descr="South_M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209799"/>
            <a:ext cx="4716545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Oct 26/04:00–06:00:</a:t>
            </a:r>
            <a:br>
              <a:rPr lang="en-US" dirty="0" smtClean="0"/>
            </a:br>
            <a:r>
              <a:rPr lang="en-US" dirty="0" smtClean="0"/>
              <a:t>Footprint Magnetic Latitude</a:t>
            </a:r>
            <a:endParaRPr lang="en-US" dirty="0"/>
          </a:p>
        </p:txBody>
      </p:sp>
      <p:pic>
        <p:nvPicPr>
          <p:cNvPr id="4" name="Picture 3" descr="North_M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1905000"/>
            <a:ext cx="4592424" cy="3383280"/>
          </a:xfrm>
          <a:prstGeom prst="rect">
            <a:avLst/>
          </a:prstGeom>
        </p:spPr>
      </p:pic>
      <p:pic>
        <p:nvPicPr>
          <p:cNvPr id="5" name="Picture 4" descr="South_M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1" y="1981200"/>
            <a:ext cx="4685436" cy="3383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81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10/18/2016 Tagup</vt:lpstr>
      <vt:lpstr>Oct 26/04:00–06:00: Field Type</vt:lpstr>
      <vt:lpstr>Oct 26/04:00–06:00: Geodetic Foot Print Location</vt:lpstr>
      <vt:lpstr>Oct 26/04:00–06:00: Footprint Magnetic Local Time</vt:lpstr>
      <vt:lpstr>Oct 26/04:00–06:00: Footprint Magnetic Latitude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cschiff</cp:lastModifiedBy>
  <cp:revision>28</cp:revision>
  <dcterms:created xsi:type="dcterms:W3CDTF">2016-10-18T12:59:57Z</dcterms:created>
  <dcterms:modified xsi:type="dcterms:W3CDTF">2016-10-18T17:36:17Z</dcterms:modified>
</cp:coreProperties>
</file>