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8" r:id="rId4"/>
    <p:sldId id="270" r:id="rId5"/>
    <p:sldId id="264" r:id="rId6"/>
    <p:sldId id="256" r:id="rId7"/>
    <p:sldId id="267" r:id="rId8"/>
    <p:sldId id="271" r:id="rId9"/>
    <p:sldId id="257" r:id="rId10"/>
    <p:sldId id="272" r:id="rId11"/>
    <p:sldId id="258" r:id="rId12"/>
    <p:sldId id="263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3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 1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Tagup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PADs for Selected Times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0" y="990600"/>
            <a:ext cx="3451610" cy="5486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90" y="990600"/>
            <a:ext cx="3451610" cy="5486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Aug. 04 13:33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46404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Aug. 04 13:44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PADs for Selected Times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869685"/>
            <a:ext cx="3451610" cy="5486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869685"/>
            <a:ext cx="3451610" cy="5486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Aug. 04 13:33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646404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Aug. 04 13:44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PA-limited spectra for Selected Times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Aug. 04 13:33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646404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Aug. 04 13:44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5933"/>
            <a:ext cx="4114999" cy="4114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5933"/>
            <a:ext cx="4114999" cy="4114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Spacecraft Potential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ASPOC control of spacecraft potential keeps it below the lowest FPI bin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Spacecraft potential very low &lt; 4 V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Spacecraft generated photoelectrons can be ignored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Aug 04 - SC Potent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66800"/>
            <a:ext cx="60719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Gyrotropy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665261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Pressure tensor </a:t>
            </a:r>
            <a:r>
              <a:rPr lang="en-US" dirty="0" smtClean="0"/>
              <a:t>has eigenvalues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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</a:t>
            </a:r>
            <a:r>
              <a:rPr lang="en-US" dirty="0" smtClean="0">
                <a:sym typeface="Symbol"/>
              </a:rPr>
              <a:t>0.00615, 0.00653, 0.00672) showing </a:t>
            </a:r>
            <a:r>
              <a:rPr lang="en-US" dirty="0" err="1" smtClean="0">
                <a:sym typeface="Symbol"/>
              </a:rPr>
              <a:t>gyrotropic</a:t>
            </a:r>
            <a:r>
              <a:rPr lang="en-US" dirty="0" smtClean="0">
                <a:sym typeface="Symbol"/>
              </a:rPr>
              <a:t> plasma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 energy counts, when corrected for internally-generated photoelectrons, also show </a:t>
            </a:r>
            <a:r>
              <a:rPr lang="en-US" dirty="0" err="1" smtClean="0"/>
              <a:t>gyrotropy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013075"/>
            <a:ext cx="6786477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 of the Aug. 4 13:30-14:00 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Context</a:t>
            </a:r>
          </a:p>
          <a:p>
            <a:r>
              <a:rPr lang="en-US" dirty="0" smtClean="0"/>
              <a:t>Spacecraft Location</a:t>
            </a:r>
          </a:p>
          <a:p>
            <a:r>
              <a:rPr lang="en-US" dirty="0" smtClean="0"/>
              <a:t>Observed Magnetic field</a:t>
            </a:r>
          </a:p>
          <a:p>
            <a:r>
              <a:rPr lang="en-US" dirty="0" smtClean="0"/>
              <a:t>Magnetic field line and footprints</a:t>
            </a:r>
          </a:p>
          <a:p>
            <a:r>
              <a:rPr lang="en-US" dirty="0" smtClean="0"/>
              <a:t>Pitch Angle Distributions</a:t>
            </a:r>
          </a:p>
          <a:p>
            <a:r>
              <a:rPr lang="en-US" dirty="0" smtClean="0"/>
              <a:t>Error Sources and </a:t>
            </a:r>
            <a:r>
              <a:rPr lang="en-US" dirty="0" err="1" smtClean="0"/>
              <a:t>Gyrotropy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Context </a:t>
            </a:r>
            <a:r>
              <a:rPr lang="en-US" sz="2400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IMF is steady with a weak </a:t>
            </a:r>
            <a:r>
              <a:rPr lang="en-US" dirty="0" err="1" smtClean="0"/>
              <a:t>Bz</a:t>
            </a:r>
            <a:r>
              <a:rPr lang="en-US" dirty="0" smtClean="0"/>
              <a:t>, and a steady By ~-3 </a:t>
            </a:r>
            <a:r>
              <a:rPr lang="en-US" dirty="0" err="1" smtClean="0"/>
              <a:t>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solar wind conditions so a low end pressure with little variation in speed (430-450 km/s)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6096000"/>
          <a:ext cx="220287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346200" imgH="279400" progId="Equation.3">
                  <p:embed/>
                </p:oleObj>
              </mc:Choice>
              <mc:Fallback>
                <p:oleObj name="Equation" r:id="rId3" imgW="1346200" imgH="279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0"/>
                        <a:ext cx="220287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ug 04 - IM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1295400"/>
            <a:ext cx="3895725" cy="2714625"/>
          </a:xfrm>
          <a:prstGeom prst="rect">
            <a:avLst/>
          </a:prstGeom>
        </p:spPr>
      </p:pic>
      <p:pic>
        <p:nvPicPr>
          <p:cNvPr id="10" name="Picture 9" descr="Aug 04 - Solar Win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4000500"/>
            <a:ext cx="51530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Context </a:t>
            </a:r>
            <a:r>
              <a:rPr lang="en-US" sz="2400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600200"/>
            <a:ext cx="2514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index very low (equivalent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of 1 to 1+)</a:t>
            </a:r>
          </a:p>
          <a:p>
            <a:endParaRPr lang="en-US" dirty="0" smtClean="0"/>
          </a:p>
          <a:p>
            <a:r>
              <a:rPr lang="en-US" dirty="0" smtClean="0"/>
              <a:t>The DST values are also very low (for comparison the month of August is shown as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Aug 04 - dst15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495800"/>
            <a:ext cx="6248400" cy="1899851"/>
          </a:xfrm>
          <a:prstGeom prst="rect">
            <a:avLst/>
          </a:prstGeom>
        </p:spPr>
      </p:pic>
      <p:pic>
        <p:nvPicPr>
          <p:cNvPr id="8" name="Picture 7" descr="Aug 04 - Geomag indi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371600"/>
            <a:ext cx="40576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Spacecraft Location</a:t>
            </a:r>
          </a:p>
        </p:txBody>
      </p:sp>
      <p:pic>
        <p:nvPicPr>
          <p:cNvPr id="6" name="Picture 5" descr="mms_orbit_plot_2015080404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9200"/>
            <a:ext cx="5638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Magnetic Field</a:t>
            </a:r>
          </a:p>
        </p:txBody>
      </p:sp>
      <p:pic>
        <p:nvPicPr>
          <p:cNvPr id="9" name="Picture 8" descr="Aug 04 - Bf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6096000" cy="50117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Footprints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250" y="1600200"/>
            <a:ext cx="2514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field line lines seen by the spacecraft are closed </a:t>
            </a:r>
          </a:p>
          <a:p>
            <a:endParaRPr lang="en-US" dirty="0" smtClean="0"/>
          </a:p>
          <a:p>
            <a:r>
              <a:rPr lang="en-US" dirty="0" smtClean="0"/>
              <a:t>Northern footprint in sunlight, southern clearly not</a:t>
            </a:r>
          </a:p>
          <a:p>
            <a:endParaRPr lang="en-US" dirty="0" smtClean="0"/>
          </a:p>
          <a:p>
            <a:r>
              <a:rPr lang="en-US" dirty="0" smtClean="0"/>
              <a:t>Magnetic local times are: </a:t>
            </a:r>
          </a:p>
          <a:p>
            <a:pPr lvl="1"/>
            <a:r>
              <a:rPr lang="en-US" dirty="0" smtClean="0"/>
              <a:t>7.8-9.4 North</a:t>
            </a:r>
          </a:p>
          <a:p>
            <a:pPr lvl="1"/>
            <a:r>
              <a:rPr lang="en-US" dirty="0" smtClean="0"/>
              <a:t>0.5-0.8 South</a:t>
            </a:r>
          </a:p>
          <a:p>
            <a:r>
              <a:rPr lang="en-US" dirty="0" smtClean="0"/>
              <a:t>Magnetic latitude are:</a:t>
            </a:r>
          </a:p>
          <a:p>
            <a:pPr lvl="1"/>
            <a:r>
              <a:rPr lang="en-US" dirty="0" smtClean="0"/>
              <a:t>85-87.5 degrees North</a:t>
            </a:r>
          </a:p>
          <a:p>
            <a:pPr lvl="1"/>
            <a:r>
              <a:rPr lang="en-US" dirty="0" smtClean="0"/>
              <a:t>-47 to -51 degrees South</a:t>
            </a:r>
          </a:p>
          <a:p>
            <a:endParaRPr lang="en-US" dirty="0"/>
          </a:p>
        </p:txBody>
      </p:sp>
      <p:pic>
        <p:nvPicPr>
          <p:cNvPr id="11" name="Picture 10" descr="Aug 04 - Field 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3962400" cy="2867025"/>
          </a:xfrm>
          <a:prstGeom prst="rect">
            <a:avLst/>
          </a:prstGeom>
        </p:spPr>
      </p:pic>
      <p:pic>
        <p:nvPicPr>
          <p:cNvPr id="12" name="Picture 11" descr="Aug 04 - Footpri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34194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Line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ug 04 - Field Line Tr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592455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ug 04 - ql_fpi_mms1_epad_20150804_1200_0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28700"/>
            <a:ext cx="5181600" cy="582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265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Office Theme</vt:lpstr>
      <vt:lpstr>Equation</vt:lpstr>
      <vt:lpstr>Nov 1  Tagup </vt:lpstr>
      <vt:lpstr>Analysis of the Aug. 4 13:30-14:00 Event</vt:lpstr>
      <vt:lpstr>Environmental Context (1/2)</vt:lpstr>
      <vt:lpstr>Environmental Context (2/2)</vt:lpstr>
      <vt:lpstr>PowerPoint Presentation</vt:lpstr>
      <vt:lpstr>PowerPoint Presentation</vt:lpstr>
      <vt:lpstr>Magnetic Footprints</vt:lpstr>
      <vt:lpstr>Field Line Trace</vt:lpstr>
      <vt:lpstr>Quicklook Context</vt:lpstr>
      <vt:lpstr>Raw PADs for Selected Times</vt:lpstr>
      <vt:lpstr>Smooth PADs for Selected Times</vt:lpstr>
      <vt:lpstr>PA-limited spectra for Selected Times</vt:lpstr>
      <vt:lpstr>Spacecraft Potential</vt:lpstr>
      <vt:lpstr>Gyrotropy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Schiff, Conrad (GSFC-5950)</cp:lastModifiedBy>
  <cp:revision>59</cp:revision>
  <dcterms:created xsi:type="dcterms:W3CDTF">2016-09-23T11:47:38Z</dcterms:created>
  <dcterms:modified xsi:type="dcterms:W3CDTF">2016-11-01T15:49:32Z</dcterms:modified>
</cp:coreProperties>
</file>