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28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4842-8B76-44F0-B071-5EAF386C7277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29BE-F4AE-4372-A595-C8538474A3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Line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Oct_26-0400_fieldline_tr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14400"/>
            <a:ext cx="5486400" cy="5402850"/>
          </a:xfrm>
          <a:prstGeom prst="rect">
            <a:avLst/>
          </a:prstGeom>
        </p:spPr>
      </p:pic>
      <p:pic>
        <p:nvPicPr>
          <p:cNvPr id="7" name="Picture 6" descr="updated_footprints_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10000"/>
            <a:ext cx="3674853" cy="2712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Field Line Trace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Line Trace</dc:title>
  <dc:creator>cschiff</dc:creator>
  <cp:lastModifiedBy>cschiff</cp:lastModifiedBy>
  <cp:revision>1</cp:revision>
  <dcterms:created xsi:type="dcterms:W3CDTF">2016-11-08T17:44:45Z</dcterms:created>
  <dcterms:modified xsi:type="dcterms:W3CDTF">2016-11-08T17:45:06Z</dcterms:modified>
</cp:coreProperties>
</file>