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3A84D-71B1-4167-BFC3-2CD37047FC1D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ECF0-9C4B-4478-803A-93EE2C995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9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3A84D-71B1-4167-BFC3-2CD37047FC1D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ECF0-9C4B-4478-803A-93EE2C995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8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3A84D-71B1-4167-BFC3-2CD37047FC1D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ECF0-9C4B-4478-803A-93EE2C995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15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3A84D-71B1-4167-BFC3-2CD37047FC1D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ECF0-9C4B-4478-803A-93EE2C995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3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3A84D-71B1-4167-BFC3-2CD37047FC1D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ECF0-9C4B-4478-803A-93EE2C995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68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3A84D-71B1-4167-BFC3-2CD37047FC1D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ECF0-9C4B-4478-803A-93EE2C995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3A84D-71B1-4167-BFC3-2CD37047FC1D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ECF0-9C4B-4478-803A-93EE2C995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3A84D-71B1-4167-BFC3-2CD37047FC1D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ECF0-9C4B-4478-803A-93EE2C995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8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3A84D-71B1-4167-BFC3-2CD37047FC1D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ECF0-9C4B-4478-803A-93EE2C995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3A84D-71B1-4167-BFC3-2CD37047FC1D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ECF0-9C4B-4478-803A-93EE2C995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3A84D-71B1-4167-BFC3-2CD37047FC1D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ECF0-9C4B-4478-803A-93EE2C995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3A84D-71B1-4167-BFC3-2CD37047FC1D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CECF0-9C4B-4478-803A-93EE2C995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88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0" y="293570"/>
            <a:ext cx="38741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Scraper.py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construct_file_selector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scrape_files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construct_file_dict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get_info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format_timestamp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config_directories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get_my_files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get_my_l2_files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limit_time_range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63452" y="293569"/>
            <a:ext cx="64120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Start_Project.py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inventory_file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Run:</a:t>
            </a:r>
          </a:p>
          <a:p>
            <a:pPr marL="342900" indent="-342900">
              <a:buAutoNum type="arabicParenR"/>
            </a:pPr>
            <a:r>
              <a:rPr lang="en-US" dirty="0" smtClean="0"/>
              <a:t>set to server with appropriate path (e.g. z:/data/ftp/)</a:t>
            </a:r>
          </a:p>
          <a:p>
            <a:pPr marL="342900" indent="-342900">
              <a:buAutoNum type="arabicParenR"/>
            </a:pPr>
            <a:r>
              <a:rPr lang="en-US" dirty="0" smtClean="0"/>
              <a:t>run with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err="1" smtClean="0"/>
              <a:t>scan_or_load</a:t>
            </a:r>
            <a:r>
              <a:rPr lang="en-US" dirty="0" smtClean="0"/>
              <a:t> = load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err="1" smtClean="0"/>
              <a:t>load_local</a:t>
            </a:r>
            <a:r>
              <a:rPr lang="en-US" dirty="0" smtClean="0"/>
              <a:t> = True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err="1" smtClean="0"/>
              <a:t>prj_filename</a:t>
            </a:r>
            <a:r>
              <a:rPr lang="en-US" dirty="0" smtClean="0"/>
              <a:t> = &lt;path&gt;/&lt;</a:t>
            </a:r>
            <a:r>
              <a:rPr lang="en-US" dirty="0" err="1" smtClean="0"/>
              <a:t>prjname</a:t>
            </a:r>
            <a:r>
              <a:rPr lang="en-US" dirty="0" smtClean="0"/>
              <a:t>&gt;.data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 smtClean="0"/>
              <a:t>set server to local with appropriate path (e.g. c:/Yuggoth/)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 smtClean="0"/>
              <a:t>run with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err="1" smtClean="0"/>
              <a:t>scan_or_load</a:t>
            </a:r>
            <a:r>
              <a:rPr lang="en-US" dirty="0" smtClean="0"/>
              <a:t> = scan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err="1" smtClean="0"/>
              <a:t>load_local</a:t>
            </a:r>
            <a:r>
              <a:rPr lang="en-US" dirty="0" smtClean="0"/>
              <a:t> = False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err="1" smtClean="0"/>
              <a:t>prj_filename</a:t>
            </a:r>
            <a:r>
              <a:rPr lang="en-US" dirty="0" smtClean="0"/>
              <a:t> = &lt;path&gt;/&lt;</a:t>
            </a:r>
            <a:r>
              <a:rPr lang="en-US" dirty="0" err="1" smtClean="0"/>
              <a:t>prjname</a:t>
            </a:r>
            <a:r>
              <a:rPr lang="en-US" dirty="0" smtClean="0"/>
              <a:t>&gt;.</a:t>
            </a:r>
            <a:r>
              <a:rPr lang="en-US" dirty="0" err="1" smtClean="0"/>
              <a:t>data_local</a:t>
            </a:r>
            <a:endParaRPr lang="en-US" dirty="0" smtClean="0"/>
          </a:p>
          <a:p>
            <a:pPr marL="342900" indent="-342900">
              <a:buAutoNum type="arabicParenR"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74344" y="4079221"/>
            <a:ext cx="32689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Completed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558" y="2973707"/>
            <a:ext cx="32689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Completed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2061" y="3674791"/>
            <a:ext cx="35582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Docstringed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68158" y="4765654"/>
            <a:ext cx="35582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Docstringed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2075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6038" y="433136"/>
            <a:ext cx="40811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Munger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make_data_dict_via_translation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make_munge_via_translation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interpolate_to_epoch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make_mimic_munge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interpolate_munge_to_munge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average_time_series_to_time_knots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adapt_munge_to_munge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adjust_epoch_by_delta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03158" y="2887081"/>
            <a:ext cx="329320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Completed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28510" y="3588165"/>
            <a:ext cx="358473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Docstringed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13600" y="485686"/>
            <a:ext cx="37504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Grapher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add_info_box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cbar_position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customize_axis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customize_line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decorate_xmajorticks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info_box_position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quiet_axis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 –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 – curves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 – patch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6453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67099" y="869575"/>
            <a:ext cx="51511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Plasma_Plotter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add_info_box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pos_on_time_axis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make_density_panel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make_beta_panel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make_sdensity_panel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make_temperature_panel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make_stemperature_panel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make_Vvector_panel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make_sVvector_panel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make_Et_panel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make_counterstream_panel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make_trap_fraction_panel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make_Bvector_panel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make_psd_panel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make_current_panel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33549" y="869575"/>
            <a:ext cx="515112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calculate_mec_to_tknot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make_record_varying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calculate_index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calculate_incoming_particle_directions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calculate_incoming_particle_velocities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calculate_B_local_transformation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calculate_pitch_angles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calculate_differential_number_flux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calculate_energy_PAD_at_time_and_energy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calculate_omni_number_flux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calculate_scalar_pressure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calculate_plasma_beta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calculate_plasma_frequency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calculate_debye_length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calculate_cyclotron_frequency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calculate_current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calculate_JdotE</a:t>
            </a:r>
            <a:r>
              <a:rPr lang="en-US" dirty="0" smtClean="0"/>
              <a:t>**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calculate_Eprime</a:t>
            </a:r>
            <a:r>
              <a:rPr lang="en-US" dirty="0" smtClean="0"/>
              <a:t>**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subtract_internal_photoelectrons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3949713" y="0"/>
            <a:ext cx="35582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Docstringed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1417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9158</TotalTime>
  <Words>145</Words>
  <Application>Microsoft Office PowerPoint</Application>
  <PresentationFormat>Widescreen</PresentationFormat>
  <Paragraphs>87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HPES ACES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Schiff, Conrad (GSFC-5950)</dc:creator>
  <cp:lastModifiedBy>Schiff, Conrad (GSFC-5950)</cp:lastModifiedBy>
  <cp:revision>16</cp:revision>
  <dcterms:created xsi:type="dcterms:W3CDTF">2018-05-31T14:56:07Z</dcterms:created>
  <dcterms:modified xsi:type="dcterms:W3CDTF">2018-06-21T17:39:11Z</dcterms:modified>
</cp:coreProperties>
</file>