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4A43-F999-4B82-B905-893B0D02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A449-70E8-443B-9E2A-1DA7E59E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08BD-76D4-4243-82E8-7A116B5B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B983-4C59-4869-9DBE-6AB0AC9A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3F11-2533-48CF-A9DF-52C9BB2C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3BB5-75F7-433C-B5E3-97239A0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FE57-C042-4A8D-98E1-46F60137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DDDF-862A-4495-9C22-7A086BF0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1855-6AF3-4CDC-A6C6-EA7EB8E8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0268-3957-420A-A847-F7B9BC3D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BE9D4-C630-405C-B2C4-75A361CF7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FE47D-BBBF-4786-BCCD-4CC6489E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95F9-D0C7-4DD1-9745-3E537AE5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ED91-9658-483F-952C-055B63FF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B885-4059-4ADB-8AE5-CDD7364E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9A78-1ACC-480C-B25D-7B1599A9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E0B9-3853-42D0-BC0E-3E0D0F96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447A-0102-4393-9648-C1EE341B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A379-6992-4020-9068-0622900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583B-2C2B-498A-9987-FB8D6CE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B591-E282-4AF7-BD91-FB4F1529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DA91-E512-4746-BC34-2C04ABBE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A4D7-6D5C-4D17-90C8-48B766FF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C9A5-0328-405C-A0C5-5397FBB6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EFE2-317D-4123-AA15-6A632E50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4942-3C16-493C-A925-19F0E072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E842-8F10-4EA3-A0F3-7B0BB86A7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3E47-CD47-4E4B-9C75-F2A9B537A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B3A9-FB76-429B-9C46-4BFE82E2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CC73-E1B9-4999-BA5B-DF5E0DB4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531ED-4AF9-4857-B41B-E33F818C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967D-7F0C-46B0-8086-6712D1A0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76785-F4F0-4ADF-8851-FFB83293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A3C2B-2F8A-4BDC-BB64-10352201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CA909-2344-48ED-99BB-648139DD9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4E7DC-459D-4B51-94AE-C1184C34E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628F0-E5CA-4EF5-9EE5-73CC6018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4A317-2244-475A-AB77-A4D6E9D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C2B86-B2C3-4F66-8D0E-3DBE79D5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FEFE-26F5-4B2C-9206-225FEA3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4DB86-E3DB-4762-85B9-03ED3F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0AE6C-7841-4B16-9F86-16BC20D5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080B3-2414-4F77-A279-726F183B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F4BFC-EA8D-42F9-820E-8E4BA8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0CAB9-EADB-4AD6-B293-5A5AA9BF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E33D8-7F85-4464-90DF-561D4729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A8FA-B5F0-4EAB-9F66-7D6491E7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86CF-5FBC-468D-9514-C7989BF6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9CA9F-8CF9-4F56-B0AD-1980D92DC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36443-39B3-4F59-892E-927EF01E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3277-8B20-40B3-BDDD-5E332EC6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FA6D-DD78-45B7-A66E-1DE3EB09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C3EB-EED4-4F9F-A9E0-9CB6378D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651F7-A016-4998-91CB-38BEF9412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6D77-BA52-4E1A-B333-F2A5079B8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4C1FC-A412-4B0A-BEC2-2B607FB9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54E80-36EC-4999-840E-4C313CC0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92C8-04CC-424A-BED4-6F76378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A3F20-21B5-43C2-AA3A-741F2B6E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170F-226D-4BAD-939C-93FCB044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C051-DD03-46E4-9BD4-DB1B3D6EE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3A39-24B6-43AB-A722-5ECF2A2FBB8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1A6A-1337-413A-8D9E-DE8788A53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508A-BA69-462D-B741-3FEFBD6E2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A997-3EA0-461C-A6C2-93F12C11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82CA1E-4BD1-4587-8619-B5681B50987B}"/>
              </a:ext>
            </a:extLst>
          </p:cNvPr>
          <p:cNvSpPr/>
          <p:nvPr/>
        </p:nvSpPr>
        <p:spPr>
          <a:xfrm>
            <a:off x="1745673" y="595744"/>
            <a:ext cx="836676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6B2FA-FCBA-4126-B483-EBBA5E42C50D}"/>
              </a:ext>
            </a:extLst>
          </p:cNvPr>
          <p:cNvSpPr/>
          <p:nvPr/>
        </p:nvSpPr>
        <p:spPr>
          <a:xfrm rot="16200000">
            <a:off x="-380307" y="2721724"/>
            <a:ext cx="4343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8B543-A1FB-4003-8EC9-5E869DAF5A2A}"/>
              </a:ext>
            </a:extLst>
          </p:cNvPr>
          <p:cNvSpPr/>
          <p:nvPr/>
        </p:nvSpPr>
        <p:spPr>
          <a:xfrm rot="10800000">
            <a:off x="1745671" y="4864329"/>
            <a:ext cx="18288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C91C98-5165-4E42-94D0-EF21C874183B}"/>
              </a:ext>
            </a:extLst>
          </p:cNvPr>
          <p:cNvSpPr/>
          <p:nvPr/>
        </p:nvSpPr>
        <p:spPr>
          <a:xfrm rot="16200000">
            <a:off x="7895013" y="2738349"/>
            <a:ext cx="4343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C2061-6E18-4D4E-920C-EC17CD2F8B40}"/>
              </a:ext>
            </a:extLst>
          </p:cNvPr>
          <p:cNvSpPr/>
          <p:nvPr/>
        </p:nvSpPr>
        <p:spPr>
          <a:xfrm rot="10800000">
            <a:off x="4991793" y="4864329"/>
            <a:ext cx="51206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E0C30-A701-4D2A-913A-DEB262DACA0E}"/>
              </a:ext>
            </a:extLst>
          </p:cNvPr>
          <p:cNvSpPr/>
          <p:nvPr/>
        </p:nvSpPr>
        <p:spPr>
          <a:xfrm rot="8501462">
            <a:off x="3455146" y="4449045"/>
            <a:ext cx="1371600" cy="91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53A79-E990-4F32-BCCD-97D44E9D05CE}"/>
              </a:ext>
            </a:extLst>
          </p:cNvPr>
          <p:cNvSpPr/>
          <p:nvPr/>
        </p:nvSpPr>
        <p:spPr>
          <a:xfrm rot="16200000">
            <a:off x="4351707" y="1572489"/>
            <a:ext cx="20116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F0308-FA6B-465B-B34C-4C83CA4B1951}"/>
              </a:ext>
            </a:extLst>
          </p:cNvPr>
          <p:cNvSpPr/>
          <p:nvPr/>
        </p:nvSpPr>
        <p:spPr>
          <a:xfrm rot="10800000">
            <a:off x="4466007" y="2638596"/>
            <a:ext cx="169164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D0ADD-24F8-43F3-9F14-4155CCCFAA13}"/>
              </a:ext>
            </a:extLst>
          </p:cNvPr>
          <p:cNvSpPr/>
          <p:nvPr/>
        </p:nvSpPr>
        <p:spPr>
          <a:xfrm rot="16200000">
            <a:off x="9388089" y="2607423"/>
            <a:ext cx="1371600" cy="91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8CD7E-C9D2-491B-9A8D-EE19AD224296}"/>
              </a:ext>
            </a:extLst>
          </p:cNvPr>
          <p:cNvCxnSpPr/>
          <p:nvPr/>
        </p:nvCxnSpPr>
        <p:spPr>
          <a:xfrm>
            <a:off x="1745670" y="443346"/>
            <a:ext cx="3520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889343-A7B9-4346-BBD4-F315B62E873C}"/>
                  </a:ext>
                </a:extLst>
              </p:cNvPr>
              <p:cNvSpPr txBox="1"/>
              <p:nvPr/>
            </p:nvSpPr>
            <p:spPr>
              <a:xfrm>
                <a:off x="3172691" y="92425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79′′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889343-A7B9-4346-BBD4-F315B62E8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1" y="92425"/>
                <a:ext cx="401779" cy="369332"/>
              </a:xfrm>
              <a:prstGeom prst="rect">
                <a:avLst/>
              </a:prstGeom>
              <a:blipFill>
                <a:blip r:embed="rId2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A74041-8975-43D4-9B93-1F5EB6CBF38F}"/>
              </a:ext>
            </a:extLst>
          </p:cNvPr>
          <p:cNvCxnSpPr>
            <a:cxnSpLocks/>
          </p:cNvCxnSpPr>
          <p:nvPr/>
        </p:nvCxnSpPr>
        <p:spPr>
          <a:xfrm>
            <a:off x="5403267" y="443346"/>
            <a:ext cx="467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B03A61-F675-480A-ACF9-7E638980FF2B}"/>
                  </a:ext>
                </a:extLst>
              </p:cNvPr>
              <p:cNvSpPr txBox="1"/>
              <p:nvPr/>
            </p:nvSpPr>
            <p:spPr>
              <a:xfrm>
                <a:off x="7537688" y="92425"/>
                <a:ext cx="1203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98−99′′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B03A61-F675-480A-ACF9-7E63898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88" y="92425"/>
                <a:ext cx="12031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B0051A-7421-4D63-85AD-C1CDC08E78A7}"/>
              </a:ext>
            </a:extLst>
          </p:cNvPr>
          <p:cNvCxnSpPr>
            <a:cxnSpLocks/>
          </p:cNvCxnSpPr>
          <p:nvPr/>
        </p:nvCxnSpPr>
        <p:spPr>
          <a:xfrm flipV="1">
            <a:off x="10226289" y="595746"/>
            <a:ext cx="0" cy="1371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4236E2-EBC1-4012-9ADA-155DC42F786E}"/>
                  </a:ext>
                </a:extLst>
              </p:cNvPr>
              <p:cNvSpPr txBox="1"/>
              <p:nvPr/>
            </p:nvSpPr>
            <p:spPr>
              <a:xfrm>
                <a:off x="10245438" y="1096878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4236E2-EBC1-4012-9ADA-155DC42F7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438" y="1096878"/>
                <a:ext cx="401779" cy="369332"/>
              </a:xfrm>
              <a:prstGeom prst="rect">
                <a:avLst/>
              </a:prstGeom>
              <a:blipFill>
                <a:blip r:embed="rId4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3E4DD0-8B3E-4CE1-ACFF-B7B1492967E9}"/>
              </a:ext>
            </a:extLst>
          </p:cNvPr>
          <p:cNvCxnSpPr>
            <a:cxnSpLocks/>
          </p:cNvCxnSpPr>
          <p:nvPr/>
        </p:nvCxnSpPr>
        <p:spPr>
          <a:xfrm flipV="1">
            <a:off x="10383983" y="1922316"/>
            <a:ext cx="0" cy="146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65528F-4F31-4ED2-A9F3-10E520715872}"/>
                  </a:ext>
                </a:extLst>
              </p:cNvPr>
              <p:cNvSpPr txBox="1"/>
              <p:nvPr/>
            </p:nvSpPr>
            <p:spPr>
              <a:xfrm>
                <a:off x="10373594" y="2398111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31′′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65528F-4F31-4ED2-A9F3-10E52071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594" y="2398111"/>
                <a:ext cx="401779" cy="369332"/>
              </a:xfrm>
              <a:prstGeom prst="rect">
                <a:avLst/>
              </a:prstGeom>
              <a:blipFill>
                <a:blip r:embed="rId5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EF7BBF-E585-4CCE-A0B0-BD054211C535}"/>
              </a:ext>
            </a:extLst>
          </p:cNvPr>
          <p:cNvCxnSpPr>
            <a:cxnSpLocks/>
          </p:cNvCxnSpPr>
          <p:nvPr/>
        </p:nvCxnSpPr>
        <p:spPr>
          <a:xfrm flipV="1">
            <a:off x="10226289" y="3338945"/>
            <a:ext cx="0" cy="1616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72FDD2-2C31-4938-BBE8-3B9E21F13332}"/>
                  </a:ext>
                </a:extLst>
              </p:cNvPr>
              <p:cNvSpPr txBox="1"/>
              <p:nvPr/>
            </p:nvSpPr>
            <p:spPr>
              <a:xfrm>
                <a:off x="10245438" y="3963855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34′′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72FDD2-2C31-4938-BBE8-3B9E21F13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438" y="3963855"/>
                <a:ext cx="401779" cy="369332"/>
              </a:xfrm>
              <a:prstGeom prst="rect">
                <a:avLst/>
              </a:prstGeom>
              <a:blipFill>
                <a:blip r:embed="rId6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95B8DD-3332-4815-B731-DF63DD9B1C73}"/>
              </a:ext>
            </a:extLst>
          </p:cNvPr>
          <p:cNvCxnSpPr>
            <a:cxnSpLocks/>
          </p:cNvCxnSpPr>
          <p:nvPr/>
        </p:nvCxnSpPr>
        <p:spPr>
          <a:xfrm>
            <a:off x="4991793" y="5195455"/>
            <a:ext cx="5082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FB791A-3E87-4561-9BB9-4509FC029EF9}"/>
                  </a:ext>
                </a:extLst>
              </p:cNvPr>
              <p:cNvSpPr txBox="1"/>
              <p:nvPr/>
            </p:nvSpPr>
            <p:spPr>
              <a:xfrm>
                <a:off x="7024255" y="5250475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112′′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FB791A-3E87-4561-9BB9-4509FC029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55" y="5250475"/>
                <a:ext cx="401779" cy="369332"/>
              </a:xfrm>
              <a:prstGeom prst="rect">
                <a:avLst/>
              </a:prstGeom>
              <a:blipFill>
                <a:blip r:embed="rId7"/>
                <a:stretch>
                  <a:fillRect r="-7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07BC99-AB8D-447F-9217-6CD2625B72BB}"/>
              </a:ext>
            </a:extLst>
          </p:cNvPr>
          <p:cNvCxnSpPr>
            <a:cxnSpLocks/>
          </p:cNvCxnSpPr>
          <p:nvPr/>
        </p:nvCxnSpPr>
        <p:spPr>
          <a:xfrm>
            <a:off x="3574470" y="5435141"/>
            <a:ext cx="14173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8FD4408-6C04-464A-9196-3546FB594445}"/>
                  </a:ext>
                </a:extLst>
              </p:cNvPr>
              <p:cNvSpPr txBox="1"/>
              <p:nvPr/>
            </p:nvSpPr>
            <p:spPr>
              <a:xfrm>
                <a:off x="3940056" y="5490161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8FD4408-6C04-464A-9196-3546FB59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56" y="5490161"/>
                <a:ext cx="401779" cy="369332"/>
              </a:xfrm>
              <a:prstGeom prst="rect">
                <a:avLst/>
              </a:prstGeom>
              <a:blipFill>
                <a:blip r:embed="rId8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597567-90EE-4258-8FC5-5EE444FB2CB3}"/>
              </a:ext>
            </a:extLst>
          </p:cNvPr>
          <p:cNvCxnSpPr>
            <a:cxnSpLocks/>
          </p:cNvCxnSpPr>
          <p:nvPr/>
        </p:nvCxnSpPr>
        <p:spPr>
          <a:xfrm>
            <a:off x="1745670" y="5195455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D6C48D-AE50-4586-899E-6F7EE7A374C0}"/>
                  </a:ext>
                </a:extLst>
              </p:cNvPr>
              <p:cNvSpPr txBox="1"/>
              <p:nvPr/>
            </p:nvSpPr>
            <p:spPr>
              <a:xfrm>
                <a:off x="2397957" y="5281945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D6C48D-AE50-4586-899E-6F7EE7A37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57" y="5281945"/>
                <a:ext cx="401779" cy="369332"/>
              </a:xfrm>
              <a:prstGeom prst="rect">
                <a:avLst/>
              </a:prstGeom>
              <a:blipFill>
                <a:blip r:embed="rId9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AB7A5E-BE69-46AE-81E5-AD13F09366AD}"/>
              </a:ext>
            </a:extLst>
          </p:cNvPr>
          <p:cNvCxnSpPr>
            <a:cxnSpLocks/>
          </p:cNvCxnSpPr>
          <p:nvPr/>
        </p:nvCxnSpPr>
        <p:spPr>
          <a:xfrm flipV="1">
            <a:off x="1603665" y="595743"/>
            <a:ext cx="0" cy="4360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689DF1-FE11-4537-A2AF-BEDEFC0D1F03}"/>
                  </a:ext>
                </a:extLst>
              </p:cNvPr>
              <p:cNvSpPr txBox="1"/>
              <p:nvPr/>
            </p:nvSpPr>
            <p:spPr>
              <a:xfrm>
                <a:off x="1136773" y="2398111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689DF1-FE11-4537-A2AF-BEDEFC0D1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73" y="2398111"/>
                <a:ext cx="401779" cy="369332"/>
              </a:xfrm>
              <a:prstGeom prst="rect">
                <a:avLst/>
              </a:prstGeom>
              <a:blipFill>
                <a:blip r:embed="rId10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3BF8EF-2E91-4BF8-859A-D2392BF1811F}"/>
              </a:ext>
            </a:extLst>
          </p:cNvPr>
          <p:cNvCxnSpPr>
            <a:cxnSpLocks/>
          </p:cNvCxnSpPr>
          <p:nvPr/>
        </p:nvCxnSpPr>
        <p:spPr>
          <a:xfrm flipV="1">
            <a:off x="4328048" y="687185"/>
            <a:ext cx="0" cy="2042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32635A-B061-4C2E-8F50-366C08567571}"/>
                  </a:ext>
                </a:extLst>
              </p:cNvPr>
              <p:cNvSpPr txBox="1"/>
              <p:nvPr/>
            </p:nvSpPr>
            <p:spPr>
              <a:xfrm>
                <a:off x="3804227" y="1552984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32635A-B061-4C2E-8F50-366C0856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27" y="1552984"/>
                <a:ext cx="401779" cy="369332"/>
              </a:xfrm>
              <a:prstGeom prst="rect">
                <a:avLst/>
              </a:prstGeom>
              <a:blipFill>
                <a:blip r:embed="rId11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7EF58-BAEB-4144-9D5A-EDA3352BAF0B}"/>
              </a:ext>
            </a:extLst>
          </p:cNvPr>
          <p:cNvCxnSpPr>
            <a:cxnSpLocks/>
          </p:cNvCxnSpPr>
          <p:nvPr/>
        </p:nvCxnSpPr>
        <p:spPr>
          <a:xfrm>
            <a:off x="4413489" y="2919551"/>
            <a:ext cx="17441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44EF35-DBA6-4515-853E-705B6E3B574B}"/>
                  </a:ext>
                </a:extLst>
              </p:cNvPr>
              <p:cNvSpPr txBox="1"/>
              <p:nvPr/>
            </p:nvSpPr>
            <p:spPr>
              <a:xfrm>
                <a:off x="5116614" y="2982630"/>
                <a:ext cx="401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44EF35-DBA6-4515-853E-705B6E3B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14" y="2982630"/>
                <a:ext cx="401779" cy="369332"/>
              </a:xfrm>
              <a:prstGeom prst="rect">
                <a:avLst/>
              </a:prstGeom>
              <a:blipFill>
                <a:blip r:embed="rId12"/>
                <a:stretch>
                  <a:fillRect r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2020-09-20T23:14:28Z</dcterms:created>
  <dcterms:modified xsi:type="dcterms:W3CDTF">2020-09-25T01:54:50Z</dcterms:modified>
</cp:coreProperties>
</file>