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EB167-A1FF-4A63-8331-A6E31ED6D6B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2C94-4C41-4830-B8CE-AE54C036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539-CCD3-45AA-A4F9-2FEBA94AF20A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EBC-ADE9-4F70-B20E-D53FABCD9B63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3619-88A1-441E-B965-A4B8785158B3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2ECD-A2C8-4D81-9421-E88B67564B99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D771-9C57-4300-8897-CCA15F0FCE51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EC73-D5A9-476A-AB5C-3A24AF402CAA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E125-ED1F-4426-8F6A-FF6307F07659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A058-B61D-4A6D-A37A-F23AA8BC3BD7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365760"/>
            <a:ext cx="9657032" cy="53557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0" y="1045029"/>
            <a:ext cx="9657032" cy="52679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29" y="6312999"/>
            <a:ext cx="1146283" cy="370396"/>
          </a:xfrm>
        </p:spPr>
        <p:txBody>
          <a:bodyPr/>
          <a:lstStyle/>
          <a:p>
            <a:fld id="{54CCCEB4-EB72-420F-89DD-2C9CC572C91E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0" y="6318270"/>
            <a:ext cx="8361631" cy="365125"/>
          </a:xfrm>
        </p:spPr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99B4-FCAF-4DBF-BF49-2F8D5171FD4F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041-CBD2-4408-84C9-D4391115BEFA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5BF3-634A-47E0-8F0B-7B59EF044BAF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712B-B5D2-430D-978F-CE4028397608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ED8-866B-4602-80E1-33C1C745B176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3B87-6C5F-441F-A26E-0230BB129E8E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9640-167F-42D9-9634-85F1CEE40F20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91D5-4798-4A49-A483-0BA15BDC8821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Dip into 'A Course in Theoretical Physics'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Dip into ‘A Course in Theoretical Physics’ by P.J. Shepard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 Schiff</a:t>
            </a:r>
          </a:p>
          <a:p>
            <a:r>
              <a:rPr lang="en-US" dirty="0"/>
              <a:t>Last updated – 12/12/2016</a:t>
            </a:r>
          </a:p>
        </p:txBody>
      </p:sp>
    </p:spTree>
    <p:extLst>
      <p:ext uri="{BB962C8B-B14F-4D97-AF65-F5344CB8AC3E}">
        <p14:creationId xmlns:p14="http://schemas.microsoft.com/office/powerpoint/2010/main" val="27935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 </a:t>
            </a:r>
            <a:r>
              <a:rPr lang="en-US" sz="1200" dirty="0"/>
              <a:t>(1/ch1)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probability interpretation of the wave function is that the probability of finding a particle within a box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centered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given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subject to  the constraint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the particle is in a state of </a:t>
                </a:r>
                <a:r>
                  <a:rPr lang="en-US" i="1" u="sng" dirty="0"/>
                  <a:t>definite energy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the particle is in a state of </a:t>
                </a:r>
                <a:r>
                  <a:rPr lang="en-US" i="1" u="sng" dirty="0"/>
                  <a:t>definite energy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u="sng" dirty="0"/>
                  <a:t>definite momentum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resulting functional form is a plane wave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phase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𝑝h𝑎𝑠𝑒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9" t="-809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303-D396-4A38-972F-5896FFA83255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</a:t>
            </a:r>
            <a:r>
              <a:rPr lang="en-US" sz="1200" dirty="0"/>
              <a:t>(2/ch1)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observables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physically measurable quantities) are mapped to operators</a:t>
                </a:r>
              </a:p>
              <a:p>
                <a:pPr lvl="1"/>
                <a:r>
                  <a:rPr lang="en-US" dirty="0"/>
                  <a:t>To determine the energy apply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determine the momentum apply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ℏ∇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CEB4-EB72-420F-89DD-2C9CC572C91E}" type="datetime1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Dip into 'A Course in Theoretical Physics'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49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4787</TotalTime>
  <Words>286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Century Gothic</vt:lpstr>
      <vt:lpstr>Wingdings 3</vt:lpstr>
      <vt:lpstr>Wisp</vt:lpstr>
      <vt:lpstr>A Dip into ‘A Course in Theoretical Physics’ by P.J. Shepard</vt:lpstr>
      <vt:lpstr>Chapter 1 (1/ch1)</vt:lpstr>
      <vt:lpstr>Chapter 1 (2/ch1)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Dip into ‘A Course in Theoretical Physics</dc:title>
  <dc:creator>Conrad</dc:creator>
  <cp:lastModifiedBy>Conrad</cp:lastModifiedBy>
  <cp:revision>6</cp:revision>
  <dcterms:created xsi:type="dcterms:W3CDTF">2016-12-12T13:04:32Z</dcterms:created>
  <dcterms:modified xsi:type="dcterms:W3CDTF">2016-12-15T20:52:06Z</dcterms:modified>
</cp:coreProperties>
</file>