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A571-60BC-43F3-BDA5-59979304FA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0A83-9D3E-4C65-AB90-8A3681C6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197029" y="586854"/>
                <a:ext cx="3201266" cy="55885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latin typeface="Cambria Math" panose="02040503050406030204" pitchFamily="18" charset="0"/>
                  </a:rPr>
                  <a:t>Maxwell’s Equations Integral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9" y="586854"/>
                <a:ext cx="3201266" cy="5588565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3535428" y="1740762"/>
                <a:ext cx="5036024" cy="330890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Vector Calculus Identities</a:t>
                </a:r>
              </a:p>
              <a:p>
                <a:pPr algn="ctr"/>
                <a:endParaRPr lang="en-US" sz="16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nary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𝑐𝑢𝑟𝑙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</m:nary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𝑐𝑢𝑟𝑙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𝑟𝑙</m:t>
                      </m:r>
                      <m:d>
                        <m:d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𝑐𝑢𝑟𝑙</m:t>
                          </m:r>
                          <m:d>
                            <m:dPr>
                              <m:ctrlP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𝑙𝑎𝑝𝑙𝑎𝑐𝑖𝑎𝑛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28" y="1740762"/>
                <a:ext cx="5036024" cy="3308909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8708585" y="1542197"/>
                <a:ext cx="3301446" cy="3409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latin typeface="Cambria Math" panose="02040503050406030204" pitchFamily="18" charset="0"/>
                  </a:rPr>
                  <a:t>Maxwell’s Equations Differential Form</a:t>
                </a: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sz="1400" dirty="0"/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85" y="1542197"/>
                <a:ext cx="3301446" cy="3409665"/>
              </a:xfrm>
              <a:prstGeom prst="roundRect">
                <a:avLst/>
              </a:prstGeom>
              <a:blipFill rotWithShape="0">
                <a:blip r:embed="rId4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125339" y="2702257"/>
            <a:ext cx="723331" cy="464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278353" y="2702257"/>
            <a:ext cx="723331" cy="464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(GSFC-5950)</dc:creator>
  <cp:lastModifiedBy>Schiff, Conrad (GSFC-5950)</cp:lastModifiedBy>
  <cp:revision>4</cp:revision>
  <dcterms:created xsi:type="dcterms:W3CDTF">2017-08-29T13:32:34Z</dcterms:created>
  <dcterms:modified xsi:type="dcterms:W3CDTF">2017-08-29T13:48:26Z</dcterms:modified>
</cp:coreProperties>
</file>