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7"/>
  </p:notesMasterIdLst>
  <p:handoutMasterIdLst>
    <p:handoutMasterId r:id="rId28"/>
  </p:handoutMasterIdLst>
  <p:sldIdLst>
    <p:sldId id="256" r:id="rId3"/>
    <p:sldId id="322" r:id="rId4"/>
    <p:sldId id="320" r:id="rId5"/>
    <p:sldId id="321" r:id="rId6"/>
    <p:sldId id="329" r:id="rId7"/>
    <p:sldId id="330" r:id="rId8"/>
    <p:sldId id="331" r:id="rId9"/>
    <p:sldId id="333" r:id="rId10"/>
    <p:sldId id="332" r:id="rId11"/>
    <p:sldId id="334" r:id="rId12"/>
    <p:sldId id="335" r:id="rId13"/>
    <p:sldId id="336" r:id="rId14"/>
    <p:sldId id="338" r:id="rId15"/>
    <p:sldId id="339" r:id="rId16"/>
    <p:sldId id="340" r:id="rId17"/>
    <p:sldId id="341" r:id="rId18"/>
    <p:sldId id="342" r:id="rId19"/>
    <p:sldId id="337" r:id="rId20"/>
    <p:sldId id="323" r:id="rId21"/>
    <p:sldId id="324" r:id="rId22"/>
    <p:sldId id="325" r:id="rId23"/>
    <p:sldId id="326" r:id="rId24"/>
    <p:sldId id="327" r:id="rId25"/>
    <p:sldId id="328" r:id="rId26"/>
  </p:sldIdLst>
  <p:sldSz cx="9144000" cy="6858000" type="screen4x3"/>
  <p:notesSz cx="7102475" cy="9388475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33CC"/>
    <a:srgbClr val="66FF66"/>
    <a:srgbClr val="21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9086" autoAdjust="0"/>
  </p:normalViewPr>
  <p:slideViewPr>
    <p:cSldViewPr snapToGrid="0">
      <p:cViewPr varScale="1">
        <p:scale>
          <a:sx n="112" d="100"/>
          <a:sy n="112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F6E96-4CB7-4A54-AF04-EDBC42B26408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14FA5-CC10-4180-97CE-5B0FB091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</a:t>
            </a:r>
            <a:r>
              <a:rPr lang="en-US" baseline="0" dirty="0" smtClean="0"/>
              <a:t> slide for courses, classes, lectures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9000" r="-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5D44329F-6AF3-4CC5-86AB-A127A26059EB}" type="datetime8">
              <a:rPr lang="en-US" smtClean="0"/>
              <a:t>12/27/2015 10:35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B699-ACA3-4B1B-B213-108B8776C2DD}" type="datetime8">
              <a:rPr lang="en-US" smtClean="0">
                <a:solidFill>
                  <a:schemeClr val="tx2"/>
                </a:solidFill>
              </a:rPr>
              <a:t>12/27/2015 10:35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B1EDF24-D022-405C-8575-0D076DC0DFA0}" type="datetime8">
              <a:rPr lang="en-US" smtClean="0">
                <a:solidFill>
                  <a:schemeClr val="tx2"/>
                </a:solidFill>
              </a:rPr>
              <a:t>12/27/2015 10:35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ECDC-8CCA-4877-80F8-E126C556950C}" type="datetime8">
              <a:rPr lang="en-US" smtClean="0"/>
              <a:t>12/27/2015 10:35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6C90-778D-4B45-BA8B-3188A86D7C83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A67756-899B-4189-BAD8-91F6FA497677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25572E-554A-463C-9648-3F155948A21A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8CBA-ED3F-4A7E-A27C-5F05E0FBDA5A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BD36-11CC-4AF5-B984-16F455C973D9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37F2-9E91-465C-A116-88ED23FE8D7A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 descr="sm_glob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874A2AA-595D-49B4-B233-4FD65A6248FA}" type="datetime8">
              <a:rPr lang="en-US" smtClean="0"/>
              <a:t>12/27/2015 10:35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ED77B98-6ACB-4F2F-8C39-E637FD4C2BFE}" type="datetime8">
              <a:rPr lang="en-US" smtClean="0">
                <a:solidFill>
                  <a:schemeClr val="tx2"/>
                </a:solidFill>
              </a:rPr>
              <a:t>12/27/2015 10:35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Particle Physics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324600" cy="6858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Conrad Schiff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1- Middle Period </a:t>
            </a:r>
            <a:r>
              <a:rPr lang="en-US" sz="2400" dirty="0"/>
              <a:t>(cont’d)</a:t>
            </a:r>
            <a:r>
              <a:rPr lang="en-US" dirty="0"/>
              <a:t> </a:t>
            </a:r>
            <a:r>
              <a:rPr lang="en-US" sz="1800" dirty="0" smtClean="0"/>
              <a:t>(4/7)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5276" y="1600199"/>
                <a:ext cx="6477000" cy="500062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Neutrinos (1930-1962) </a:t>
                </a:r>
                <a:r>
                  <a:rPr lang="en-US" sz="1700" dirty="0" smtClean="0"/>
                  <a:t>(2/3)</a:t>
                </a:r>
                <a:endParaRPr lang="en-US" sz="1700" dirty="0"/>
              </a:p>
              <a:p>
                <a:pPr lvl="1"/>
                <a:r>
                  <a:rPr lang="en-US" dirty="0" smtClean="0"/>
                  <a:t>A later Powell photo-emulsion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COM Energy spectra of the electron shows there must be 3 particles involved in the decay</a:t>
                </a:r>
              </a:p>
              <a:p>
                <a:pPr lvl="1"/>
                <a:r>
                  <a:rPr lang="en-US" b="0" dirty="0" smtClean="0"/>
                  <a:t>Cowan and </a:t>
                </a:r>
                <a:r>
                  <a:rPr lang="en-US" b="0" dirty="0" err="1" smtClean="0"/>
                  <a:t>Reines</a:t>
                </a:r>
                <a:r>
                  <a:rPr lang="en-US" dirty="0" smtClean="0"/>
                  <a:t>, at the Savannah River nuclear reactor found experimental proof</a:t>
                </a:r>
              </a:p>
              <a:p>
                <a:pPr lvl="2"/>
                <a:r>
                  <a:rPr lang="en-US" b="0" dirty="0" smtClean="0"/>
                  <a:t>Looked for the ‘inverse’ beta decay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Observations showed the existence of the positron signature</a:t>
                </a:r>
              </a:p>
              <a:p>
                <a:pPr lvl="1"/>
                <a:r>
                  <a:rPr lang="en-US" b="0" dirty="0" smtClean="0"/>
                  <a:t>Davis and Harmer compared the ‘crossed’ reaction to the ‘toggled’ reaction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      ⇔  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𝜈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Not symmetric in reaction rates (‘toggled’ reaction never occurs)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Consistent with the lepton number rule of </a:t>
                </a:r>
                <a:r>
                  <a:rPr lang="en-US" b="0" dirty="0" err="1" smtClean="0"/>
                  <a:t>Konopinski</a:t>
                </a:r>
                <a:r>
                  <a:rPr lang="en-US" b="0" dirty="0" smtClean="0"/>
                  <a:t> &amp; Mahmoud in 1953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dirty="0" smtClean="0"/>
                  <a:t> to electron, muon, and neutrino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b="0" dirty="0" smtClean="0"/>
                  <a:t> to positron, anti-muon, and anti-neutrino</a:t>
                </a:r>
              </a:p>
              <a:p>
                <a:pPr lvl="2"/>
                <a:r>
                  <a:rPr lang="en-US" dirty="0" smtClean="0"/>
                  <a:t>Conservation of lepton number</a:t>
                </a:r>
              </a:p>
              <a:p>
                <a:pPr marL="365760" lvl="1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5276" y="1600199"/>
                <a:ext cx="6477000" cy="5000625"/>
              </a:xfrm>
              <a:blipFill rotWithShape="1">
                <a:blip r:embed="rId2"/>
                <a:stretch>
                  <a:fillRect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14" y="1666559"/>
            <a:ext cx="1441894" cy="357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117704" y="4780730"/>
                <a:ext cx="2000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04" y="4780730"/>
                <a:ext cx="200025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75872" y="3447418"/>
                <a:ext cx="2000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72" y="3447418"/>
                <a:ext cx="200025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6061" r="-606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023472" y="1787665"/>
                <a:ext cx="2000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72" y="1787665"/>
                <a:ext cx="200025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2121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7507473" y="5177697"/>
            <a:ext cx="0" cy="377104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574148" y="5241609"/>
                <a:ext cx="2000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𝜈</m:t>
                      </m:r>
                      <m:r>
                        <a:rPr lang="en-US" sz="1400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48" y="5241609"/>
                <a:ext cx="200025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5152" r="-2424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674160" y="1787665"/>
            <a:ext cx="476881" cy="0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17716" y="1787665"/>
                <a:ext cx="2000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2</m:t>
                      </m:r>
                      <m:r>
                        <a:rPr lang="en-US" sz="1400" b="0" i="1" smtClean="0">
                          <a:latin typeface="Cambria Math"/>
                        </a:rPr>
                        <m:t>𝜈</m:t>
                      </m:r>
                      <m:r>
                        <a:rPr lang="en-US" sz="1400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716" y="1787665"/>
                <a:ext cx="200025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27273" r="-6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994756" y="5625584"/>
                <a:ext cx="2129044" cy="1210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So really: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±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±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56" y="5625584"/>
                <a:ext cx="2129044" cy="1210652"/>
              </a:xfrm>
              <a:prstGeom prst="rect">
                <a:avLst/>
              </a:prstGeom>
              <a:blipFill rotWithShape="1">
                <a:blip r:embed="rId9"/>
                <a:stretch>
                  <a:fillRect l="-2286" t="-2525" r="-5429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1- Middle Period </a:t>
            </a:r>
            <a:r>
              <a:rPr lang="en-US" sz="2400" dirty="0"/>
              <a:t>(cont’d)</a:t>
            </a:r>
            <a:r>
              <a:rPr lang="en-US" dirty="0"/>
              <a:t> </a:t>
            </a:r>
            <a:r>
              <a:rPr lang="en-US" sz="1800" dirty="0" smtClean="0"/>
              <a:t>(5/7)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5276" y="1600199"/>
                <a:ext cx="6477000" cy="500062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Neutrinos (1930-1962) </a:t>
                </a:r>
                <a:r>
                  <a:rPr lang="en-US" sz="1700" dirty="0" smtClean="0"/>
                  <a:t>(3/3)</a:t>
                </a:r>
                <a:endParaRPr lang="en-US" sz="1700" dirty="0"/>
              </a:p>
              <a:p>
                <a:pPr lvl="1"/>
                <a:r>
                  <a:rPr lang="en-US" dirty="0" smtClean="0"/>
                  <a:t>One last puzzle</a:t>
                </a:r>
              </a:p>
              <a:p>
                <a:pPr lvl="2"/>
                <a:r>
                  <a:rPr lang="en-US" dirty="0" smtClean="0"/>
                  <a:t>In QM, all things not expressly forbidden must happen (sooner or later)</a:t>
                </a:r>
              </a:p>
              <a:p>
                <a:pPr lvl="2"/>
                <a:r>
                  <a:rPr lang="en-US" dirty="0" smtClean="0"/>
                  <a:t>Why then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conserves charge and lepton number</a:t>
                </a:r>
              </a:p>
              <a:p>
                <a:pPr lvl="1"/>
                <a:r>
                  <a:rPr lang="en-US" dirty="0" smtClean="0"/>
                  <a:t>The answer is that there is a lepton number for the electron and the muon which are not the same</a:t>
                </a:r>
              </a:p>
              <a:p>
                <a:pPr lvl="2"/>
                <a:r>
                  <a:rPr lang="en-US" dirty="0" smtClean="0">
                    <a:latin typeface="Cambria Math"/>
                  </a:rPr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latin typeface="Cambria Math"/>
                  </a:rPr>
                  <a:t> to the electron</a:t>
                </a:r>
              </a:p>
              <a:p>
                <a:pPr lvl="2"/>
                <a:r>
                  <a:rPr lang="en-US" dirty="0" smtClean="0">
                    <a:latin typeface="Cambria Math"/>
                  </a:rPr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>
                    <a:latin typeface="Cambria Math"/>
                  </a:rPr>
                  <a:t> for the muon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So the final form of the beta decay is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Conserves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and charge</a:t>
                </a:r>
              </a:p>
              <a:p>
                <a:pPr lvl="1"/>
                <a:r>
                  <a:rPr lang="en-US" dirty="0" smtClean="0"/>
                  <a:t>Lederman, Schwartz, and Steinberger looked at the two neutrino problem in 1962</a:t>
                </a:r>
              </a:p>
              <a:p>
                <a:pPr lvl="2"/>
                <a:r>
                  <a:rPr lang="en-US" dirty="0" smtClean="0"/>
                  <a:t>Setup required 44-feet thick shielding from an old battleship</a:t>
                </a:r>
              </a:p>
              <a:p>
                <a:pPr lvl="2"/>
                <a:r>
                  <a:rPr lang="en-US" dirty="0" smtClean="0"/>
                  <a:t>Found 29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Found 0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marL="365760" lvl="1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5276" y="1600199"/>
                <a:ext cx="6477000" cy="5000625"/>
              </a:xfrm>
              <a:blipFill rotWithShape="1">
                <a:blip r:embed="rId2"/>
                <a:stretch>
                  <a:fillRect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14" y="1666559"/>
            <a:ext cx="1441894" cy="357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117704" y="4780730"/>
                <a:ext cx="2000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04" y="4780730"/>
                <a:ext cx="200025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75872" y="3447418"/>
                <a:ext cx="2000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72" y="3447418"/>
                <a:ext cx="200025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6061" r="-606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023472" y="1787665"/>
                <a:ext cx="2000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72" y="1787665"/>
                <a:ext cx="200025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2121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7507473" y="5177697"/>
            <a:ext cx="0" cy="377104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574148" y="5241609"/>
                <a:ext cx="20002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48" y="5241609"/>
                <a:ext cx="200025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674160" y="1787665"/>
            <a:ext cx="476881" cy="0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17716" y="1787665"/>
                <a:ext cx="2000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2</m:t>
                      </m:r>
                      <m:r>
                        <a:rPr lang="en-US" sz="1400" b="0" i="1" smtClean="0">
                          <a:latin typeface="Cambria Math"/>
                        </a:rPr>
                        <m:t>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716" y="1787665"/>
                <a:ext cx="200025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27273" r="-2727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844203" y="5554801"/>
                <a:ext cx="2299797" cy="1277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So really: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±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±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203" y="5554801"/>
                <a:ext cx="2299797" cy="1277016"/>
              </a:xfrm>
              <a:prstGeom prst="rect">
                <a:avLst/>
              </a:prstGeom>
              <a:blipFill rotWithShape="1">
                <a:blip r:embed="rId9"/>
                <a:stretch>
                  <a:fillRect l="-2387" t="-2381" r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45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1- Middle Period </a:t>
            </a:r>
            <a:r>
              <a:rPr lang="en-US" sz="2400" dirty="0"/>
              <a:t>(cont’d)</a:t>
            </a:r>
            <a:r>
              <a:rPr lang="en-US" dirty="0"/>
              <a:t> </a:t>
            </a:r>
            <a:r>
              <a:rPr lang="en-US" sz="1800" dirty="0" smtClean="0"/>
              <a:t>(6/7)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0267" y="1600200"/>
                <a:ext cx="5627793" cy="515542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Baryon Number (1938)</a:t>
                </a:r>
              </a:p>
              <a:p>
                <a:pPr lvl="1"/>
                <a:r>
                  <a:rPr lang="en-US" dirty="0" smtClean="0"/>
                  <a:t>Why is the proton stable (we are glad it is but why is it?)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doesn’t violate charge so why doesn’t it happen?</a:t>
                </a:r>
              </a:p>
              <a:p>
                <a:pPr lvl="1"/>
                <a:r>
                  <a:rPr lang="en-US" dirty="0" smtClean="0"/>
                  <a:t>Proposal: baryon number is conserved so that the above reaction is forbidden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Strange Particles (1947-1960)</a:t>
                </a:r>
              </a:p>
              <a:p>
                <a:pPr lvl="1"/>
                <a:r>
                  <a:rPr lang="en-US" dirty="0" smtClean="0"/>
                  <a:t>At 1947 most things seemed in order</a:t>
                </a:r>
              </a:p>
              <a:p>
                <a:pPr lvl="2"/>
                <a:r>
                  <a:rPr lang="en-US" dirty="0" smtClean="0"/>
                  <a:t>Pauli’s neutrino, Dirac’s positron, and Yukawa’s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meson had all been found</a:t>
                </a:r>
              </a:p>
              <a:p>
                <a:pPr lvl="2"/>
                <a:r>
                  <a:rPr lang="en-US" dirty="0" smtClean="0"/>
                  <a:t>Lot’s of new quantum numbers had been accepted to explain forbidden reactions</a:t>
                </a:r>
              </a:p>
              <a:p>
                <a:pPr lvl="2"/>
                <a:r>
                  <a:rPr lang="en-US" dirty="0" smtClean="0"/>
                  <a:t>But, as Rabi asked, who ordered the muon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Soon more mesons were to be discovered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But clouds on the horizon</a:t>
                </a:r>
              </a:p>
              <a:p>
                <a:pPr lvl="2"/>
                <a:r>
                  <a:rPr lang="en-US" dirty="0" smtClean="0"/>
                  <a:t>Dec. 1947, Rochester and Butler found a neutral kaon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1949, Brown et al found a charged kaon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These reactions were deemed strange with a new ‘strange’ number</a:t>
                </a:r>
              </a:p>
              <a:p>
                <a:pPr lvl="3"/>
                <a:r>
                  <a:rPr lang="en-US" dirty="0" smtClean="0"/>
                  <a:t>The new particles are produced copiously</a:t>
                </a:r>
              </a:p>
              <a:p>
                <a:pPr lvl="3"/>
                <a:r>
                  <a:rPr lang="en-US" dirty="0" smtClean="0"/>
                  <a:t>They have unusually long lifetimes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 smtClean="0"/>
                  <a:t> seconds suggesting that their production is a different mechanism from their decay</a:t>
                </a:r>
              </a:p>
              <a:p>
                <a:pPr lvl="3"/>
                <a:r>
                  <a:rPr lang="en-US" dirty="0" smtClean="0"/>
                  <a:t>Strangeness conserved in all reactions except the weak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0267" y="1600200"/>
                <a:ext cx="5627793" cy="5155420"/>
              </a:xfrm>
              <a:blipFill rotWithShape="1">
                <a:blip r:embed="rId2"/>
                <a:stretch>
                  <a:fillRect t="-1183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73" y="1546860"/>
            <a:ext cx="3536801" cy="240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21" y="4069079"/>
            <a:ext cx="2492860" cy="268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62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1- Middle Period </a:t>
            </a:r>
            <a:r>
              <a:rPr lang="en-US" sz="2400" dirty="0"/>
              <a:t>(cont’d)</a:t>
            </a:r>
            <a:r>
              <a:rPr lang="en-US" dirty="0"/>
              <a:t> </a:t>
            </a:r>
            <a:r>
              <a:rPr lang="en-US" sz="1800" dirty="0" smtClean="0"/>
              <a:t>(7/7)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03200" y="1600199"/>
                <a:ext cx="4872793" cy="519006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Eightfold Way (1961-1964)</a:t>
                </a:r>
              </a:p>
              <a:p>
                <a:pPr lvl="1"/>
                <a:r>
                  <a:rPr lang="en-US" dirty="0" smtClean="0"/>
                  <a:t>Clearly some organizational structure (a la the periodic table) was needed</a:t>
                </a:r>
              </a:p>
              <a:p>
                <a:pPr lvl="1"/>
                <a:r>
                  <a:rPr lang="en-US" dirty="0" smtClean="0"/>
                  <a:t>Murray Gell-Mann provided it with his ‘eightfold-way’</a:t>
                </a:r>
              </a:p>
              <a:p>
                <a:pPr lvl="2"/>
                <a:r>
                  <a:rPr lang="en-US" dirty="0" smtClean="0"/>
                  <a:t>Baryon Octet</a:t>
                </a:r>
              </a:p>
              <a:p>
                <a:pPr lvl="2"/>
                <a:r>
                  <a:rPr lang="en-US" dirty="0" smtClean="0"/>
                  <a:t>Meson Octet</a:t>
                </a:r>
              </a:p>
              <a:p>
                <a:pPr lvl="2"/>
                <a:r>
                  <a:rPr lang="en-US" dirty="0" smtClean="0"/>
                  <a:t>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∈0,−1,−2</m:t>
                    </m:r>
                  </m:oMath>
                </a14:m>
                <a:r>
                  <a:rPr lang="en-US" dirty="0" smtClean="0"/>
                  <a:t> for the baryons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∈1,0,−1</m:t>
                    </m:r>
                  </m:oMath>
                </a14:m>
                <a:r>
                  <a:rPr lang="en-US" dirty="0" smtClean="0"/>
                  <a:t> for the mesons is arbitrary</a:t>
                </a:r>
              </a:p>
              <a:p>
                <a:pPr lvl="2"/>
                <a:r>
                  <a:rPr lang="en-US" dirty="0" smtClean="0"/>
                  <a:t>There is also a </a:t>
                </a:r>
                <a:r>
                  <a:rPr lang="en-US" dirty="0" err="1" smtClean="0"/>
                  <a:t>decuplet</a:t>
                </a:r>
                <a:r>
                  <a:rPr lang="en-US" dirty="0" smtClean="0"/>
                  <a:t> (10 particles) </a:t>
                </a:r>
              </a:p>
              <a:p>
                <a:pPr lvl="3"/>
                <a:r>
                  <a:rPr lang="en-US" dirty="0" smtClean="0"/>
                  <a:t>many of which are in the baryon octet</a:t>
                </a:r>
              </a:p>
              <a:p>
                <a:pPr lvl="3"/>
                <a:r>
                  <a:rPr lang="en-US" dirty="0" smtClean="0"/>
                  <a:t>One of them,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, has a strangeness -3 and a charge of -1</a:t>
                </a:r>
              </a:p>
              <a:p>
                <a:pPr lvl="3"/>
                <a:r>
                  <a:rPr lang="en-US" dirty="0" smtClean="0"/>
                  <a:t>Gell-Mann predicted:</a:t>
                </a:r>
              </a:p>
              <a:p>
                <a:pPr lvl="4"/>
                <a:r>
                  <a:rPr lang="en-US" dirty="0" smtClean="0"/>
                  <a:t>its existence </a:t>
                </a:r>
              </a:p>
              <a:p>
                <a:pPr lvl="4"/>
                <a:r>
                  <a:rPr lang="en-US" dirty="0" smtClean="0"/>
                  <a:t>Its mass</a:t>
                </a:r>
              </a:p>
              <a:p>
                <a:pPr lvl="4"/>
                <a:r>
                  <a:rPr lang="en-US" dirty="0" smtClean="0"/>
                  <a:t>Its lifetime</a:t>
                </a:r>
              </a:p>
              <a:p>
                <a:pPr lvl="3"/>
                <a:r>
                  <a:rPr lang="en-US" dirty="0" smtClean="0"/>
                  <a:t>In 1964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 was found</a:t>
                </a:r>
              </a:p>
              <a:p>
                <a:pPr lvl="2"/>
                <a:r>
                  <a:rPr lang="en-US" dirty="0" smtClean="0"/>
                  <a:t>Of course there are </a:t>
                </a:r>
                <a:r>
                  <a:rPr lang="en-US" dirty="0" err="1" smtClean="0"/>
                  <a:t>supermultiplets</a:t>
                </a:r>
                <a:r>
                  <a:rPr lang="en-US" dirty="0" smtClean="0"/>
                  <a:t> for the antiparticles as well</a:t>
                </a:r>
              </a:p>
              <a:p>
                <a:pPr lvl="3"/>
                <a:r>
                  <a:rPr lang="en-US" dirty="0" smtClean="0"/>
                  <a:t>Baryons had there own</a:t>
                </a:r>
              </a:p>
              <a:p>
                <a:pPr lvl="3"/>
                <a:r>
                  <a:rPr lang="en-US" dirty="0" smtClean="0"/>
                  <a:t>Meson share the </a:t>
                </a:r>
                <a:r>
                  <a:rPr lang="en-US" dirty="0" err="1" smtClean="0"/>
                  <a:t>multiplet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03200" y="1600199"/>
                <a:ext cx="4872793" cy="5190067"/>
              </a:xfrm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178740" y="1569903"/>
            <a:ext cx="3985906" cy="2495769"/>
            <a:chOff x="791934" y="2338544"/>
            <a:chExt cx="6475628" cy="4054705"/>
          </a:xfrm>
        </p:grpSpPr>
        <p:sp>
          <p:nvSpPr>
            <p:cNvPr id="6" name="Hexagon 5"/>
            <p:cNvSpPr/>
            <p:nvPr/>
          </p:nvSpPr>
          <p:spPr>
            <a:xfrm>
              <a:off x="3251529" y="2649410"/>
              <a:ext cx="2484798" cy="2142067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Oval 6"/>
            <p:cNvSpPr/>
            <p:nvPr/>
          </p:nvSpPr>
          <p:spPr>
            <a:xfrm>
              <a:off x="3717195" y="2615544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Oval 7"/>
            <p:cNvSpPr/>
            <p:nvPr/>
          </p:nvSpPr>
          <p:spPr>
            <a:xfrm>
              <a:off x="4443128" y="3796644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Oval 8"/>
            <p:cNvSpPr/>
            <p:nvPr/>
          </p:nvSpPr>
          <p:spPr>
            <a:xfrm>
              <a:off x="4443128" y="3678110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Oval 9"/>
            <p:cNvSpPr/>
            <p:nvPr/>
          </p:nvSpPr>
          <p:spPr>
            <a:xfrm>
              <a:off x="5148061" y="4740677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Oval 10"/>
            <p:cNvSpPr/>
            <p:nvPr/>
          </p:nvSpPr>
          <p:spPr>
            <a:xfrm>
              <a:off x="3717195" y="4740677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Oval 11"/>
            <p:cNvSpPr/>
            <p:nvPr/>
          </p:nvSpPr>
          <p:spPr>
            <a:xfrm>
              <a:off x="5685527" y="3669643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729" y="3669643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Oval 13"/>
            <p:cNvSpPr/>
            <p:nvPr/>
          </p:nvSpPr>
          <p:spPr>
            <a:xfrm>
              <a:off x="5156528" y="2615544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91222" y="2338546"/>
                  <a:ext cx="196676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222" y="2338546"/>
                  <a:ext cx="196676" cy="27501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000"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198862" y="2338544"/>
                  <a:ext cx="192925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862" y="2338544"/>
                  <a:ext cx="192925" cy="27501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1579" r="-26316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>
              <a:off x="5787127" y="3847444"/>
              <a:ext cx="656335" cy="11303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249661" y="4897838"/>
              <a:ext cx="656335" cy="11303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46060" y="4974038"/>
              <a:ext cx="656335" cy="11303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44154" y="6118236"/>
                  <a:ext cx="824101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54" y="6118236"/>
                  <a:ext cx="824101" cy="27501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143" r="-595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809426" y="6025632"/>
                  <a:ext cx="652218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426" y="6025632"/>
                  <a:ext cx="652218" cy="2750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091" r="-90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443461" y="4971531"/>
                  <a:ext cx="824101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=+1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461" y="4971531"/>
                  <a:ext cx="824101" cy="27501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229" r="-7229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2050766" y="2657876"/>
              <a:ext cx="16156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585100" y="3720443"/>
              <a:ext cx="16156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0765" y="4791477"/>
              <a:ext cx="16156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85663" y="2510909"/>
                  <a:ext cx="616176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663" y="2510909"/>
                  <a:ext cx="616176" cy="2750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349" r="-7937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91934" y="3565009"/>
                  <a:ext cx="788057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4" y="3565009"/>
                  <a:ext cx="788057" cy="2750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329" r="-6329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79501" y="4652978"/>
                  <a:ext cx="788057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=−2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501" y="4652978"/>
                  <a:ext cx="788057" cy="27501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329" r="-6329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349693" y="3392644"/>
                  <a:ext cx="300640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693" y="3392644"/>
                  <a:ext cx="300640" cy="27501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6667" r="-10000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392137" y="3898244"/>
                  <a:ext cx="200530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/>
                          </a:rPr>
                          <m:t>Λ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137" y="3898244"/>
                  <a:ext cx="200530" cy="27501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0000" r="-30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862093" y="3581943"/>
                  <a:ext cx="326683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093" y="3581943"/>
                  <a:ext cx="326683" cy="27501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2121" r="-6061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386391" y="3545044"/>
                  <a:ext cx="326683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391" y="3545044"/>
                  <a:ext cx="326683" cy="2750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2121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84229" y="4463679"/>
                  <a:ext cx="331891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100" i="1" smtClean="0">
                                <a:latin typeface="Cambria Math"/>
                                <a:ea typeface="Cambria Math"/>
                              </a:rPr>
                              <m:t>Ξ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229" y="4463679"/>
                  <a:ext cx="331891" cy="27501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5152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899909" y="4459988"/>
                  <a:ext cx="305848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100" i="1" smtClean="0">
                                <a:latin typeface="Cambria Math"/>
                                <a:ea typeface="Cambria Math"/>
                              </a:rPr>
                              <m:t>Ξ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09" y="4459988"/>
                  <a:ext cx="305848" cy="27501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2903" r="-9677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075993" y="4211351"/>
            <a:ext cx="3985906" cy="2495769"/>
            <a:chOff x="791934" y="2338544"/>
            <a:chExt cx="6475628" cy="4054705"/>
          </a:xfrm>
        </p:grpSpPr>
        <p:sp>
          <p:nvSpPr>
            <p:cNvPr id="36" name="Hexagon 35"/>
            <p:cNvSpPr/>
            <p:nvPr/>
          </p:nvSpPr>
          <p:spPr>
            <a:xfrm>
              <a:off x="3251529" y="2649410"/>
              <a:ext cx="2484798" cy="2142067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Oval 36"/>
            <p:cNvSpPr/>
            <p:nvPr/>
          </p:nvSpPr>
          <p:spPr>
            <a:xfrm>
              <a:off x="3717195" y="2615544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Oval 37"/>
            <p:cNvSpPr/>
            <p:nvPr/>
          </p:nvSpPr>
          <p:spPr>
            <a:xfrm>
              <a:off x="4443128" y="3796644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Oval 38"/>
            <p:cNvSpPr/>
            <p:nvPr/>
          </p:nvSpPr>
          <p:spPr>
            <a:xfrm>
              <a:off x="4443128" y="3678110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Oval 39"/>
            <p:cNvSpPr/>
            <p:nvPr/>
          </p:nvSpPr>
          <p:spPr>
            <a:xfrm>
              <a:off x="5148061" y="4740677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Oval 40"/>
            <p:cNvSpPr/>
            <p:nvPr/>
          </p:nvSpPr>
          <p:spPr>
            <a:xfrm>
              <a:off x="3717195" y="4740677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5527" y="3669643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Oval 42"/>
            <p:cNvSpPr/>
            <p:nvPr/>
          </p:nvSpPr>
          <p:spPr>
            <a:xfrm>
              <a:off x="3200729" y="3669643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Oval 43"/>
            <p:cNvSpPr/>
            <p:nvPr/>
          </p:nvSpPr>
          <p:spPr>
            <a:xfrm>
              <a:off x="5156528" y="2615544"/>
              <a:ext cx="101600" cy="10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591223" y="2338546"/>
                  <a:ext cx="339182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223" y="2338546"/>
                  <a:ext cx="339182" cy="275013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1429" r="-8571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198862" y="2338544"/>
                  <a:ext cx="365225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862" y="2338544"/>
                  <a:ext cx="365225" cy="27501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3514" r="-2703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5787127" y="3847444"/>
              <a:ext cx="656335" cy="11303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249661" y="4897838"/>
              <a:ext cx="656335" cy="11303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846060" y="4974038"/>
              <a:ext cx="656335" cy="11303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444154" y="6118236"/>
                  <a:ext cx="824101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54" y="6118236"/>
                  <a:ext cx="824101" cy="275013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7143" r="-595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809426" y="6025632"/>
                  <a:ext cx="652218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426" y="6025632"/>
                  <a:ext cx="652218" cy="27501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9091" r="-9091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3461" y="4971531"/>
                  <a:ext cx="824101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=+1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461" y="4971531"/>
                  <a:ext cx="824101" cy="275013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143" r="-5952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2050766" y="2657876"/>
              <a:ext cx="16156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585100" y="3720443"/>
              <a:ext cx="16156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050765" y="4791477"/>
              <a:ext cx="161562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185663" y="2510909"/>
                  <a:ext cx="616176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663" y="2510909"/>
                  <a:ext cx="616176" cy="275013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6349" r="-7937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91934" y="3565009"/>
                  <a:ext cx="616176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34" y="3565009"/>
                  <a:ext cx="616176" cy="275013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8065" r="-8065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179501" y="4652978"/>
                  <a:ext cx="788057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501" y="4652978"/>
                  <a:ext cx="788057" cy="27501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6329" r="-63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49693" y="3392644"/>
                  <a:ext cx="316473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693" y="3392644"/>
                  <a:ext cx="316473" cy="275013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9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392137" y="3898244"/>
                  <a:ext cx="188967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𝜂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137" y="3898244"/>
                  <a:ext cx="188967" cy="275013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6316" r="-2631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62093" y="3581943"/>
                  <a:ext cx="342516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093" y="3581943"/>
                  <a:ext cx="342516" cy="275013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8824" r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86391" y="3545044"/>
                  <a:ext cx="342516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391" y="3545044"/>
                  <a:ext cx="342516" cy="275013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84229" y="4463679"/>
                  <a:ext cx="365225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229" y="4463679"/>
                  <a:ext cx="365225" cy="27501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3514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899909" y="4459988"/>
                  <a:ext cx="339182" cy="275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</m:acc>
                          </m:e>
                          <m:sup>
                            <m: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09" y="4459988"/>
                  <a:ext cx="339182" cy="27501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11429" r="-25714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3453996" y="5840708"/>
            <a:ext cx="172474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Precursor to the quark model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67804" y="1610401"/>
            <a:ext cx="7101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Baryon octet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8267804" y="4295989"/>
            <a:ext cx="67005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Meson octet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872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1 - Modern Period </a:t>
            </a:r>
            <a:r>
              <a:rPr lang="en-US" sz="1800" dirty="0" smtClean="0"/>
              <a:t>(8/7</a:t>
            </a:r>
            <a:r>
              <a:rPr lang="en-US" sz="1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3995736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Quark Model (1964)</a:t>
            </a:r>
          </a:p>
          <a:p>
            <a:pPr lvl="1"/>
            <a:r>
              <a:rPr lang="en-US" dirty="0" smtClean="0"/>
              <a:t>Gell-Mann and Zweig proposed the quark model</a:t>
            </a:r>
          </a:p>
          <a:p>
            <a:pPr lvl="2"/>
            <a:r>
              <a:rPr lang="en-US" dirty="0" smtClean="0"/>
              <a:t>Quarks have fractional charge</a:t>
            </a:r>
          </a:p>
          <a:p>
            <a:pPr lvl="2"/>
            <a:r>
              <a:rPr lang="en-US" dirty="0" smtClean="0"/>
              <a:t>Possess a new type of charge called color</a:t>
            </a:r>
          </a:p>
          <a:p>
            <a:pPr lvl="2"/>
            <a:r>
              <a:rPr lang="en-US" dirty="0" smtClean="0"/>
              <a:t>Every baryon is composed of three quarks</a:t>
            </a:r>
          </a:p>
          <a:p>
            <a:pPr lvl="2"/>
            <a:r>
              <a:rPr lang="en-US" dirty="0" smtClean="0"/>
              <a:t>Every meson is composed of a quark and an anti-quark</a:t>
            </a:r>
          </a:p>
          <a:p>
            <a:pPr lvl="1"/>
            <a:r>
              <a:rPr lang="en-US" dirty="0" smtClean="0"/>
              <a:t>All Eightfold Way </a:t>
            </a:r>
            <a:r>
              <a:rPr lang="en-US" dirty="0" err="1" smtClean="0"/>
              <a:t>supermultiplets</a:t>
            </a:r>
            <a:r>
              <a:rPr lang="en-US" dirty="0" smtClean="0"/>
              <a:t> are reproduced (and more)</a:t>
            </a:r>
          </a:p>
          <a:p>
            <a:pPr lvl="1"/>
            <a:r>
              <a:rPr lang="en-US" dirty="0" smtClean="0"/>
              <a:t>Does require two new ways of thinking</a:t>
            </a:r>
          </a:p>
          <a:p>
            <a:pPr lvl="2"/>
            <a:r>
              <a:rPr lang="en-US" dirty="0" smtClean="0"/>
              <a:t>Quark confinement</a:t>
            </a:r>
          </a:p>
          <a:p>
            <a:pPr lvl="2"/>
            <a:r>
              <a:rPr lang="en-US" dirty="0" smtClean="0"/>
              <a:t>Colorless combinations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6" y="1732803"/>
            <a:ext cx="4707995" cy="286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4200" y="4758254"/>
            <a:ext cx="4538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Explorations of the inner workings of the proton using so-called ‘deep inelastic scattering’ showed that most particles passed through the proton with minimal scattering while some small number bounced sharply back – the proton as a lumpy interior like the atom, as discovered in Rutherford scattering (dotted line is based on a uniform smear of charge)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7914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1 - Modern Period </a:t>
            </a:r>
            <a:r>
              <a:rPr lang="en-US" sz="2400" dirty="0"/>
              <a:t>(cont’d</a:t>
            </a:r>
            <a:r>
              <a:rPr lang="en-US" sz="2400" dirty="0" smtClean="0"/>
              <a:t>) </a:t>
            </a:r>
            <a:r>
              <a:rPr lang="en-US" sz="1800" dirty="0" smtClean="0"/>
              <a:t>(9/7)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9693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November Revolution (1974)</a:t>
                </a:r>
              </a:p>
              <a:p>
                <a:pPr lvl="1"/>
                <a:r>
                  <a:rPr lang="en-US" dirty="0" smtClean="0"/>
                  <a:t>November 10-11 of 1974 saw C. C. Ting’s group  at Brookhaven and Burton Richter’s group at SLAC announcing the discover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particle</a:t>
                </a:r>
              </a:p>
              <a:p>
                <a:pPr lvl="2"/>
                <a:r>
                  <a:rPr lang="en-US" dirty="0" smtClean="0"/>
                  <a:t>Electrically neutral</a:t>
                </a:r>
              </a:p>
              <a:p>
                <a:pPr lvl="2"/>
                <a:r>
                  <a:rPr lang="en-US" dirty="0" smtClean="0"/>
                  <a:t>Heavy meson (&gt;3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Long lifetime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Interpreted as a charm/anti-charm meson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The discovery put the quark model in canon</a:t>
                </a:r>
              </a:p>
              <a:p>
                <a:pPr lvl="1"/>
                <a:r>
                  <a:rPr lang="en-US" dirty="0" smtClean="0"/>
                  <a:t>Rounded out a field of 4 leptons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 smtClean="0"/>
                  <a:t>) and 4 quarks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 New leptons and quarks (1975-95)</a:t>
                </a:r>
              </a:p>
              <a:p>
                <a:pPr lvl="1"/>
                <a:r>
                  <a:rPr lang="en-US" dirty="0" smtClean="0"/>
                  <a:t>In 1975, the tau lepton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 was discovered, tilting the balance to 6 leptons and 4 quarks</a:t>
                </a:r>
              </a:p>
              <a:p>
                <a:pPr lvl="1"/>
                <a:r>
                  <a:rPr lang="en-US" dirty="0" smtClean="0"/>
                  <a:t>In 1977, the bottom quark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was discovered and it seemed only a matter of time until the 6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quark showed-up (top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That said, it took to 1995 to find evidence of the top quark</a:t>
                </a:r>
              </a:p>
              <a:p>
                <a:pPr lvl="2"/>
                <a:r>
                  <a:rPr lang="en-US" dirty="0" smtClean="0"/>
                  <a:t>Top quark doesn’t stay around long enough to form a baryon or meson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96933"/>
              </a:xfrm>
              <a:blipFill rotWithShape="1">
                <a:blip r:embed="rId2"/>
                <a:stretch>
                  <a:fillRect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2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1 - Modern Period </a:t>
            </a:r>
            <a:r>
              <a:rPr lang="en-US" sz="2400" dirty="0"/>
              <a:t>(cont’d) </a:t>
            </a:r>
            <a:r>
              <a:rPr lang="en-US" sz="1800" dirty="0" smtClean="0"/>
              <a:t>(10/7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New bosons (1983)</a:t>
                </a:r>
              </a:p>
              <a:p>
                <a:pPr lvl="1"/>
                <a:r>
                  <a:rPr lang="en-US" dirty="0" smtClean="0"/>
                  <a:t>Weak force of extremely short range</a:t>
                </a:r>
              </a:p>
              <a:p>
                <a:pPr lvl="2"/>
                <a:r>
                  <a:rPr lang="en-US" dirty="0" smtClean="0"/>
                  <a:t>Fermi’s original theory had the decay happen at a point</a:t>
                </a:r>
              </a:p>
              <a:p>
                <a:pPr lvl="2"/>
                <a:r>
                  <a:rPr lang="en-US" dirty="0" smtClean="0"/>
                  <a:t>Recognized (but how?) that Fermi’s theory would have to be replaced by an ‘intermediate vector boson’</a:t>
                </a:r>
              </a:p>
              <a:p>
                <a:pPr lvl="2"/>
                <a:r>
                  <a:rPr lang="en-US" dirty="0" smtClean="0"/>
                  <a:t>No one knew how to predict the mass </a:t>
                </a:r>
              </a:p>
              <a:p>
                <a:pPr lvl="1"/>
                <a:r>
                  <a:rPr lang="en-US" dirty="0" smtClean="0"/>
                  <a:t>Electroweak theory of Glashow, Weinberg, and Salam</a:t>
                </a:r>
              </a:p>
              <a:p>
                <a:pPr lvl="2"/>
                <a:r>
                  <a:rPr lang="en-US" dirty="0" smtClean="0"/>
                  <a:t>Two charged boson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=82±2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GeV</m:t>
                    </m:r>
                    <m:r>
                      <a:rPr lang="en-US" b="0" i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One neutral boson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=92±2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GeV</m:t>
                    </m:r>
                    <m:r>
                      <a:rPr lang="en-US" b="0" i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1983, Carlo Rubbia’s group was busy</a:t>
                </a:r>
              </a:p>
              <a:p>
                <a:pPr lvl="2"/>
                <a:r>
                  <a:rPr lang="en-US" dirty="0" smtClean="0"/>
                  <a:t>January they reported the discovery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June they reported the discovery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2171" b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43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1 - Modern Period </a:t>
            </a:r>
            <a:r>
              <a:rPr lang="en-US" sz="2400" dirty="0"/>
              <a:t>(cont’d) </a:t>
            </a:r>
            <a:r>
              <a:rPr lang="en-US" sz="1800" dirty="0"/>
              <a:t>(</a:t>
            </a:r>
            <a:r>
              <a:rPr lang="en-US" sz="1800" dirty="0" smtClean="0"/>
              <a:t>11/7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600200"/>
                <a:ext cx="5748867" cy="5003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Standard Model (1978-present)</a:t>
                </a:r>
              </a:p>
              <a:p>
                <a:pPr lvl="1"/>
                <a:r>
                  <a:rPr lang="en-US" dirty="0" smtClean="0"/>
                  <a:t>There are 12 leptons (6 on the right plus anti-particles)</a:t>
                </a:r>
              </a:p>
              <a:p>
                <a:pPr lvl="1"/>
                <a:r>
                  <a:rPr lang="en-US" dirty="0" smtClean="0"/>
                  <a:t>There are 36 quarks (6 on the right plus anti-particles for each of 3 colors)</a:t>
                </a:r>
              </a:p>
              <a:p>
                <a:pPr lvl="1"/>
                <a:r>
                  <a:rPr lang="en-US" dirty="0" smtClean="0"/>
                  <a:t>There are 12 bosons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,8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 Higgs boson (more on this later)</a:t>
                </a:r>
              </a:p>
              <a:p>
                <a:pPr lvl="1"/>
                <a:r>
                  <a:rPr lang="en-US" dirty="0" smtClean="0"/>
                  <a:t>12 masses and 9 ‘angles’ round out the field of empirically-determined, needed parameters</a:t>
                </a:r>
              </a:p>
              <a:p>
                <a:pPr lvl="2"/>
                <a:r>
                  <a:rPr lang="en-US" dirty="0" smtClean="0"/>
                  <a:t>3 angles and 1 phase for the </a:t>
                </a:r>
                <a:r>
                  <a:rPr lang="en-US" dirty="0" err="1" smtClean="0"/>
                  <a:t>Kobayahsi-Maskawa</a:t>
                </a:r>
                <a:r>
                  <a:rPr lang="en-US" dirty="0" smtClean="0"/>
                  <a:t> matrix for the quarks</a:t>
                </a:r>
              </a:p>
              <a:p>
                <a:pPr lvl="2"/>
                <a:r>
                  <a:rPr lang="en-US" dirty="0" smtClean="0"/>
                  <a:t>3 angles and 1 phase for the leptons </a:t>
                </a:r>
              </a:p>
              <a:p>
                <a:pPr lvl="2"/>
                <a:r>
                  <a:rPr lang="en-US" dirty="0" smtClean="0"/>
                  <a:t>1 mixing Weinberg angle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Study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decays implies 3 generations, no more no less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600200"/>
                <a:ext cx="5748867" cy="5003800"/>
              </a:xfrm>
              <a:blipFill rotWithShape="1">
                <a:blip r:embed="rId2"/>
                <a:stretch>
                  <a:fillRect l="-106" t="-1951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175815"/>
                  </p:ext>
                </p:extLst>
              </p:nvPr>
            </p:nvGraphicFramePr>
            <p:xfrm>
              <a:off x="6121402" y="1495656"/>
              <a:ext cx="2721745" cy="2360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4349"/>
                    <a:gridCol w="544349"/>
                    <a:gridCol w="544349"/>
                    <a:gridCol w="544349"/>
                    <a:gridCol w="544349"/>
                  </a:tblGrid>
                  <a:tr h="290811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Lepton Classification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2182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9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879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754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70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613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175815"/>
                  </p:ext>
                </p:extLst>
              </p:nvPr>
            </p:nvGraphicFramePr>
            <p:xfrm>
              <a:off x="6121402" y="1495656"/>
              <a:ext cx="2721745" cy="2360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4349"/>
                    <a:gridCol w="544349"/>
                    <a:gridCol w="544349"/>
                    <a:gridCol w="544349"/>
                    <a:gridCol w="544349"/>
                  </a:tblGrid>
                  <a:tr h="36576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Lepton Classification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9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35417" r="-402247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8889" t="-135417" r="-297778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1124" t="-135417" r="-201124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7778" t="-135417" r="-98889" b="-5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2247" t="-135417" b="-58333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51111" r="-402247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8889" t="-251111" r="-297778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1124" t="-251111" r="-20112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7778" t="-251111" r="-98889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2247" t="-251111" b="-522222"/>
                          </a:stretch>
                        </a:blipFill>
                      </a:tcPr>
                    </a:tc>
                  </a:tr>
                  <a:tr h="3187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303846" r="-402247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8889" t="-303846" r="-297778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1124" t="-303846" r="-201124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7778" t="-303846" r="-98889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2247" t="-303846" b="-35192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466667" r="-402247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8889" t="-466667" r="-297778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1124" t="-466667" r="-201124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7778" t="-466667" r="-9888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2247" t="-466667" b="-306667"/>
                          </a:stretch>
                        </a:blipFill>
                      </a:tcPr>
                    </a:tc>
                  </a:tr>
                  <a:tr h="289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531250" r="-402247" b="-1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8889" t="-531250" r="-297778" b="-1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1124" t="-531250" r="-201124" b="-1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7778" t="-531250" r="-98889" b="-1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2247" t="-531250" b="-1875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73333" r="-4022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8889" t="-673333" r="-29777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1124" t="-673333" r="-2011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7778" t="-673333" r="-9888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2247" t="-673333" b="-1000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773333" r="-4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8889" t="-773333" r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1124" t="-773333" r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7778" t="-773333" r="-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2247" t="-77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31821"/>
                  </p:ext>
                </p:extLst>
              </p:nvPr>
            </p:nvGraphicFramePr>
            <p:xfrm>
              <a:off x="6129868" y="4052590"/>
              <a:ext cx="2887131" cy="2330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0218"/>
                    <a:gridCol w="624981"/>
                    <a:gridCol w="320322"/>
                    <a:gridCol w="320322"/>
                    <a:gridCol w="320322"/>
                    <a:gridCol w="320322"/>
                    <a:gridCol w="320322"/>
                    <a:gridCol w="320322"/>
                  </a:tblGrid>
                  <a:tr h="290811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Quark Classification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2182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baseline="0" smtClean="0"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2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9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−1/3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879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2/3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−1/3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754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2/3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70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−1/3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613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2/3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31821"/>
                  </p:ext>
                </p:extLst>
              </p:nvPr>
            </p:nvGraphicFramePr>
            <p:xfrm>
              <a:off x="6129868" y="4052590"/>
              <a:ext cx="2887131" cy="2330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0218"/>
                    <a:gridCol w="624981"/>
                    <a:gridCol w="320322"/>
                    <a:gridCol w="320322"/>
                    <a:gridCol w="320322"/>
                    <a:gridCol w="320322"/>
                    <a:gridCol w="320322"/>
                    <a:gridCol w="320322"/>
                  </a:tblGrid>
                  <a:tr h="36576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Quark Classification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86" t="-144444" r="-74642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882" t="-144444" r="-309804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144444" r="-496226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7692" t="-144444" r="-40576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8113" t="-144444" r="-29811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09615" t="-144444" r="-203846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6226" t="-144444" r="-10000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1538" t="-144444" r="-1923" b="-622222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86" t="-244444" r="-746429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882" t="-244444" r="-30980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244444" r="-496226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7692" t="-244444" r="-405769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8113" t="-244444" r="-298113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09615" t="-244444" r="-203846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6226" t="-244444" r="-100000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1538" t="-244444" r="-1923" b="-522222"/>
                          </a:stretch>
                        </a:blipFill>
                      </a:tcPr>
                    </a:tc>
                  </a:tr>
                  <a:tr h="3187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86" t="-298077" r="-746429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882" t="-298077" r="-309804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298077" r="-496226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7692" t="-298077" r="-405769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8113" t="-298077" r="-298113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09615" t="-298077" r="-203846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6226" t="-298077" r="-100000" b="-3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1538" t="-298077" r="-1923" b="-35192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86" t="-460000" r="-74642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882" t="-460000" r="-309804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460000" r="-496226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7692" t="-460000" r="-40576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8113" t="-460000" r="-29811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09615" t="-460000" r="-203846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6226" t="-460000" r="-1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1538" t="-460000" r="-1923" b="-30666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86" t="-560000" r="-74642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882" t="-560000" r="-30980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560000" r="-49622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7692" t="-560000" r="-40576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8113" t="-560000" r="-29811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09615" t="-560000" r="-20384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6226" t="-560000" r="-1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1538" t="-560000" r="-1923" b="-20666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86" t="-660000" r="-74642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882" t="-660000" r="-309804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660000" r="-49622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7692" t="-660000" r="-40576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8113" t="-660000" r="-298113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09615" t="-660000" r="-2038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6226" t="-660000" r="-1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1538" t="-660000" r="-1923" b="-10666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86" t="-760000" r="-74642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5882" t="-760000" r="-30980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0000" t="-760000" r="-4962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07692" t="-760000" r="-40576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8113" t="-760000" r="-29811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09615" t="-760000" r="-2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96226" t="-760000" r="-1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1538" t="-760000" r="-192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11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077606" y="1790839"/>
            <a:ext cx="1646502" cy="152688"/>
          </a:xfrm>
          <a:custGeom>
            <a:avLst/>
            <a:gdLst>
              <a:gd name="connsiteX0" fmla="*/ 0 w 1667933"/>
              <a:gd name="connsiteY0" fmla="*/ 152400 h 169333"/>
              <a:gd name="connsiteX1" fmla="*/ 84666 w 1667933"/>
              <a:gd name="connsiteY1" fmla="*/ 33866 h 169333"/>
              <a:gd name="connsiteX2" fmla="*/ 135466 w 1667933"/>
              <a:gd name="connsiteY2" fmla="*/ 16933 h 169333"/>
              <a:gd name="connsiteX3" fmla="*/ 160866 w 1667933"/>
              <a:gd name="connsiteY3" fmla="*/ 25400 h 169333"/>
              <a:gd name="connsiteX4" fmla="*/ 169333 w 1667933"/>
              <a:gd name="connsiteY4" fmla="*/ 59266 h 169333"/>
              <a:gd name="connsiteX5" fmla="*/ 194733 w 1667933"/>
              <a:gd name="connsiteY5" fmla="*/ 127000 h 169333"/>
              <a:gd name="connsiteX6" fmla="*/ 245533 w 1667933"/>
              <a:gd name="connsiteY6" fmla="*/ 143933 h 169333"/>
              <a:gd name="connsiteX7" fmla="*/ 270933 w 1667933"/>
              <a:gd name="connsiteY7" fmla="*/ 152400 h 169333"/>
              <a:gd name="connsiteX8" fmla="*/ 296333 w 1667933"/>
              <a:gd name="connsiteY8" fmla="*/ 160866 h 169333"/>
              <a:gd name="connsiteX9" fmla="*/ 355600 w 1667933"/>
              <a:gd name="connsiteY9" fmla="*/ 152400 h 169333"/>
              <a:gd name="connsiteX10" fmla="*/ 364066 w 1667933"/>
              <a:gd name="connsiteY10" fmla="*/ 127000 h 169333"/>
              <a:gd name="connsiteX11" fmla="*/ 381000 w 1667933"/>
              <a:gd name="connsiteY11" fmla="*/ 110066 h 169333"/>
              <a:gd name="connsiteX12" fmla="*/ 406400 w 1667933"/>
              <a:gd name="connsiteY12" fmla="*/ 67733 h 169333"/>
              <a:gd name="connsiteX13" fmla="*/ 448733 w 1667933"/>
              <a:gd name="connsiteY13" fmla="*/ 25400 h 169333"/>
              <a:gd name="connsiteX14" fmla="*/ 482600 w 1667933"/>
              <a:gd name="connsiteY14" fmla="*/ 16933 h 169333"/>
              <a:gd name="connsiteX15" fmla="*/ 541866 w 1667933"/>
              <a:gd name="connsiteY15" fmla="*/ 25400 h 169333"/>
              <a:gd name="connsiteX16" fmla="*/ 550333 w 1667933"/>
              <a:gd name="connsiteY16" fmla="*/ 50800 h 169333"/>
              <a:gd name="connsiteX17" fmla="*/ 584200 w 1667933"/>
              <a:gd name="connsiteY17" fmla="*/ 93133 h 169333"/>
              <a:gd name="connsiteX18" fmla="*/ 635000 w 1667933"/>
              <a:gd name="connsiteY18" fmla="*/ 127000 h 169333"/>
              <a:gd name="connsiteX19" fmla="*/ 694266 w 1667933"/>
              <a:gd name="connsiteY19" fmla="*/ 118533 h 169333"/>
              <a:gd name="connsiteX20" fmla="*/ 711200 w 1667933"/>
              <a:gd name="connsiteY20" fmla="*/ 67733 h 169333"/>
              <a:gd name="connsiteX21" fmla="*/ 736600 w 1667933"/>
              <a:gd name="connsiteY21" fmla="*/ 16933 h 169333"/>
              <a:gd name="connsiteX22" fmla="*/ 762000 w 1667933"/>
              <a:gd name="connsiteY22" fmla="*/ 0 h 169333"/>
              <a:gd name="connsiteX23" fmla="*/ 787400 w 1667933"/>
              <a:gd name="connsiteY23" fmla="*/ 16933 h 169333"/>
              <a:gd name="connsiteX24" fmla="*/ 829733 w 1667933"/>
              <a:gd name="connsiteY24" fmla="*/ 93133 h 169333"/>
              <a:gd name="connsiteX25" fmla="*/ 863600 w 1667933"/>
              <a:gd name="connsiteY25" fmla="*/ 143933 h 169333"/>
              <a:gd name="connsiteX26" fmla="*/ 889000 w 1667933"/>
              <a:gd name="connsiteY26" fmla="*/ 160866 h 169333"/>
              <a:gd name="connsiteX27" fmla="*/ 939800 w 1667933"/>
              <a:gd name="connsiteY27" fmla="*/ 152400 h 169333"/>
              <a:gd name="connsiteX28" fmla="*/ 956733 w 1667933"/>
              <a:gd name="connsiteY28" fmla="*/ 101600 h 169333"/>
              <a:gd name="connsiteX29" fmla="*/ 965200 w 1667933"/>
              <a:gd name="connsiteY29" fmla="*/ 76200 h 169333"/>
              <a:gd name="connsiteX30" fmla="*/ 973666 w 1667933"/>
              <a:gd name="connsiteY30" fmla="*/ 33866 h 169333"/>
              <a:gd name="connsiteX31" fmla="*/ 990600 w 1667933"/>
              <a:gd name="connsiteY31" fmla="*/ 16933 h 169333"/>
              <a:gd name="connsiteX32" fmla="*/ 1049866 w 1667933"/>
              <a:gd name="connsiteY32" fmla="*/ 25400 h 169333"/>
              <a:gd name="connsiteX33" fmla="*/ 1066800 w 1667933"/>
              <a:gd name="connsiteY33" fmla="*/ 42333 h 169333"/>
              <a:gd name="connsiteX34" fmla="*/ 1092200 w 1667933"/>
              <a:gd name="connsiteY34" fmla="*/ 135466 h 169333"/>
              <a:gd name="connsiteX35" fmla="*/ 1109133 w 1667933"/>
              <a:gd name="connsiteY35" fmla="*/ 152400 h 169333"/>
              <a:gd name="connsiteX36" fmla="*/ 1159933 w 1667933"/>
              <a:gd name="connsiteY36" fmla="*/ 169333 h 169333"/>
              <a:gd name="connsiteX37" fmla="*/ 1210733 w 1667933"/>
              <a:gd name="connsiteY37" fmla="*/ 160866 h 169333"/>
              <a:gd name="connsiteX38" fmla="*/ 1219200 w 1667933"/>
              <a:gd name="connsiteY38" fmla="*/ 135466 h 169333"/>
              <a:gd name="connsiteX39" fmla="*/ 1227666 w 1667933"/>
              <a:gd name="connsiteY39" fmla="*/ 67733 h 169333"/>
              <a:gd name="connsiteX40" fmla="*/ 1244600 w 1667933"/>
              <a:gd name="connsiteY40" fmla="*/ 50800 h 169333"/>
              <a:gd name="connsiteX41" fmla="*/ 1295400 w 1667933"/>
              <a:gd name="connsiteY41" fmla="*/ 33866 h 169333"/>
              <a:gd name="connsiteX42" fmla="*/ 1346200 w 1667933"/>
              <a:gd name="connsiteY42" fmla="*/ 42333 h 169333"/>
              <a:gd name="connsiteX43" fmla="*/ 1354666 w 1667933"/>
              <a:gd name="connsiteY43" fmla="*/ 93133 h 169333"/>
              <a:gd name="connsiteX44" fmla="*/ 1363133 w 1667933"/>
              <a:gd name="connsiteY44" fmla="*/ 118533 h 169333"/>
              <a:gd name="connsiteX45" fmla="*/ 1388533 w 1667933"/>
              <a:gd name="connsiteY45" fmla="*/ 135466 h 169333"/>
              <a:gd name="connsiteX46" fmla="*/ 1422400 w 1667933"/>
              <a:gd name="connsiteY46" fmla="*/ 169333 h 169333"/>
              <a:gd name="connsiteX47" fmla="*/ 1498600 w 1667933"/>
              <a:gd name="connsiteY47" fmla="*/ 143933 h 169333"/>
              <a:gd name="connsiteX48" fmla="*/ 1532466 w 1667933"/>
              <a:gd name="connsiteY48" fmla="*/ 93133 h 169333"/>
              <a:gd name="connsiteX49" fmla="*/ 1549400 w 1667933"/>
              <a:gd name="connsiteY49" fmla="*/ 76200 h 169333"/>
              <a:gd name="connsiteX50" fmla="*/ 1667933 w 1667933"/>
              <a:gd name="connsiteY5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69333 w 1667933"/>
              <a:gd name="connsiteY3" fmla="*/ 59266 h 169333"/>
              <a:gd name="connsiteX4" fmla="*/ 194733 w 1667933"/>
              <a:gd name="connsiteY4" fmla="*/ 127000 h 169333"/>
              <a:gd name="connsiteX5" fmla="*/ 245533 w 1667933"/>
              <a:gd name="connsiteY5" fmla="*/ 143933 h 169333"/>
              <a:gd name="connsiteX6" fmla="*/ 270933 w 1667933"/>
              <a:gd name="connsiteY6" fmla="*/ 152400 h 169333"/>
              <a:gd name="connsiteX7" fmla="*/ 296333 w 1667933"/>
              <a:gd name="connsiteY7" fmla="*/ 160866 h 169333"/>
              <a:gd name="connsiteX8" fmla="*/ 355600 w 1667933"/>
              <a:gd name="connsiteY8" fmla="*/ 152400 h 169333"/>
              <a:gd name="connsiteX9" fmla="*/ 364066 w 1667933"/>
              <a:gd name="connsiteY9" fmla="*/ 127000 h 169333"/>
              <a:gd name="connsiteX10" fmla="*/ 381000 w 1667933"/>
              <a:gd name="connsiteY10" fmla="*/ 110066 h 169333"/>
              <a:gd name="connsiteX11" fmla="*/ 406400 w 1667933"/>
              <a:gd name="connsiteY11" fmla="*/ 67733 h 169333"/>
              <a:gd name="connsiteX12" fmla="*/ 448733 w 1667933"/>
              <a:gd name="connsiteY12" fmla="*/ 25400 h 169333"/>
              <a:gd name="connsiteX13" fmla="*/ 482600 w 1667933"/>
              <a:gd name="connsiteY13" fmla="*/ 16933 h 169333"/>
              <a:gd name="connsiteX14" fmla="*/ 541866 w 1667933"/>
              <a:gd name="connsiteY14" fmla="*/ 25400 h 169333"/>
              <a:gd name="connsiteX15" fmla="*/ 550333 w 1667933"/>
              <a:gd name="connsiteY15" fmla="*/ 50800 h 169333"/>
              <a:gd name="connsiteX16" fmla="*/ 584200 w 1667933"/>
              <a:gd name="connsiteY16" fmla="*/ 93133 h 169333"/>
              <a:gd name="connsiteX17" fmla="*/ 635000 w 1667933"/>
              <a:gd name="connsiteY17" fmla="*/ 127000 h 169333"/>
              <a:gd name="connsiteX18" fmla="*/ 694266 w 1667933"/>
              <a:gd name="connsiteY18" fmla="*/ 118533 h 169333"/>
              <a:gd name="connsiteX19" fmla="*/ 711200 w 1667933"/>
              <a:gd name="connsiteY19" fmla="*/ 67733 h 169333"/>
              <a:gd name="connsiteX20" fmla="*/ 736600 w 1667933"/>
              <a:gd name="connsiteY20" fmla="*/ 16933 h 169333"/>
              <a:gd name="connsiteX21" fmla="*/ 762000 w 1667933"/>
              <a:gd name="connsiteY21" fmla="*/ 0 h 169333"/>
              <a:gd name="connsiteX22" fmla="*/ 787400 w 1667933"/>
              <a:gd name="connsiteY22" fmla="*/ 16933 h 169333"/>
              <a:gd name="connsiteX23" fmla="*/ 829733 w 1667933"/>
              <a:gd name="connsiteY23" fmla="*/ 93133 h 169333"/>
              <a:gd name="connsiteX24" fmla="*/ 863600 w 1667933"/>
              <a:gd name="connsiteY24" fmla="*/ 143933 h 169333"/>
              <a:gd name="connsiteX25" fmla="*/ 889000 w 1667933"/>
              <a:gd name="connsiteY25" fmla="*/ 160866 h 169333"/>
              <a:gd name="connsiteX26" fmla="*/ 939800 w 1667933"/>
              <a:gd name="connsiteY26" fmla="*/ 152400 h 169333"/>
              <a:gd name="connsiteX27" fmla="*/ 956733 w 1667933"/>
              <a:gd name="connsiteY27" fmla="*/ 101600 h 169333"/>
              <a:gd name="connsiteX28" fmla="*/ 965200 w 1667933"/>
              <a:gd name="connsiteY28" fmla="*/ 76200 h 169333"/>
              <a:gd name="connsiteX29" fmla="*/ 973666 w 1667933"/>
              <a:gd name="connsiteY29" fmla="*/ 33866 h 169333"/>
              <a:gd name="connsiteX30" fmla="*/ 990600 w 1667933"/>
              <a:gd name="connsiteY30" fmla="*/ 16933 h 169333"/>
              <a:gd name="connsiteX31" fmla="*/ 1049866 w 1667933"/>
              <a:gd name="connsiteY31" fmla="*/ 25400 h 169333"/>
              <a:gd name="connsiteX32" fmla="*/ 1066800 w 1667933"/>
              <a:gd name="connsiteY32" fmla="*/ 42333 h 169333"/>
              <a:gd name="connsiteX33" fmla="*/ 1092200 w 1667933"/>
              <a:gd name="connsiteY33" fmla="*/ 135466 h 169333"/>
              <a:gd name="connsiteX34" fmla="*/ 1109133 w 1667933"/>
              <a:gd name="connsiteY34" fmla="*/ 152400 h 169333"/>
              <a:gd name="connsiteX35" fmla="*/ 1159933 w 1667933"/>
              <a:gd name="connsiteY35" fmla="*/ 169333 h 169333"/>
              <a:gd name="connsiteX36" fmla="*/ 1210733 w 1667933"/>
              <a:gd name="connsiteY36" fmla="*/ 160866 h 169333"/>
              <a:gd name="connsiteX37" fmla="*/ 1219200 w 1667933"/>
              <a:gd name="connsiteY37" fmla="*/ 135466 h 169333"/>
              <a:gd name="connsiteX38" fmla="*/ 1227666 w 1667933"/>
              <a:gd name="connsiteY38" fmla="*/ 67733 h 169333"/>
              <a:gd name="connsiteX39" fmla="*/ 1244600 w 1667933"/>
              <a:gd name="connsiteY39" fmla="*/ 50800 h 169333"/>
              <a:gd name="connsiteX40" fmla="*/ 1295400 w 1667933"/>
              <a:gd name="connsiteY40" fmla="*/ 33866 h 169333"/>
              <a:gd name="connsiteX41" fmla="*/ 1346200 w 1667933"/>
              <a:gd name="connsiteY41" fmla="*/ 42333 h 169333"/>
              <a:gd name="connsiteX42" fmla="*/ 1354666 w 1667933"/>
              <a:gd name="connsiteY42" fmla="*/ 93133 h 169333"/>
              <a:gd name="connsiteX43" fmla="*/ 1363133 w 1667933"/>
              <a:gd name="connsiteY43" fmla="*/ 118533 h 169333"/>
              <a:gd name="connsiteX44" fmla="*/ 1388533 w 1667933"/>
              <a:gd name="connsiteY44" fmla="*/ 135466 h 169333"/>
              <a:gd name="connsiteX45" fmla="*/ 1422400 w 1667933"/>
              <a:gd name="connsiteY45" fmla="*/ 169333 h 169333"/>
              <a:gd name="connsiteX46" fmla="*/ 1498600 w 1667933"/>
              <a:gd name="connsiteY46" fmla="*/ 143933 h 169333"/>
              <a:gd name="connsiteX47" fmla="*/ 1532466 w 1667933"/>
              <a:gd name="connsiteY47" fmla="*/ 93133 h 169333"/>
              <a:gd name="connsiteX48" fmla="*/ 1549400 w 1667933"/>
              <a:gd name="connsiteY48" fmla="*/ 76200 h 169333"/>
              <a:gd name="connsiteX49" fmla="*/ 1667933 w 1667933"/>
              <a:gd name="connsiteY4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94733 w 1667933"/>
              <a:gd name="connsiteY3" fmla="*/ 127000 h 169333"/>
              <a:gd name="connsiteX4" fmla="*/ 245533 w 1667933"/>
              <a:gd name="connsiteY4" fmla="*/ 143933 h 169333"/>
              <a:gd name="connsiteX5" fmla="*/ 270933 w 1667933"/>
              <a:gd name="connsiteY5" fmla="*/ 152400 h 169333"/>
              <a:gd name="connsiteX6" fmla="*/ 296333 w 1667933"/>
              <a:gd name="connsiteY6" fmla="*/ 160866 h 169333"/>
              <a:gd name="connsiteX7" fmla="*/ 355600 w 1667933"/>
              <a:gd name="connsiteY7" fmla="*/ 152400 h 169333"/>
              <a:gd name="connsiteX8" fmla="*/ 364066 w 1667933"/>
              <a:gd name="connsiteY8" fmla="*/ 127000 h 169333"/>
              <a:gd name="connsiteX9" fmla="*/ 381000 w 1667933"/>
              <a:gd name="connsiteY9" fmla="*/ 110066 h 169333"/>
              <a:gd name="connsiteX10" fmla="*/ 406400 w 1667933"/>
              <a:gd name="connsiteY10" fmla="*/ 67733 h 169333"/>
              <a:gd name="connsiteX11" fmla="*/ 448733 w 1667933"/>
              <a:gd name="connsiteY11" fmla="*/ 25400 h 169333"/>
              <a:gd name="connsiteX12" fmla="*/ 482600 w 1667933"/>
              <a:gd name="connsiteY12" fmla="*/ 16933 h 169333"/>
              <a:gd name="connsiteX13" fmla="*/ 541866 w 1667933"/>
              <a:gd name="connsiteY13" fmla="*/ 25400 h 169333"/>
              <a:gd name="connsiteX14" fmla="*/ 550333 w 1667933"/>
              <a:gd name="connsiteY14" fmla="*/ 50800 h 169333"/>
              <a:gd name="connsiteX15" fmla="*/ 584200 w 1667933"/>
              <a:gd name="connsiteY15" fmla="*/ 93133 h 169333"/>
              <a:gd name="connsiteX16" fmla="*/ 635000 w 1667933"/>
              <a:gd name="connsiteY16" fmla="*/ 127000 h 169333"/>
              <a:gd name="connsiteX17" fmla="*/ 694266 w 1667933"/>
              <a:gd name="connsiteY17" fmla="*/ 118533 h 169333"/>
              <a:gd name="connsiteX18" fmla="*/ 711200 w 1667933"/>
              <a:gd name="connsiteY18" fmla="*/ 67733 h 169333"/>
              <a:gd name="connsiteX19" fmla="*/ 736600 w 1667933"/>
              <a:gd name="connsiteY19" fmla="*/ 16933 h 169333"/>
              <a:gd name="connsiteX20" fmla="*/ 762000 w 1667933"/>
              <a:gd name="connsiteY20" fmla="*/ 0 h 169333"/>
              <a:gd name="connsiteX21" fmla="*/ 787400 w 1667933"/>
              <a:gd name="connsiteY21" fmla="*/ 16933 h 169333"/>
              <a:gd name="connsiteX22" fmla="*/ 829733 w 1667933"/>
              <a:gd name="connsiteY22" fmla="*/ 93133 h 169333"/>
              <a:gd name="connsiteX23" fmla="*/ 863600 w 1667933"/>
              <a:gd name="connsiteY23" fmla="*/ 143933 h 169333"/>
              <a:gd name="connsiteX24" fmla="*/ 889000 w 1667933"/>
              <a:gd name="connsiteY24" fmla="*/ 160866 h 169333"/>
              <a:gd name="connsiteX25" fmla="*/ 939800 w 1667933"/>
              <a:gd name="connsiteY25" fmla="*/ 152400 h 169333"/>
              <a:gd name="connsiteX26" fmla="*/ 956733 w 1667933"/>
              <a:gd name="connsiteY26" fmla="*/ 101600 h 169333"/>
              <a:gd name="connsiteX27" fmla="*/ 965200 w 1667933"/>
              <a:gd name="connsiteY27" fmla="*/ 76200 h 169333"/>
              <a:gd name="connsiteX28" fmla="*/ 973666 w 1667933"/>
              <a:gd name="connsiteY28" fmla="*/ 33866 h 169333"/>
              <a:gd name="connsiteX29" fmla="*/ 990600 w 1667933"/>
              <a:gd name="connsiteY29" fmla="*/ 16933 h 169333"/>
              <a:gd name="connsiteX30" fmla="*/ 1049866 w 1667933"/>
              <a:gd name="connsiteY30" fmla="*/ 25400 h 169333"/>
              <a:gd name="connsiteX31" fmla="*/ 1066800 w 1667933"/>
              <a:gd name="connsiteY31" fmla="*/ 42333 h 169333"/>
              <a:gd name="connsiteX32" fmla="*/ 1092200 w 1667933"/>
              <a:gd name="connsiteY32" fmla="*/ 135466 h 169333"/>
              <a:gd name="connsiteX33" fmla="*/ 1109133 w 1667933"/>
              <a:gd name="connsiteY33" fmla="*/ 152400 h 169333"/>
              <a:gd name="connsiteX34" fmla="*/ 1159933 w 1667933"/>
              <a:gd name="connsiteY34" fmla="*/ 169333 h 169333"/>
              <a:gd name="connsiteX35" fmla="*/ 1210733 w 1667933"/>
              <a:gd name="connsiteY35" fmla="*/ 160866 h 169333"/>
              <a:gd name="connsiteX36" fmla="*/ 1219200 w 1667933"/>
              <a:gd name="connsiteY36" fmla="*/ 135466 h 169333"/>
              <a:gd name="connsiteX37" fmla="*/ 1227666 w 1667933"/>
              <a:gd name="connsiteY37" fmla="*/ 67733 h 169333"/>
              <a:gd name="connsiteX38" fmla="*/ 1244600 w 1667933"/>
              <a:gd name="connsiteY38" fmla="*/ 50800 h 169333"/>
              <a:gd name="connsiteX39" fmla="*/ 1295400 w 1667933"/>
              <a:gd name="connsiteY39" fmla="*/ 33866 h 169333"/>
              <a:gd name="connsiteX40" fmla="*/ 1346200 w 1667933"/>
              <a:gd name="connsiteY40" fmla="*/ 42333 h 169333"/>
              <a:gd name="connsiteX41" fmla="*/ 1354666 w 1667933"/>
              <a:gd name="connsiteY41" fmla="*/ 93133 h 169333"/>
              <a:gd name="connsiteX42" fmla="*/ 1363133 w 1667933"/>
              <a:gd name="connsiteY42" fmla="*/ 118533 h 169333"/>
              <a:gd name="connsiteX43" fmla="*/ 1388533 w 1667933"/>
              <a:gd name="connsiteY43" fmla="*/ 135466 h 169333"/>
              <a:gd name="connsiteX44" fmla="*/ 1422400 w 1667933"/>
              <a:gd name="connsiteY44" fmla="*/ 169333 h 169333"/>
              <a:gd name="connsiteX45" fmla="*/ 1498600 w 1667933"/>
              <a:gd name="connsiteY45" fmla="*/ 143933 h 169333"/>
              <a:gd name="connsiteX46" fmla="*/ 1532466 w 1667933"/>
              <a:gd name="connsiteY46" fmla="*/ 93133 h 169333"/>
              <a:gd name="connsiteX47" fmla="*/ 1549400 w 1667933"/>
              <a:gd name="connsiteY47" fmla="*/ 76200 h 169333"/>
              <a:gd name="connsiteX48" fmla="*/ 1667933 w 1667933"/>
              <a:gd name="connsiteY4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94733 w 1667933"/>
              <a:gd name="connsiteY2" fmla="*/ 127000 h 169333"/>
              <a:gd name="connsiteX3" fmla="*/ 245533 w 1667933"/>
              <a:gd name="connsiteY3" fmla="*/ 143933 h 169333"/>
              <a:gd name="connsiteX4" fmla="*/ 270933 w 1667933"/>
              <a:gd name="connsiteY4" fmla="*/ 152400 h 169333"/>
              <a:gd name="connsiteX5" fmla="*/ 296333 w 1667933"/>
              <a:gd name="connsiteY5" fmla="*/ 160866 h 169333"/>
              <a:gd name="connsiteX6" fmla="*/ 355600 w 1667933"/>
              <a:gd name="connsiteY6" fmla="*/ 152400 h 169333"/>
              <a:gd name="connsiteX7" fmla="*/ 364066 w 1667933"/>
              <a:gd name="connsiteY7" fmla="*/ 127000 h 169333"/>
              <a:gd name="connsiteX8" fmla="*/ 381000 w 1667933"/>
              <a:gd name="connsiteY8" fmla="*/ 110066 h 169333"/>
              <a:gd name="connsiteX9" fmla="*/ 406400 w 1667933"/>
              <a:gd name="connsiteY9" fmla="*/ 67733 h 169333"/>
              <a:gd name="connsiteX10" fmla="*/ 448733 w 1667933"/>
              <a:gd name="connsiteY10" fmla="*/ 25400 h 169333"/>
              <a:gd name="connsiteX11" fmla="*/ 482600 w 1667933"/>
              <a:gd name="connsiteY11" fmla="*/ 16933 h 169333"/>
              <a:gd name="connsiteX12" fmla="*/ 541866 w 1667933"/>
              <a:gd name="connsiteY12" fmla="*/ 25400 h 169333"/>
              <a:gd name="connsiteX13" fmla="*/ 550333 w 1667933"/>
              <a:gd name="connsiteY13" fmla="*/ 50800 h 169333"/>
              <a:gd name="connsiteX14" fmla="*/ 584200 w 1667933"/>
              <a:gd name="connsiteY14" fmla="*/ 93133 h 169333"/>
              <a:gd name="connsiteX15" fmla="*/ 635000 w 1667933"/>
              <a:gd name="connsiteY15" fmla="*/ 127000 h 169333"/>
              <a:gd name="connsiteX16" fmla="*/ 694266 w 1667933"/>
              <a:gd name="connsiteY16" fmla="*/ 118533 h 169333"/>
              <a:gd name="connsiteX17" fmla="*/ 711200 w 1667933"/>
              <a:gd name="connsiteY17" fmla="*/ 67733 h 169333"/>
              <a:gd name="connsiteX18" fmla="*/ 736600 w 1667933"/>
              <a:gd name="connsiteY18" fmla="*/ 16933 h 169333"/>
              <a:gd name="connsiteX19" fmla="*/ 762000 w 1667933"/>
              <a:gd name="connsiteY19" fmla="*/ 0 h 169333"/>
              <a:gd name="connsiteX20" fmla="*/ 787400 w 1667933"/>
              <a:gd name="connsiteY20" fmla="*/ 16933 h 169333"/>
              <a:gd name="connsiteX21" fmla="*/ 829733 w 1667933"/>
              <a:gd name="connsiteY21" fmla="*/ 93133 h 169333"/>
              <a:gd name="connsiteX22" fmla="*/ 863600 w 1667933"/>
              <a:gd name="connsiteY22" fmla="*/ 143933 h 169333"/>
              <a:gd name="connsiteX23" fmla="*/ 889000 w 1667933"/>
              <a:gd name="connsiteY23" fmla="*/ 160866 h 169333"/>
              <a:gd name="connsiteX24" fmla="*/ 939800 w 1667933"/>
              <a:gd name="connsiteY24" fmla="*/ 152400 h 169333"/>
              <a:gd name="connsiteX25" fmla="*/ 956733 w 1667933"/>
              <a:gd name="connsiteY25" fmla="*/ 101600 h 169333"/>
              <a:gd name="connsiteX26" fmla="*/ 965200 w 1667933"/>
              <a:gd name="connsiteY26" fmla="*/ 76200 h 169333"/>
              <a:gd name="connsiteX27" fmla="*/ 973666 w 1667933"/>
              <a:gd name="connsiteY27" fmla="*/ 33866 h 169333"/>
              <a:gd name="connsiteX28" fmla="*/ 990600 w 1667933"/>
              <a:gd name="connsiteY28" fmla="*/ 16933 h 169333"/>
              <a:gd name="connsiteX29" fmla="*/ 1049866 w 1667933"/>
              <a:gd name="connsiteY29" fmla="*/ 25400 h 169333"/>
              <a:gd name="connsiteX30" fmla="*/ 1066800 w 1667933"/>
              <a:gd name="connsiteY30" fmla="*/ 42333 h 169333"/>
              <a:gd name="connsiteX31" fmla="*/ 1092200 w 1667933"/>
              <a:gd name="connsiteY31" fmla="*/ 135466 h 169333"/>
              <a:gd name="connsiteX32" fmla="*/ 1109133 w 1667933"/>
              <a:gd name="connsiteY32" fmla="*/ 152400 h 169333"/>
              <a:gd name="connsiteX33" fmla="*/ 1159933 w 1667933"/>
              <a:gd name="connsiteY33" fmla="*/ 169333 h 169333"/>
              <a:gd name="connsiteX34" fmla="*/ 1210733 w 1667933"/>
              <a:gd name="connsiteY34" fmla="*/ 160866 h 169333"/>
              <a:gd name="connsiteX35" fmla="*/ 1219200 w 1667933"/>
              <a:gd name="connsiteY35" fmla="*/ 135466 h 169333"/>
              <a:gd name="connsiteX36" fmla="*/ 1227666 w 1667933"/>
              <a:gd name="connsiteY36" fmla="*/ 67733 h 169333"/>
              <a:gd name="connsiteX37" fmla="*/ 1244600 w 1667933"/>
              <a:gd name="connsiteY37" fmla="*/ 50800 h 169333"/>
              <a:gd name="connsiteX38" fmla="*/ 1295400 w 1667933"/>
              <a:gd name="connsiteY38" fmla="*/ 33866 h 169333"/>
              <a:gd name="connsiteX39" fmla="*/ 1346200 w 1667933"/>
              <a:gd name="connsiteY39" fmla="*/ 42333 h 169333"/>
              <a:gd name="connsiteX40" fmla="*/ 1354666 w 1667933"/>
              <a:gd name="connsiteY40" fmla="*/ 93133 h 169333"/>
              <a:gd name="connsiteX41" fmla="*/ 1363133 w 1667933"/>
              <a:gd name="connsiteY41" fmla="*/ 118533 h 169333"/>
              <a:gd name="connsiteX42" fmla="*/ 1388533 w 1667933"/>
              <a:gd name="connsiteY42" fmla="*/ 135466 h 169333"/>
              <a:gd name="connsiteX43" fmla="*/ 1422400 w 1667933"/>
              <a:gd name="connsiteY43" fmla="*/ 169333 h 169333"/>
              <a:gd name="connsiteX44" fmla="*/ 1498600 w 1667933"/>
              <a:gd name="connsiteY44" fmla="*/ 143933 h 169333"/>
              <a:gd name="connsiteX45" fmla="*/ 1532466 w 1667933"/>
              <a:gd name="connsiteY45" fmla="*/ 93133 h 169333"/>
              <a:gd name="connsiteX46" fmla="*/ 1549400 w 1667933"/>
              <a:gd name="connsiteY46" fmla="*/ 76200 h 169333"/>
              <a:gd name="connsiteX47" fmla="*/ 1667933 w 1667933"/>
              <a:gd name="connsiteY4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55600 w 1667933"/>
              <a:gd name="connsiteY5" fmla="*/ 152400 h 169333"/>
              <a:gd name="connsiteX6" fmla="*/ 364066 w 1667933"/>
              <a:gd name="connsiteY6" fmla="*/ 127000 h 169333"/>
              <a:gd name="connsiteX7" fmla="*/ 381000 w 1667933"/>
              <a:gd name="connsiteY7" fmla="*/ 110066 h 169333"/>
              <a:gd name="connsiteX8" fmla="*/ 406400 w 1667933"/>
              <a:gd name="connsiteY8" fmla="*/ 67733 h 169333"/>
              <a:gd name="connsiteX9" fmla="*/ 448733 w 1667933"/>
              <a:gd name="connsiteY9" fmla="*/ 25400 h 169333"/>
              <a:gd name="connsiteX10" fmla="*/ 482600 w 1667933"/>
              <a:gd name="connsiteY10" fmla="*/ 16933 h 169333"/>
              <a:gd name="connsiteX11" fmla="*/ 541866 w 1667933"/>
              <a:gd name="connsiteY11" fmla="*/ 25400 h 169333"/>
              <a:gd name="connsiteX12" fmla="*/ 550333 w 1667933"/>
              <a:gd name="connsiteY12" fmla="*/ 50800 h 169333"/>
              <a:gd name="connsiteX13" fmla="*/ 584200 w 1667933"/>
              <a:gd name="connsiteY13" fmla="*/ 93133 h 169333"/>
              <a:gd name="connsiteX14" fmla="*/ 635000 w 1667933"/>
              <a:gd name="connsiteY14" fmla="*/ 127000 h 169333"/>
              <a:gd name="connsiteX15" fmla="*/ 694266 w 1667933"/>
              <a:gd name="connsiteY15" fmla="*/ 118533 h 169333"/>
              <a:gd name="connsiteX16" fmla="*/ 711200 w 1667933"/>
              <a:gd name="connsiteY16" fmla="*/ 67733 h 169333"/>
              <a:gd name="connsiteX17" fmla="*/ 736600 w 1667933"/>
              <a:gd name="connsiteY17" fmla="*/ 16933 h 169333"/>
              <a:gd name="connsiteX18" fmla="*/ 762000 w 1667933"/>
              <a:gd name="connsiteY18" fmla="*/ 0 h 169333"/>
              <a:gd name="connsiteX19" fmla="*/ 787400 w 1667933"/>
              <a:gd name="connsiteY19" fmla="*/ 16933 h 169333"/>
              <a:gd name="connsiteX20" fmla="*/ 829733 w 1667933"/>
              <a:gd name="connsiteY20" fmla="*/ 93133 h 169333"/>
              <a:gd name="connsiteX21" fmla="*/ 863600 w 1667933"/>
              <a:gd name="connsiteY21" fmla="*/ 143933 h 169333"/>
              <a:gd name="connsiteX22" fmla="*/ 889000 w 1667933"/>
              <a:gd name="connsiteY22" fmla="*/ 160866 h 169333"/>
              <a:gd name="connsiteX23" fmla="*/ 939800 w 1667933"/>
              <a:gd name="connsiteY23" fmla="*/ 152400 h 169333"/>
              <a:gd name="connsiteX24" fmla="*/ 956733 w 1667933"/>
              <a:gd name="connsiteY24" fmla="*/ 101600 h 169333"/>
              <a:gd name="connsiteX25" fmla="*/ 965200 w 1667933"/>
              <a:gd name="connsiteY25" fmla="*/ 76200 h 169333"/>
              <a:gd name="connsiteX26" fmla="*/ 973666 w 1667933"/>
              <a:gd name="connsiteY26" fmla="*/ 33866 h 169333"/>
              <a:gd name="connsiteX27" fmla="*/ 990600 w 1667933"/>
              <a:gd name="connsiteY27" fmla="*/ 16933 h 169333"/>
              <a:gd name="connsiteX28" fmla="*/ 1049866 w 1667933"/>
              <a:gd name="connsiteY28" fmla="*/ 25400 h 169333"/>
              <a:gd name="connsiteX29" fmla="*/ 1066800 w 1667933"/>
              <a:gd name="connsiteY29" fmla="*/ 42333 h 169333"/>
              <a:gd name="connsiteX30" fmla="*/ 1092200 w 1667933"/>
              <a:gd name="connsiteY30" fmla="*/ 135466 h 169333"/>
              <a:gd name="connsiteX31" fmla="*/ 1109133 w 1667933"/>
              <a:gd name="connsiteY31" fmla="*/ 152400 h 169333"/>
              <a:gd name="connsiteX32" fmla="*/ 1159933 w 1667933"/>
              <a:gd name="connsiteY32" fmla="*/ 169333 h 169333"/>
              <a:gd name="connsiteX33" fmla="*/ 1210733 w 1667933"/>
              <a:gd name="connsiteY33" fmla="*/ 160866 h 169333"/>
              <a:gd name="connsiteX34" fmla="*/ 1219200 w 1667933"/>
              <a:gd name="connsiteY34" fmla="*/ 135466 h 169333"/>
              <a:gd name="connsiteX35" fmla="*/ 1227666 w 1667933"/>
              <a:gd name="connsiteY35" fmla="*/ 67733 h 169333"/>
              <a:gd name="connsiteX36" fmla="*/ 1244600 w 1667933"/>
              <a:gd name="connsiteY36" fmla="*/ 50800 h 169333"/>
              <a:gd name="connsiteX37" fmla="*/ 1295400 w 1667933"/>
              <a:gd name="connsiteY37" fmla="*/ 33866 h 169333"/>
              <a:gd name="connsiteX38" fmla="*/ 1346200 w 1667933"/>
              <a:gd name="connsiteY38" fmla="*/ 42333 h 169333"/>
              <a:gd name="connsiteX39" fmla="*/ 1354666 w 1667933"/>
              <a:gd name="connsiteY39" fmla="*/ 93133 h 169333"/>
              <a:gd name="connsiteX40" fmla="*/ 1363133 w 1667933"/>
              <a:gd name="connsiteY40" fmla="*/ 118533 h 169333"/>
              <a:gd name="connsiteX41" fmla="*/ 1388533 w 1667933"/>
              <a:gd name="connsiteY41" fmla="*/ 135466 h 169333"/>
              <a:gd name="connsiteX42" fmla="*/ 1422400 w 1667933"/>
              <a:gd name="connsiteY42" fmla="*/ 169333 h 169333"/>
              <a:gd name="connsiteX43" fmla="*/ 1498600 w 1667933"/>
              <a:gd name="connsiteY43" fmla="*/ 143933 h 169333"/>
              <a:gd name="connsiteX44" fmla="*/ 1532466 w 1667933"/>
              <a:gd name="connsiteY44" fmla="*/ 93133 h 169333"/>
              <a:gd name="connsiteX45" fmla="*/ 1549400 w 1667933"/>
              <a:gd name="connsiteY45" fmla="*/ 76200 h 169333"/>
              <a:gd name="connsiteX46" fmla="*/ 1667933 w 1667933"/>
              <a:gd name="connsiteY4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64066 w 1667933"/>
              <a:gd name="connsiteY5" fmla="*/ 127000 h 169333"/>
              <a:gd name="connsiteX6" fmla="*/ 381000 w 1667933"/>
              <a:gd name="connsiteY6" fmla="*/ 110066 h 169333"/>
              <a:gd name="connsiteX7" fmla="*/ 406400 w 1667933"/>
              <a:gd name="connsiteY7" fmla="*/ 67733 h 169333"/>
              <a:gd name="connsiteX8" fmla="*/ 448733 w 1667933"/>
              <a:gd name="connsiteY8" fmla="*/ 25400 h 169333"/>
              <a:gd name="connsiteX9" fmla="*/ 482600 w 1667933"/>
              <a:gd name="connsiteY9" fmla="*/ 16933 h 169333"/>
              <a:gd name="connsiteX10" fmla="*/ 541866 w 1667933"/>
              <a:gd name="connsiteY10" fmla="*/ 25400 h 169333"/>
              <a:gd name="connsiteX11" fmla="*/ 550333 w 1667933"/>
              <a:gd name="connsiteY11" fmla="*/ 50800 h 169333"/>
              <a:gd name="connsiteX12" fmla="*/ 584200 w 1667933"/>
              <a:gd name="connsiteY12" fmla="*/ 93133 h 169333"/>
              <a:gd name="connsiteX13" fmla="*/ 635000 w 1667933"/>
              <a:gd name="connsiteY13" fmla="*/ 127000 h 169333"/>
              <a:gd name="connsiteX14" fmla="*/ 694266 w 1667933"/>
              <a:gd name="connsiteY14" fmla="*/ 118533 h 169333"/>
              <a:gd name="connsiteX15" fmla="*/ 711200 w 1667933"/>
              <a:gd name="connsiteY15" fmla="*/ 67733 h 169333"/>
              <a:gd name="connsiteX16" fmla="*/ 736600 w 1667933"/>
              <a:gd name="connsiteY16" fmla="*/ 16933 h 169333"/>
              <a:gd name="connsiteX17" fmla="*/ 762000 w 1667933"/>
              <a:gd name="connsiteY17" fmla="*/ 0 h 169333"/>
              <a:gd name="connsiteX18" fmla="*/ 787400 w 1667933"/>
              <a:gd name="connsiteY18" fmla="*/ 16933 h 169333"/>
              <a:gd name="connsiteX19" fmla="*/ 829733 w 1667933"/>
              <a:gd name="connsiteY19" fmla="*/ 93133 h 169333"/>
              <a:gd name="connsiteX20" fmla="*/ 863600 w 1667933"/>
              <a:gd name="connsiteY20" fmla="*/ 143933 h 169333"/>
              <a:gd name="connsiteX21" fmla="*/ 889000 w 1667933"/>
              <a:gd name="connsiteY21" fmla="*/ 160866 h 169333"/>
              <a:gd name="connsiteX22" fmla="*/ 939800 w 1667933"/>
              <a:gd name="connsiteY22" fmla="*/ 152400 h 169333"/>
              <a:gd name="connsiteX23" fmla="*/ 956733 w 1667933"/>
              <a:gd name="connsiteY23" fmla="*/ 101600 h 169333"/>
              <a:gd name="connsiteX24" fmla="*/ 965200 w 1667933"/>
              <a:gd name="connsiteY24" fmla="*/ 76200 h 169333"/>
              <a:gd name="connsiteX25" fmla="*/ 973666 w 1667933"/>
              <a:gd name="connsiteY25" fmla="*/ 33866 h 169333"/>
              <a:gd name="connsiteX26" fmla="*/ 990600 w 1667933"/>
              <a:gd name="connsiteY26" fmla="*/ 16933 h 169333"/>
              <a:gd name="connsiteX27" fmla="*/ 1049866 w 1667933"/>
              <a:gd name="connsiteY27" fmla="*/ 25400 h 169333"/>
              <a:gd name="connsiteX28" fmla="*/ 1066800 w 1667933"/>
              <a:gd name="connsiteY28" fmla="*/ 42333 h 169333"/>
              <a:gd name="connsiteX29" fmla="*/ 1092200 w 1667933"/>
              <a:gd name="connsiteY29" fmla="*/ 135466 h 169333"/>
              <a:gd name="connsiteX30" fmla="*/ 1109133 w 1667933"/>
              <a:gd name="connsiteY30" fmla="*/ 152400 h 169333"/>
              <a:gd name="connsiteX31" fmla="*/ 1159933 w 1667933"/>
              <a:gd name="connsiteY31" fmla="*/ 169333 h 169333"/>
              <a:gd name="connsiteX32" fmla="*/ 1210733 w 1667933"/>
              <a:gd name="connsiteY32" fmla="*/ 160866 h 169333"/>
              <a:gd name="connsiteX33" fmla="*/ 1219200 w 1667933"/>
              <a:gd name="connsiteY33" fmla="*/ 135466 h 169333"/>
              <a:gd name="connsiteX34" fmla="*/ 1227666 w 1667933"/>
              <a:gd name="connsiteY34" fmla="*/ 67733 h 169333"/>
              <a:gd name="connsiteX35" fmla="*/ 1244600 w 1667933"/>
              <a:gd name="connsiteY35" fmla="*/ 50800 h 169333"/>
              <a:gd name="connsiteX36" fmla="*/ 1295400 w 1667933"/>
              <a:gd name="connsiteY36" fmla="*/ 33866 h 169333"/>
              <a:gd name="connsiteX37" fmla="*/ 1346200 w 1667933"/>
              <a:gd name="connsiteY37" fmla="*/ 42333 h 169333"/>
              <a:gd name="connsiteX38" fmla="*/ 1354666 w 1667933"/>
              <a:gd name="connsiteY38" fmla="*/ 93133 h 169333"/>
              <a:gd name="connsiteX39" fmla="*/ 1363133 w 1667933"/>
              <a:gd name="connsiteY39" fmla="*/ 118533 h 169333"/>
              <a:gd name="connsiteX40" fmla="*/ 1388533 w 1667933"/>
              <a:gd name="connsiteY40" fmla="*/ 135466 h 169333"/>
              <a:gd name="connsiteX41" fmla="*/ 1422400 w 1667933"/>
              <a:gd name="connsiteY41" fmla="*/ 169333 h 169333"/>
              <a:gd name="connsiteX42" fmla="*/ 1498600 w 1667933"/>
              <a:gd name="connsiteY42" fmla="*/ 143933 h 169333"/>
              <a:gd name="connsiteX43" fmla="*/ 1532466 w 1667933"/>
              <a:gd name="connsiteY43" fmla="*/ 93133 h 169333"/>
              <a:gd name="connsiteX44" fmla="*/ 1549400 w 1667933"/>
              <a:gd name="connsiteY44" fmla="*/ 76200 h 169333"/>
              <a:gd name="connsiteX45" fmla="*/ 1667933 w 1667933"/>
              <a:gd name="connsiteY4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96333 w 1667933"/>
              <a:gd name="connsiteY3" fmla="*/ 160866 h 169333"/>
              <a:gd name="connsiteX4" fmla="*/ 364066 w 1667933"/>
              <a:gd name="connsiteY4" fmla="*/ 127000 h 169333"/>
              <a:gd name="connsiteX5" fmla="*/ 381000 w 1667933"/>
              <a:gd name="connsiteY5" fmla="*/ 110066 h 169333"/>
              <a:gd name="connsiteX6" fmla="*/ 406400 w 1667933"/>
              <a:gd name="connsiteY6" fmla="*/ 67733 h 169333"/>
              <a:gd name="connsiteX7" fmla="*/ 448733 w 1667933"/>
              <a:gd name="connsiteY7" fmla="*/ 25400 h 169333"/>
              <a:gd name="connsiteX8" fmla="*/ 482600 w 1667933"/>
              <a:gd name="connsiteY8" fmla="*/ 16933 h 169333"/>
              <a:gd name="connsiteX9" fmla="*/ 541866 w 1667933"/>
              <a:gd name="connsiteY9" fmla="*/ 25400 h 169333"/>
              <a:gd name="connsiteX10" fmla="*/ 550333 w 1667933"/>
              <a:gd name="connsiteY10" fmla="*/ 50800 h 169333"/>
              <a:gd name="connsiteX11" fmla="*/ 584200 w 1667933"/>
              <a:gd name="connsiteY11" fmla="*/ 93133 h 169333"/>
              <a:gd name="connsiteX12" fmla="*/ 635000 w 1667933"/>
              <a:gd name="connsiteY12" fmla="*/ 127000 h 169333"/>
              <a:gd name="connsiteX13" fmla="*/ 694266 w 1667933"/>
              <a:gd name="connsiteY13" fmla="*/ 118533 h 169333"/>
              <a:gd name="connsiteX14" fmla="*/ 711200 w 1667933"/>
              <a:gd name="connsiteY14" fmla="*/ 67733 h 169333"/>
              <a:gd name="connsiteX15" fmla="*/ 736600 w 1667933"/>
              <a:gd name="connsiteY15" fmla="*/ 16933 h 169333"/>
              <a:gd name="connsiteX16" fmla="*/ 762000 w 1667933"/>
              <a:gd name="connsiteY16" fmla="*/ 0 h 169333"/>
              <a:gd name="connsiteX17" fmla="*/ 787400 w 1667933"/>
              <a:gd name="connsiteY17" fmla="*/ 16933 h 169333"/>
              <a:gd name="connsiteX18" fmla="*/ 829733 w 1667933"/>
              <a:gd name="connsiteY18" fmla="*/ 93133 h 169333"/>
              <a:gd name="connsiteX19" fmla="*/ 863600 w 1667933"/>
              <a:gd name="connsiteY19" fmla="*/ 143933 h 169333"/>
              <a:gd name="connsiteX20" fmla="*/ 889000 w 1667933"/>
              <a:gd name="connsiteY20" fmla="*/ 160866 h 169333"/>
              <a:gd name="connsiteX21" fmla="*/ 939800 w 1667933"/>
              <a:gd name="connsiteY21" fmla="*/ 152400 h 169333"/>
              <a:gd name="connsiteX22" fmla="*/ 956733 w 1667933"/>
              <a:gd name="connsiteY22" fmla="*/ 101600 h 169333"/>
              <a:gd name="connsiteX23" fmla="*/ 965200 w 1667933"/>
              <a:gd name="connsiteY23" fmla="*/ 76200 h 169333"/>
              <a:gd name="connsiteX24" fmla="*/ 973666 w 1667933"/>
              <a:gd name="connsiteY24" fmla="*/ 33866 h 169333"/>
              <a:gd name="connsiteX25" fmla="*/ 990600 w 1667933"/>
              <a:gd name="connsiteY25" fmla="*/ 16933 h 169333"/>
              <a:gd name="connsiteX26" fmla="*/ 1049866 w 1667933"/>
              <a:gd name="connsiteY26" fmla="*/ 25400 h 169333"/>
              <a:gd name="connsiteX27" fmla="*/ 1066800 w 1667933"/>
              <a:gd name="connsiteY27" fmla="*/ 42333 h 169333"/>
              <a:gd name="connsiteX28" fmla="*/ 1092200 w 1667933"/>
              <a:gd name="connsiteY28" fmla="*/ 135466 h 169333"/>
              <a:gd name="connsiteX29" fmla="*/ 1109133 w 1667933"/>
              <a:gd name="connsiteY29" fmla="*/ 152400 h 169333"/>
              <a:gd name="connsiteX30" fmla="*/ 1159933 w 1667933"/>
              <a:gd name="connsiteY30" fmla="*/ 169333 h 169333"/>
              <a:gd name="connsiteX31" fmla="*/ 1210733 w 1667933"/>
              <a:gd name="connsiteY31" fmla="*/ 160866 h 169333"/>
              <a:gd name="connsiteX32" fmla="*/ 1219200 w 1667933"/>
              <a:gd name="connsiteY32" fmla="*/ 135466 h 169333"/>
              <a:gd name="connsiteX33" fmla="*/ 1227666 w 1667933"/>
              <a:gd name="connsiteY33" fmla="*/ 67733 h 169333"/>
              <a:gd name="connsiteX34" fmla="*/ 1244600 w 1667933"/>
              <a:gd name="connsiteY34" fmla="*/ 50800 h 169333"/>
              <a:gd name="connsiteX35" fmla="*/ 1295400 w 1667933"/>
              <a:gd name="connsiteY35" fmla="*/ 33866 h 169333"/>
              <a:gd name="connsiteX36" fmla="*/ 1346200 w 1667933"/>
              <a:gd name="connsiteY36" fmla="*/ 42333 h 169333"/>
              <a:gd name="connsiteX37" fmla="*/ 1354666 w 1667933"/>
              <a:gd name="connsiteY37" fmla="*/ 93133 h 169333"/>
              <a:gd name="connsiteX38" fmla="*/ 1363133 w 1667933"/>
              <a:gd name="connsiteY38" fmla="*/ 118533 h 169333"/>
              <a:gd name="connsiteX39" fmla="*/ 1388533 w 1667933"/>
              <a:gd name="connsiteY39" fmla="*/ 135466 h 169333"/>
              <a:gd name="connsiteX40" fmla="*/ 1422400 w 1667933"/>
              <a:gd name="connsiteY40" fmla="*/ 169333 h 169333"/>
              <a:gd name="connsiteX41" fmla="*/ 1498600 w 1667933"/>
              <a:gd name="connsiteY41" fmla="*/ 143933 h 169333"/>
              <a:gd name="connsiteX42" fmla="*/ 1532466 w 1667933"/>
              <a:gd name="connsiteY42" fmla="*/ 93133 h 169333"/>
              <a:gd name="connsiteX43" fmla="*/ 1549400 w 1667933"/>
              <a:gd name="connsiteY43" fmla="*/ 76200 h 169333"/>
              <a:gd name="connsiteX44" fmla="*/ 1667933 w 1667933"/>
              <a:gd name="connsiteY4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64066 w 1667933"/>
              <a:gd name="connsiteY3" fmla="*/ 127000 h 169333"/>
              <a:gd name="connsiteX4" fmla="*/ 381000 w 1667933"/>
              <a:gd name="connsiteY4" fmla="*/ 110066 h 169333"/>
              <a:gd name="connsiteX5" fmla="*/ 406400 w 1667933"/>
              <a:gd name="connsiteY5" fmla="*/ 67733 h 169333"/>
              <a:gd name="connsiteX6" fmla="*/ 448733 w 1667933"/>
              <a:gd name="connsiteY6" fmla="*/ 25400 h 169333"/>
              <a:gd name="connsiteX7" fmla="*/ 482600 w 1667933"/>
              <a:gd name="connsiteY7" fmla="*/ 16933 h 169333"/>
              <a:gd name="connsiteX8" fmla="*/ 541866 w 1667933"/>
              <a:gd name="connsiteY8" fmla="*/ 25400 h 169333"/>
              <a:gd name="connsiteX9" fmla="*/ 550333 w 1667933"/>
              <a:gd name="connsiteY9" fmla="*/ 50800 h 169333"/>
              <a:gd name="connsiteX10" fmla="*/ 584200 w 1667933"/>
              <a:gd name="connsiteY10" fmla="*/ 93133 h 169333"/>
              <a:gd name="connsiteX11" fmla="*/ 635000 w 1667933"/>
              <a:gd name="connsiteY11" fmla="*/ 127000 h 169333"/>
              <a:gd name="connsiteX12" fmla="*/ 694266 w 1667933"/>
              <a:gd name="connsiteY12" fmla="*/ 118533 h 169333"/>
              <a:gd name="connsiteX13" fmla="*/ 711200 w 1667933"/>
              <a:gd name="connsiteY13" fmla="*/ 67733 h 169333"/>
              <a:gd name="connsiteX14" fmla="*/ 736600 w 1667933"/>
              <a:gd name="connsiteY14" fmla="*/ 16933 h 169333"/>
              <a:gd name="connsiteX15" fmla="*/ 762000 w 1667933"/>
              <a:gd name="connsiteY15" fmla="*/ 0 h 169333"/>
              <a:gd name="connsiteX16" fmla="*/ 787400 w 1667933"/>
              <a:gd name="connsiteY16" fmla="*/ 16933 h 169333"/>
              <a:gd name="connsiteX17" fmla="*/ 829733 w 1667933"/>
              <a:gd name="connsiteY17" fmla="*/ 93133 h 169333"/>
              <a:gd name="connsiteX18" fmla="*/ 863600 w 1667933"/>
              <a:gd name="connsiteY18" fmla="*/ 143933 h 169333"/>
              <a:gd name="connsiteX19" fmla="*/ 889000 w 1667933"/>
              <a:gd name="connsiteY19" fmla="*/ 160866 h 169333"/>
              <a:gd name="connsiteX20" fmla="*/ 939800 w 1667933"/>
              <a:gd name="connsiteY20" fmla="*/ 152400 h 169333"/>
              <a:gd name="connsiteX21" fmla="*/ 956733 w 1667933"/>
              <a:gd name="connsiteY21" fmla="*/ 101600 h 169333"/>
              <a:gd name="connsiteX22" fmla="*/ 965200 w 1667933"/>
              <a:gd name="connsiteY22" fmla="*/ 76200 h 169333"/>
              <a:gd name="connsiteX23" fmla="*/ 973666 w 1667933"/>
              <a:gd name="connsiteY23" fmla="*/ 33866 h 169333"/>
              <a:gd name="connsiteX24" fmla="*/ 990600 w 1667933"/>
              <a:gd name="connsiteY24" fmla="*/ 16933 h 169333"/>
              <a:gd name="connsiteX25" fmla="*/ 1049866 w 1667933"/>
              <a:gd name="connsiteY25" fmla="*/ 25400 h 169333"/>
              <a:gd name="connsiteX26" fmla="*/ 1066800 w 1667933"/>
              <a:gd name="connsiteY26" fmla="*/ 42333 h 169333"/>
              <a:gd name="connsiteX27" fmla="*/ 1092200 w 1667933"/>
              <a:gd name="connsiteY27" fmla="*/ 135466 h 169333"/>
              <a:gd name="connsiteX28" fmla="*/ 1109133 w 1667933"/>
              <a:gd name="connsiteY28" fmla="*/ 152400 h 169333"/>
              <a:gd name="connsiteX29" fmla="*/ 1159933 w 1667933"/>
              <a:gd name="connsiteY29" fmla="*/ 169333 h 169333"/>
              <a:gd name="connsiteX30" fmla="*/ 1210733 w 1667933"/>
              <a:gd name="connsiteY30" fmla="*/ 160866 h 169333"/>
              <a:gd name="connsiteX31" fmla="*/ 1219200 w 1667933"/>
              <a:gd name="connsiteY31" fmla="*/ 135466 h 169333"/>
              <a:gd name="connsiteX32" fmla="*/ 1227666 w 1667933"/>
              <a:gd name="connsiteY32" fmla="*/ 67733 h 169333"/>
              <a:gd name="connsiteX33" fmla="*/ 1244600 w 1667933"/>
              <a:gd name="connsiteY33" fmla="*/ 50800 h 169333"/>
              <a:gd name="connsiteX34" fmla="*/ 1295400 w 1667933"/>
              <a:gd name="connsiteY34" fmla="*/ 33866 h 169333"/>
              <a:gd name="connsiteX35" fmla="*/ 1346200 w 1667933"/>
              <a:gd name="connsiteY35" fmla="*/ 42333 h 169333"/>
              <a:gd name="connsiteX36" fmla="*/ 1354666 w 1667933"/>
              <a:gd name="connsiteY36" fmla="*/ 93133 h 169333"/>
              <a:gd name="connsiteX37" fmla="*/ 1363133 w 1667933"/>
              <a:gd name="connsiteY37" fmla="*/ 118533 h 169333"/>
              <a:gd name="connsiteX38" fmla="*/ 1388533 w 1667933"/>
              <a:gd name="connsiteY38" fmla="*/ 135466 h 169333"/>
              <a:gd name="connsiteX39" fmla="*/ 1422400 w 1667933"/>
              <a:gd name="connsiteY39" fmla="*/ 169333 h 169333"/>
              <a:gd name="connsiteX40" fmla="*/ 1498600 w 1667933"/>
              <a:gd name="connsiteY40" fmla="*/ 143933 h 169333"/>
              <a:gd name="connsiteX41" fmla="*/ 1532466 w 1667933"/>
              <a:gd name="connsiteY41" fmla="*/ 93133 h 169333"/>
              <a:gd name="connsiteX42" fmla="*/ 1549400 w 1667933"/>
              <a:gd name="connsiteY42" fmla="*/ 76200 h 169333"/>
              <a:gd name="connsiteX43" fmla="*/ 1667933 w 1667933"/>
              <a:gd name="connsiteY43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81000 w 1667933"/>
              <a:gd name="connsiteY3" fmla="*/ 110066 h 169333"/>
              <a:gd name="connsiteX4" fmla="*/ 406400 w 1667933"/>
              <a:gd name="connsiteY4" fmla="*/ 67733 h 169333"/>
              <a:gd name="connsiteX5" fmla="*/ 448733 w 1667933"/>
              <a:gd name="connsiteY5" fmla="*/ 25400 h 169333"/>
              <a:gd name="connsiteX6" fmla="*/ 482600 w 1667933"/>
              <a:gd name="connsiteY6" fmla="*/ 16933 h 169333"/>
              <a:gd name="connsiteX7" fmla="*/ 541866 w 1667933"/>
              <a:gd name="connsiteY7" fmla="*/ 25400 h 169333"/>
              <a:gd name="connsiteX8" fmla="*/ 550333 w 1667933"/>
              <a:gd name="connsiteY8" fmla="*/ 50800 h 169333"/>
              <a:gd name="connsiteX9" fmla="*/ 584200 w 1667933"/>
              <a:gd name="connsiteY9" fmla="*/ 93133 h 169333"/>
              <a:gd name="connsiteX10" fmla="*/ 635000 w 1667933"/>
              <a:gd name="connsiteY10" fmla="*/ 127000 h 169333"/>
              <a:gd name="connsiteX11" fmla="*/ 694266 w 1667933"/>
              <a:gd name="connsiteY11" fmla="*/ 118533 h 169333"/>
              <a:gd name="connsiteX12" fmla="*/ 711200 w 1667933"/>
              <a:gd name="connsiteY12" fmla="*/ 67733 h 169333"/>
              <a:gd name="connsiteX13" fmla="*/ 736600 w 1667933"/>
              <a:gd name="connsiteY13" fmla="*/ 16933 h 169333"/>
              <a:gd name="connsiteX14" fmla="*/ 762000 w 1667933"/>
              <a:gd name="connsiteY14" fmla="*/ 0 h 169333"/>
              <a:gd name="connsiteX15" fmla="*/ 787400 w 1667933"/>
              <a:gd name="connsiteY15" fmla="*/ 16933 h 169333"/>
              <a:gd name="connsiteX16" fmla="*/ 829733 w 1667933"/>
              <a:gd name="connsiteY16" fmla="*/ 93133 h 169333"/>
              <a:gd name="connsiteX17" fmla="*/ 863600 w 1667933"/>
              <a:gd name="connsiteY17" fmla="*/ 143933 h 169333"/>
              <a:gd name="connsiteX18" fmla="*/ 889000 w 1667933"/>
              <a:gd name="connsiteY18" fmla="*/ 160866 h 169333"/>
              <a:gd name="connsiteX19" fmla="*/ 939800 w 1667933"/>
              <a:gd name="connsiteY19" fmla="*/ 152400 h 169333"/>
              <a:gd name="connsiteX20" fmla="*/ 956733 w 1667933"/>
              <a:gd name="connsiteY20" fmla="*/ 101600 h 169333"/>
              <a:gd name="connsiteX21" fmla="*/ 965200 w 1667933"/>
              <a:gd name="connsiteY21" fmla="*/ 76200 h 169333"/>
              <a:gd name="connsiteX22" fmla="*/ 973666 w 1667933"/>
              <a:gd name="connsiteY22" fmla="*/ 33866 h 169333"/>
              <a:gd name="connsiteX23" fmla="*/ 990600 w 1667933"/>
              <a:gd name="connsiteY23" fmla="*/ 16933 h 169333"/>
              <a:gd name="connsiteX24" fmla="*/ 1049866 w 1667933"/>
              <a:gd name="connsiteY24" fmla="*/ 25400 h 169333"/>
              <a:gd name="connsiteX25" fmla="*/ 1066800 w 1667933"/>
              <a:gd name="connsiteY25" fmla="*/ 42333 h 169333"/>
              <a:gd name="connsiteX26" fmla="*/ 1092200 w 1667933"/>
              <a:gd name="connsiteY26" fmla="*/ 135466 h 169333"/>
              <a:gd name="connsiteX27" fmla="*/ 1109133 w 1667933"/>
              <a:gd name="connsiteY27" fmla="*/ 152400 h 169333"/>
              <a:gd name="connsiteX28" fmla="*/ 1159933 w 1667933"/>
              <a:gd name="connsiteY28" fmla="*/ 169333 h 169333"/>
              <a:gd name="connsiteX29" fmla="*/ 1210733 w 1667933"/>
              <a:gd name="connsiteY29" fmla="*/ 160866 h 169333"/>
              <a:gd name="connsiteX30" fmla="*/ 1219200 w 1667933"/>
              <a:gd name="connsiteY30" fmla="*/ 135466 h 169333"/>
              <a:gd name="connsiteX31" fmla="*/ 1227666 w 1667933"/>
              <a:gd name="connsiteY31" fmla="*/ 67733 h 169333"/>
              <a:gd name="connsiteX32" fmla="*/ 1244600 w 1667933"/>
              <a:gd name="connsiteY32" fmla="*/ 50800 h 169333"/>
              <a:gd name="connsiteX33" fmla="*/ 1295400 w 1667933"/>
              <a:gd name="connsiteY33" fmla="*/ 33866 h 169333"/>
              <a:gd name="connsiteX34" fmla="*/ 1346200 w 1667933"/>
              <a:gd name="connsiteY34" fmla="*/ 42333 h 169333"/>
              <a:gd name="connsiteX35" fmla="*/ 1354666 w 1667933"/>
              <a:gd name="connsiteY35" fmla="*/ 93133 h 169333"/>
              <a:gd name="connsiteX36" fmla="*/ 1363133 w 1667933"/>
              <a:gd name="connsiteY36" fmla="*/ 118533 h 169333"/>
              <a:gd name="connsiteX37" fmla="*/ 1388533 w 1667933"/>
              <a:gd name="connsiteY37" fmla="*/ 135466 h 169333"/>
              <a:gd name="connsiteX38" fmla="*/ 1422400 w 1667933"/>
              <a:gd name="connsiteY38" fmla="*/ 169333 h 169333"/>
              <a:gd name="connsiteX39" fmla="*/ 1498600 w 1667933"/>
              <a:gd name="connsiteY39" fmla="*/ 143933 h 169333"/>
              <a:gd name="connsiteX40" fmla="*/ 1532466 w 1667933"/>
              <a:gd name="connsiteY40" fmla="*/ 93133 h 169333"/>
              <a:gd name="connsiteX41" fmla="*/ 1549400 w 1667933"/>
              <a:gd name="connsiteY41" fmla="*/ 76200 h 169333"/>
              <a:gd name="connsiteX42" fmla="*/ 1667933 w 1667933"/>
              <a:gd name="connsiteY42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48733 w 1667933"/>
              <a:gd name="connsiteY4" fmla="*/ 25400 h 169333"/>
              <a:gd name="connsiteX5" fmla="*/ 482600 w 1667933"/>
              <a:gd name="connsiteY5" fmla="*/ 16933 h 169333"/>
              <a:gd name="connsiteX6" fmla="*/ 541866 w 1667933"/>
              <a:gd name="connsiteY6" fmla="*/ 25400 h 169333"/>
              <a:gd name="connsiteX7" fmla="*/ 550333 w 1667933"/>
              <a:gd name="connsiteY7" fmla="*/ 50800 h 169333"/>
              <a:gd name="connsiteX8" fmla="*/ 584200 w 1667933"/>
              <a:gd name="connsiteY8" fmla="*/ 93133 h 169333"/>
              <a:gd name="connsiteX9" fmla="*/ 635000 w 1667933"/>
              <a:gd name="connsiteY9" fmla="*/ 127000 h 169333"/>
              <a:gd name="connsiteX10" fmla="*/ 694266 w 1667933"/>
              <a:gd name="connsiteY10" fmla="*/ 118533 h 169333"/>
              <a:gd name="connsiteX11" fmla="*/ 711200 w 1667933"/>
              <a:gd name="connsiteY11" fmla="*/ 67733 h 169333"/>
              <a:gd name="connsiteX12" fmla="*/ 736600 w 1667933"/>
              <a:gd name="connsiteY12" fmla="*/ 16933 h 169333"/>
              <a:gd name="connsiteX13" fmla="*/ 762000 w 1667933"/>
              <a:gd name="connsiteY13" fmla="*/ 0 h 169333"/>
              <a:gd name="connsiteX14" fmla="*/ 787400 w 1667933"/>
              <a:gd name="connsiteY14" fmla="*/ 16933 h 169333"/>
              <a:gd name="connsiteX15" fmla="*/ 829733 w 1667933"/>
              <a:gd name="connsiteY15" fmla="*/ 93133 h 169333"/>
              <a:gd name="connsiteX16" fmla="*/ 863600 w 1667933"/>
              <a:gd name="connsiteY16" fmla="*/ 143933 h 169333"/>
              <a:gd name="connsiteX17" fmla="*/ 889000 w 1667933"/>
              <a:gd name="connsiteY17" fmla="*/ 160866 h 169333"/>
              <a:gd name="connsiteX18" fmla="*/ 939800 w 1667933"/>
              <a:gd name="connsiteY18" fmla="*/ 152400 h 169333"/>
              <a:gd name="connsiteX19" fmla="*/ 956733 w 1667933"/>
              <a:gd name="connsiteY19" fmla="*/ 101600 h 169333"/>
              <a:gd name="connsiteX20" fmla="*/ 965200 w 1667933"/>
              <a:gd name="connsiteY20" fmla="*/ 76200 h 169333"/>
              <a:gd name="connsiteX21" fmla="*/ 973666 w 1667933"/>
              <a:gd name="connsiteY21" fmla="*/ 33866 h 169333"/>
              <a:gd name="connsiteX22" fmla="*/ 990600 w 1667933"/>
              <a:gd name="connsiteY22" fmla="*/ 16933 h 169333"/>
              <a:gd name="connsiteX23" fmla="*/ 1049866 w 1667933"/>
              <a:gd name="connsiteY23" fmla="*/ 25400 h 169333"/>
              <a:gd name="connsiteX24" fmla="*/ 1066800 w 1667933"/>
              <a:gd name="connsiteY24" fmla="*/ 42333 h 169333"/>
              <a:gd name="connsiteX25" fmla="*/ 1092200 w 1667933"/>
              <a:gd name="connsiteY25" fmla="*/ 135466 h 169333"/>
              <a:gd name="connsiteX26" fmla="*/ 1109133 w 1667933"/>
              <a:gd name="connsiteY26" fmla="*/ 152400 h 169333"/>
              <a:gd name="connsiteX27" fmla="*/ 1159933 w 1667933"/>
              <a:gd name="connsiteY27" fmla="*/ 169333 h 169333"/>
              <a:gd name="connsiteX28" fmla="*/ 1210733 w 1667933"/>
              <a:gd name="connsiteY28" fmla="*/ 160866 h 169333"/>
              <a:gd name="connsiteX29" fmla="*/ 1219200 w 1667933"/>
              <a:gd name="connsiteY29" fmla="*/ 135466 h 169333"/>
              <a:gd name="connsiteX30" fmla="*/ 1227666 w 1667933"/>
              <a:gd name="connsiteY30" fmla="*/ 67733 h 169333"/>
              <a:gd name="connsiteX31" fmla="*/ 1244600 w 1667933"/>
              <a:gd name="connsiteY31" fmla="*/ 50800 h 169333"/>
              <a:gd name="connsiteX32" fmla="*/ 1295400 w 1667933"/>
              <a:gd name="connsiteY32" fmla="*/ 33866 h 169333"/>
              <a:gd name="connsiteX33" fmla="*/ 1346200 w 1667933"/>
              <a:gd name="connsiteY33" fmla="*/ 42333 h 169333"/>
              <a:gd name="connsiteX34" fmla="*/ 1354666 w 1667933"/>
              <a:gd name="connsiteY34" fmla="*/ 93133 h 169333"/>
              <a:gd name="connsiteX35" fmla="*/ 1363133 w 1667933"/>
              <a:gd name="connsiteY35" fmla="*/ 118533 h 169333"/>
              <a:gd name="connsiteX36" fmla="*/ 1388533 w 1667933"/>
              <a:gd name="connsiteY36" fmla="*/ 135466 h 169333"/>
              <a:gd name="connsiteX37" fmla="*/ 1422400 w 1667933"/>
              <a:gd name="connsiteY37" fmla="*/ 169333 h 169333"/>
              <a:gd name="connsiteX38" fmla="*/ 1498600 w 1667933"/>
              <a:gd name="connsiteY38" fmla="*/ 143933 h 169333"/>
              <a:gd name="connsiteX39" fmla="*/ 1532466 w 1667933"/>
              <a:gd name="connsiteY39" fmla="*/ 93133 h 169333"/>
              <a:gd name="connsiteX40" fmla="*/ 1549400 w 1667933"/>
              <a:gd name="connsiteY40" fmla="*/ 76200 h 169333"/>
              <a:gd name="connsiteX41" fmla="*/ 1667933 w 1667933"/>
              <a:gd name="connsiteY41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82600 w 1667933"/>
              <a:gd name="connsiteY4" fmla="*/ 16933 h 169333"/>
              <a:gd name="connsiteX5" fmla="*/ 541866 w 1667933"/>
              <a:gd name="connsiteY5" fmla="*/ 25400 h 169333"/>
              <a:gd name="connsiteX6" fmla="*/ 550333 w 1667933"/>
              <a:gd name="connsiteY6" fmla="*/ 50800 h 169333"/>
              <a:gd name="connsiteX7" fmla="*/ 584200 w 1667933"/>
              <a:gd name="connsiteY7" fmla="*/ 93133 h 169333"/>
              <a:gd name="connsiteX8" fmla="*/ 635000 w 1667933"/>
              <a:gd name="connsiteY8" fmla="*/ 127000 h 169333"/>
              <a:gd name="connsiteX9" fmla="*/ 694266 w 1667933"/>
              <a:gd name="connsiteY9" fmla="*/ 118533 h 169333"/>
              <a:gd name="connsiteX10" fmla="*/ 711200 w 1667933"/>
              <a:gd name="connsiteY10" fmla="*/ 67733 h 169333"/>
              <a:gd name="connsiteX11" fmla="*/ 736600 w 1667933"/>
              <a:gd name="connsiteY11" fmla="*/ 16933 h 169333"/>
              <a:gd name="connsiteX12" fmla="*/ 762000 w 1667933"/>
              <a:gd name="connsiteY12" fmla="*/ 0 h 169333"/>
              <a:gd name="connsiteX13" fmla="*/ 787400 w 1667933"/>
              <a:gd name="connsiteY13" fmla="*/ 16933 h 169333"/>
              <a:gd name="connsiteX14" fmla="*/ 829733 w 1667933"/>
              <a:gd name="connsiteY14" fmla="*/ 93133 h 169333"/>
              <a:gd name="connsiteX15" fmla="*/ 863600 w 1667933"/>
              <a:gd name="connsiteY15" fmla="*/ 143933 h 169333"/>
              <a:gd name="connsiteX16" fmla="*/ 889000 w 1667933"/>
              <a:gd name="connsiteY16" fmla="*/ 160866 h 169333"/>
              <a:gd name="connsiteX17" fmla="*/ 939800 w 1667933"/>
              <a:gd name="connsiteY17" fmla="*/ 152400 h 169333"/>
              <a:gd name="connsiteX18" fmla="*/ 956733 w 1667933"/>
              <a:gd name="connsiteY18" fmla="*/ 101600 h 169333"/>
              <a:gd name="connsiteX19" fmla="*/ 965200 w 1667933"/>
              <a:gd name="connsiteY19" fmla="*/ 76200 h 169333"/>
              <a:gd name="connsiteX20" fmla="*/ 973666 w 1667933"/>
              <a:gd name="connsiteY20" fmla="*/ 33866 h 169333"/>
              <a:gd name="connsiteX21" fmla="*/ 990600 w 1667933"/>
              <a:gd name="connsiteY21" fmla="*/ 16933 h 169333"/>
              <a:gd name="connsiteX22" fmla="*/ 1049866 w 1667933"/>
              <a:gd name="connsiteY22" fmla="*/ 25400 h 169333"/>
              <a:gd name="connsiteX23" fmla="*/ 1066800 w 1667933"/>
              <a:gd name="connsiteY23" fmla="*/ 42333 h 169333"/>
              <a:gd name="connsiteX24" fmla="*/ 1092200 w 1667933"/>
              <a:gd name="connsiteY24" fmla="*/ 135466 h 169333"/>
              <a:gd name="connsiteX25" fmla="*/ 1109133 w 1667933"/>
              <a:gd name="connsiteY25" fmla="*/ 152400 h 169333"/>
              <a:gd name="connsiteX26" fmla="*/ 1159933 w 1667933"/>
              <a:gd name="connsiteY26" fmla="*/ 169333 h 169333"/>
              <a:gd name="connsiteX27" fmla="*/ 1210733 w 1667933"/>
              <a:gd name="connsiteY27" fmla="*/ 160866 h 169333"/>
              <a:gd name="connsiteX28" fmla="*/ 1219200 w 1667933"/>
              <a:gd name="connsiteY28" fmla="*/ 135466 h 169333"/>
              <a:gd name="connsiteX29" fmla="*/ 1227666 w 1667933"/>
              <a:gd name="connsiteY29" fmla="*/ 67733 h 169333"/>
              <a:gd name="connsiteX30" fmla="*/ 1244600 w 1667933"/>
              <a:gd name="connsiteY30" fmla="*/ 50800 h 169333"/>
              <a:gd name="connsiteX31" fmla="*/ 1295400 w 1667933"/>
              <a:gd name="connsiteY31" fmla="*/ 33866 h 169333"/>
              <a:gd name="connsiteX32" fmla="*/ 1346200 w 1667933"/>
              <a:gd name="connsiteY32" fmla="*/ 42333 h 169333"/>
              <a:gd name="connsiteX33" fmla="*/ 1354666 w 1667933"/>
              <a:gd name="connsiteY33" fmla="*/ 93133 h 169333"/>
              <a:gd name="connsiteX34" fmla="*/ 1363133 w 1667933"/>
              <a:gd name="connsiteY34" fmla="*/ 118533 h 169333"/>
              <a:gd name="connsiteX35" fmla="*/ 1388533 w 1667933"/>
              <a:gd name="connsiteY35" fmla="*/ 135466 h 169333"/>
              <a:gd name="connsiteX36" fmla="*/ 1422400 w 1667933"/>
              <a:gd name="connsiteY36" fmla="*/ 169333 h 169333"/>
              <a:gd name="connsiteX37" fmla="*/ 1498600 w 1667933"/>
              <a:gd name="connsiteY37" fmla="*/ 143933 h 169333"/>
              <a:gd name="connsiteX38" fmla="*/ 1532466 w 1667933"/>
              <a:gd name="connsiteY38" fmla="*/ 93133 h 169333"/>
              <a:gd name="connsiteX39" fmla="*/ 1549400 w 1667933"/>
              <a:gd name="connsiteY39" fmla="*/ 76200 h 169333"/>
              <a:gd name="connsiteX40" fmla="*/ 1667933 w 1667933"/>
              <a:gd name="connsiteY4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82600 w 1667933"/>
              <a:gd name="connsiteY3" fmla="*/ 16933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50333 w 1667933"/>
              <a:gd name="connsiteY4" fmla="*/ 50800 h 169333"/>
              <a:gd name="connsiteX5" fmla="*/ 584200 w 1667933"/>
              <a:gd name="connsiteY5" fmla="*/ 93133 h 169333"/>
              <a:gd name="connsiteX6" fmla="*/ 635000 w 1667933"/>
              <a:gd name="connsiteY6" fmla="*/ 127000 h 169333"/>
              <a:gd name="connsiteX7" fmla="*/ 694266 w 1667933"/>
              <a:gd name="connsiteY7" fmla="*/ 118533 h 169333"/>
              <a:gd name="connsiteX8" fmla="*/ 711200 w 1667933"/>
              <a:gd name="connsiteY8" fmla="*/ 67733 h 169333"/>
              <a:gd name="connsiteX9" fmla="*/ 736600 w 1667933"/>
              <a:gd name="connsiteY9" fmla="*/ 16933 h 169333"/>
              <a:gd name="connsiteX10" fmla="*/ 762000 w 1667933"/>
              <a:gd name="connsiteY10" fmla="*/ 0 h 169333"/>
              <a:gd name="connsiteX11" fmla="*/ 787400 w 1667933"/>
              <a:gd name="connsiteY11" fmla="*/ 16933 h 169333"/>
              <a:gd name="connsiteX12" fmla="*/ 829733 w 1667933"/>
              <a:gd name="connsiteY12" fmla="*/ 93133 h 169333"/>
              <a:gd name="connsiteX13" fmla="*/ 863600 w 1667933"/>
              <a:gd name="connsiteY13" fmla="*/ 143933 h 169333"/>
              <a:gd name="connsiteX14" fmla="*/ 889000 w 1667933"/>
              <a:gd name="connsiteY14" fmla="*/ 160866 h 169333"/>
              <a:gd name="connsiteX15" fmla="*/ 939800 w 1667933"/>
              <a:gd name="connsiteY15" fmla="*/ 152400 h 169333"/>
              <a:gd name="connsiteX16" fmla="*/ 956733 w 1667933"/>
              <a:gd name="connsiteY16" fmla="*/ 101600 h 169333"/>
              <a:gd name="connsiteX17" fmla="*/ 965200 w 1667933"/>
              <a:gd name="connsiteY17" fmla="*/ 76200 h 169333"/>
              <a:gd name="connsiteX18" fmla="*/ 973666 w 1667933"/>
              <a:gd name="connsiteY18" fmla="*/ 33866 h 169333"/>
              <a:gd name="connsiteX19" fmla="*/ 990600 w 1667933"/>
              <a:gd name="connsiteY19" fmla="*/ 16933 h 169333"/>
              <a:gd name="connsiteX20" fmla="*/ 1049866 w 1667933"/>
              <a:gd name="connsiteY20" fmla="*/ 25400 h 169333"/>
              <a:gd name="connsiteX21" fmla="*/ 1066800 w 1667933"/>
              <a:gd name="connsiteY21" fmla="*/ 42333 h 169333"/>
              <a:gd name="connsiteX22" fmla="*/ 1092200 w 1667933"/>
              <a:gd name="connsiteY22" fmla="*/ 135466 h 169333"/>
              <a:gd name="connsiteX23" fmla="*/ 1109133 w 1667933"/>
              <a:gd name="connsiteY23" fmla="*/ 152400 h 169333"/>
              <a:gd name="connsiteX24" fmla="*/ 1159933 w 1667933"/>
              <a:gd name="connsiteY24" fmla="*/ 169333 h 169333"/>
              <a:gd name="connsiteX25" fmla="*/ 1210733 w 1667933"/>
              <a:gd name="connsiteY25" fmla="*/ 160866 h 169333"/>
              <a:gd name="connsiteX26" fmla="*/ 1219200 w 1667933"/>
              <a:gd name="connsiteY26" fmla="*/ 135466 h 169333"/>
              <a:gd name="connsiteX27" fmla="*/ 1227666 w 1667933"/>
              <a:gd name="connsiteY27" fmla="*/ 67733 h 169333"/>
              <a:gd name="connsiteX28" fmla="*/ 1244600 w 1667933"/>
              <a:gd name="connsiteY28" fmla="*/ 50800 h 169333"/>
              <a:gd name="connsiteX29" fmla="*/ 1295400 w 1667933"/>
              <a:gd name="connsiteY29" fmla="*/ 33866 h 169333"/>
              <a:gd name="connsiteX30" fmla="*/ 1346200 w 1667933"/>
              <a:gd name="connsiteY30" fmla="*/ 42333 h 169333"/>
              <a:gd name="connsiteX31" fmla="*/ 1354666 w 1667933"/>
              <a:gd name="connsiteY31" fmla="*/ 93133 h 169333"/>
              <a:gd name="connsiteX32" fmla="*/ 1363133 w 1667933"/>
              <a:gd name="connsiteY32" fmla="*/ 118533 h 169333"/>
              <a:gd name="connsiteX33" fmla="*/ 1388533 w 1667933"/>
              <a:gd name="connsiteY33" fmla="*/ 135466 h 169333"/>
              <a:gd name="connsiteX34" fmla="*/ 1422400 w 1667933"/>
              <a:gd name="connsiteY34" fmla="*/ 169333 h 169333"/>
              <a:gd name="connsiteX35" fmla="*/ 1498600 w 1667933"/>
              <a:gd name="connsiteY35" fmla="*/ 143933 h 169333"/>
              <a:gd name="connsiteX36" fmla="*/ 1532466 w 1667933"/>
              <a:gd name="connsiteY36" fmla="*/ 93133 h 169333"/>
              <a:gd name="connsiteX37" fmla="*/ 1549400 w 1667933"/>
              <a:gd name="connsiteY37" fmla="*/ 76200 h 169333"/>
              <a:gd name="connsiteX38" fmla="*/ 1667933 w 1667933"/>
              <a:gd name="connsiteY3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84200 w 1667933"/>
              <a:gd name="connsiteY4" fmla="*/ 93133 h 169333"/>
              <a:gd name="connsiteX5" fmla="*/ 635000 w 1667933"/>
              <a:gd name="connsiteY5" fmla="*/ 127000 h 169333"/>
              <a:gd name="connsiteX6" fmla="*/ 694266 w 1667933"/>
              <a:gd name="connsiteY6" fmla="*/ 118533 h 169333"/>
              <a:gd name="connsiteX7" fmla="*/ 711200 w 1667933"/>
              <a:gd name="connsiteY7" fmla="*/ 67733 h 169333"/>
              <a:gd name="connsiteX8" fmla="*/ 736600 w 1667933"/>
              <a:gd name="connsiteY8" fmla="*/ 16933 h 169333"/>
              <a:gd name="connsiteX9" fmla="*/ 762000 w 1667933"/>
              <a:gd name="connsiteY9" fmla="*/ 0 h 169333"/>
              <a:gd name="connsiteX10" fmla="*/ 787400 w 1667933"/>
              <a:gd name="connsiteY10" fmla="*/ 16933 h 169333"/>
              <a:gd name="connsiteX11" fmla="*/ 829733 w 1667933"/>
              <a:gd name="connsiteY11" fmla="*/ 93133 h 169333"/>
              <a:gd name="connsiteX12" fmla="*/ 863600 w 1667933"/>
              <a:gd name="connsiteY12" fmla="*/ 143933 h 169333"/>
              <a:gd name="connsiteX13" fmla="*/ 889000 w 1667933"/>
              <a:gd name="connsiteY13" fmla="*/ 160866 h 169333"/>
              <a:gd name="connsiteX14" fmla="*/ 939800 w 1667933"/>
              <a:gd name="connsiteY14" fmla="*/ 152400 h 169333"/>
              <a:gd name="connsiteX15" fmla="*/ 956733 w 1667933"/>
              <a:gd name="connsiteY15" fmla="*/ 101600 h 169333"/>
              <a:gd name="connsiteX16" fmla="*/ 965200 w 1667933"/>
              <a:gd name="connsiteY16" fmla="*/ 76200 h 169333"/>
              <a:gd name="connsiteX17" fmla="*/ 973666 w 1667933"/>
              <a:gd name="connsiteY17" fmla="*/ 33866 h 169333"/>
              <a:gd name="connsiteX18" fmla="*/ 990600 w 1667933"/>
              <a:gd name="connsiteY18" fmla="*/ 16933 h 169333"/>
              <a:gd name="connsiteX19" fmla="*/ 1049866 w 1667933"/>
              <a:gd name="connsiteY19" fmla="*/ 25400 h 169333"/>
              <a:gd name="connsiteX20" fmla="*/ 1066800 w 1667933"/>
              <a:gd name="connsiteY20" fmla="*/ 42333 h 169333"/>
              <a:gd name="connsiteX21" fmla="*/ 1092200 w 1667933"/>
              <a:gd name="connsiteY21" fmla="*/ 135466 h 169333"/>
              <a:gd name="connsiteX22" fmla="*/ 1109133 w 1667933"/>
              <a:gd name="connsiteY22" fmla="*/ 152400 h 169333"/>
              <a:gd name="connsiteX23" fmla="*/ 1159933 w 1667933"/>
              <a:gd name="connsiteY23" fmla="*/ 169333 h 169333"/>
              <a:gd name="connsiteX24" fmla="*/ 1210733 w 1667933"/>
              <a:gd name="connsiteY24" fmla="*/ 160866 h 169333"/>
              <a:gd name="connsiteX25" fmla="*/ 1219200 w 1667933"/>
              <a:gd name="connsiteY25" fmla="*/ 135466 h 169333"/>
              <a:gd name="connsiteX26" fmla="*/ 1227666 w 1667933"/>
              <a:gd name="connsiteY26" fmla="*/ 67733 h 169333"/>
              <a:gd name="connsiteX27" fmla="*/ 1244600 w 1667933"/>
              <a:gd name="connsiteY27" fmla="*/ 50800 h 169333"/>
              <a:gd name="connsiteX28" fmla="*/ 1295400 w 1667933"/>
              <a:gd name="connsiteY28" fmla="*/ 33866 h 169333"/>
              <a:gd name="connsiteX29" fmla="*/ 1346200 w 1667933"/>
              <a:gd name="connsiteY29" fmla="*/ 42333 h 169333"/>
              <a:gd name="connsiteX30" fmla="*/ 1354666 w 1667933"/>
              <a:gd name="connsiteY30" fmla="*/ 93133 h 169333"/>
              <a:gd name="connsiteX31" fmla="*/ 1363133 w 1667933"/>
              <a:gd name="connsiteY31" fmla="*/ 118533 h 169333"/>
              <a:gd name="connsiteX32" fmla="*/ 1388533 w 1667933"/>
              <a:gd name="connsiteY32" fmla="*/ 135466 h 169333"/>
              <a:gd name="connsiteX33" fmla="*/ 1422400 w 1667933"/>
              <a:gd name="connsiteY33" fmla="*/ 169333 h 169333"/>
              <a:gd name="connsiteX34" fmla="*/ 1498600 w 1667933"/>
              <a:gd name="connsiteY34" fmla="*/ 143933 h 169333"/>
              <a:gd name="connsiteX35" fmla="*/ 1532466 w 1667933"/>
              <a:gd name="connsiteY35" fmla="*/ 93133 h 169333"/>
              <a:gd name="connsiteX36" fmla="*/ 1549400 w 1667933"/>
              <a:gd name="connsiteY36" fmla="*/ 76200 h 169333"/>
              <a:gd name="connsiteX37" fmla="*/ 1667933 w 1667933"/>
              <a:gd name="connsiteY3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635000 w 1667933"/>
              <a:gd name="connsiteY4" fmla="*/ 127000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41288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11200 w 1667933"/>
              <a:gd name="connsiteY5" fmla="*/ 67733 h 169333"/>
              <a:gd name="connsiteX6" fmla="*/ 736600 w 1667933"/>
              <a:gd name="connsiteY6" fmla="*/ 16933 h 169333"/>
              <a:gd name="connsiteX7" fmla="*/ 762000 w 1667933"/>
              <a:gd name="connsiteY7" fmla="*/ 0 h 169333"/>
              <a:gd name="connsiteX8" fmla="*/ 787400 w 1667933"/>
              <a:gd name="connsiteY8" fmla="*/ 16933 h 169333"/>
              <a:gd name="connsiteX9" fmla="*/ 829733 w 1667933"/>
              <a:gd name="connsiteY9" fmla="*/ 93133 h 169333"/>
              <a:gd name="connsiteX10" fmla="*/ 863600 w 1667933"/>
              <a:gd name="connsiteY10" fmla="*/ 143933 h 169333"/>
              <a:gd name="connsiteX11" fmla="*/ 889000 w 1667933"/>
              <a:gd name="connsiteY11" fmla="*/ 160866 h 169333"/>
              <a:gd name="connsiteX12" fmla="*/ 939800 w 1667933"/>
              <a:gd name="connsiteY12" fmla="*/ 152400 h 169333"/>
              <a:gd name="connsiteX13" fmla="*/ 956733 w 1667933"/>
              <a:gd name="connsiteY13" fmla="*/ 101600 h 169333"/>
              <a:gd name="connsiteX14" fmla="*/ 965200 w 1667933"/>
              <a:gd name="connsiteY14" fmla="*/ 76200 h 169333"/>
              <a:gd name="connsiteX15" fmla="*/ 973666 w 1667933"/>
              <a:gd name="connsiteY15" fmla="*/ 33866 h 169333"/>
              <a:gd name="connsiteX16" fmla="*/ 990600 w 1667933"/>
              <a:gd name="connsiteY16" fmla="*/ 16933 h 169333"/>
              <a:gd name="connsiteX17" fmla="*/ 1049866 w 1667933"/>
              <a:gd name="connsiteY17" fmla="*/ 25400 h 169333"/>
              <a:gd name="connsiteX18" fmla="*/ 1066800 w 1667933"/>
              <a:gd name="connsiteY18" fmla="*/ 42333 h 169333"/>
              <a:gd name="connsiteX19" fmla="*/ 1092200 w 1667933"/>
              <a:gd name="connsiteY19" fmla="*/ 135466 h 169333"/>
              <a:gd name="connsiteX20" fmla="*/ 1109133 w 1667933"/>
              <a:gd name="connsiteY20" fmla="*/ 152400 h 169333"/>
              <a:gd name="connsiteX21" fmla="*/ 1159933 w 1667933"/>
              <a:gd name="connsiteY21" fmla="*/ 169333 h 169333"/>
              <a:gd name="connsiteX22" fmla="*/ 1210733 w 1667933"/>
              <a:gd name="connsiteY22" fmla="*/ 160866 h 169333"/>
              <a:gd name="connsiteX23" fmla="*/ 1219200 w 1667933"/>
              <a:gd name="connsiteY23" fmla="*/ 135466 h 169333"/>
              <a:gd name="connsiteX24" fmla="*/ 1227666 w 1667933"/>
              <a:gd name="connsiteY24" fmla="*/ 67733 h 169333"/>
              <a:gd name="connsiteX25" fmla="*/ 1244600 w 1667933"/>
              <a:gd name="connsiteY25" fmla="*/ 50800 h 169333"/>
              <a:gd name="connsiteX26" fmla="*/ 1295400 w 1667933"/>
              <a:gd name="connsiteY26" fmla="*/ 33866 h 169333"/>
              <a:gd name="connsiteX27" fmla="*/ 1346200 w 1667933"/>
              <a:gd name="connsiteY27" fmla="*/ 42333 h 169333"/>
              <a:gd name="connsiteX28" fmla="*/ 1354666 w 1667933"/>
              <a:gd name="connsiteY28" fmla="*/ 93133 h 169333"/>
              <a:gd name="connsiteX29" fmla="*/ 1363133 w 1667933"/>
              <a:gd name="connsiteY29" fmla="*/ 118533 h 169333"/>
              <a:gd name="connsiteX30" fmla="*/ 1388533 w 1667933"/>
              <a:gd name="connsiteY30" fmla="*/ 135466 h 169333"/>
              <a:gd name="connsiteX31" fmla="*/ 1422400 w 1667933"/>
              <a:gd name="connsiteY31" fmla="*/ 169333 h 169333"/>
              <a:gd name="connsiteX32" fmla="*/ 1498600 w 1667933"/>
              <a:gd name="connsiteY32" fmla="*/ 143933 h 169333"/>
              <a:gd name="connsiteX33" fmla="*/ 1532466 w 1667933"/>
              <a:gd name="connsiteY33" fmla="*/ 93133 h 169333"/>
              <a:gd name="connsiteX34" fmla="*/ 1549400 w 1667933"/>
              <a:gd name="connsiteY34" fmla="*/ 76200 h 169333"/>
              <a:gd name="connsiteX35" fmla="*/ 1667933 w 1667933"/>
              <a:gd name="connsiteY3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36600 w 1667933"/>
              <a:gd name="connsiteY5" fmla="*/ 16933 h 169333"/>
              <a:gd name="connsiteX6" fmla="*/ 762000 w 1667933"/>
              <a:gd name="connsiteY6" fmla="*/ 0 h 169333"/>
              <a:gd name="connsiteX7" fmla="*/ 787400 w 1667933"/>
              <a:gd name="connsiteY7" fmla="*/ 16933 h 169333"/>
              <a:gd name="connsiteX8" fmla="*/ 829733 w 1667933"/>
              <a:gd name="connsiteY8" fmla="*/ 93133 h 169333"/>
              <a:gd name="connsiteX9" fmla="*/ 863600 w 1667933"/>
              <a:gd name="connsiteY9" fmla="*/ 143933 h 169333"/>
              <a:gd name="connsiteX10" fmla="*/ 889000 w 1667933"/>
              <a:gd name="connsiteY10" fmla="*/ 160866 h 169333"/>
              <a:gd name="connsiteX11" fmla="*/ 939800 w 1667933"/>
              <a:gd name="connsiteY11" fmla="*/ 152400 h 169333"/>
              <a:gd name="connsiteX12" fmla="*/ 956733 w 1667933"/>
              <a:gd name="connsiteY12" fmla="*/ 101600 h 169333"/>
              <a:gd name="connsiteX13" fmla="*/ 965200 w 1667933"/>
              <a:gd name="connsiteY13" fmla="*/ 76200 h 169333"/>
              <a:gd name="connsiteX14" fmla="*/ 973666 w 1667933"/>
              <a:gd name="connsiteY14" fmla="*/ 33866 h 169333"/>
              <a:gd name="connsiteX15" fmla="*/ 990600 w 1667933"/>
              <a:gd name="connsiteY15" fmla="*/ 16933 h 169333"/>
              <a:gd name="connsiteX16" fmla="*/ 1049866 w 1667933"/>
              <a:gd name="connsiteY16" fmla="*/ 25400 h 169333"/>
              <a:gd name="connsiteX17" fmla="*/ 1066800 w 1667933"/>
              <a:gd name="connsiteY17" fmla="*/ 42333 h 169333"/>
              <a:gd name="connsiteX18" fmla="*/ 1092200 w 1667933"/>
              <a:gd name="connsiteY18" fmla="*/ 135466 h 169333"/>
              <a:gd name="connsiteX19" fmla="*/ 1109133 w 1667933"/>
              <a:gd name="connsiteY19" fmla="*/ 152400 h 169333"/>
              <a:gd name="connsiteX20" fmla="*/ 1159933 w 1667933"/>
              <a:gd name="connsiteY20" fmla="*/ 169333 h 169333"/>
              <a:gd name="connsiteX21" fmla="*/ 1210733 w 1667933"/>
              <a:gd name="connsiteY21" fmla="*/ 160866 h 169333"/>
              <a:gd name="connsiteX22" fmla="*/ 1219200 w 1667933"/>
              <a:gd name="connsiteY22" fmla="*/ 135466 h 169333"/>
              <a:gd name="connsiteX23" fmla="*/ 1227666 w 1667933"/>
              <a:gd name="connsiteY23" fmla="*/ 67733 h 169333"/>
              <a:gd name="connsiteX24" fmla="*/ 1244600 w 1667933"/>
              <a:gd name="connsiteY24" fmla="*/ 50800 h 169333"/>
              <a:gd name="connsiteX25" fmla="*/ 1295400 w 1667933"/>
              <a:gd name="connsiteY25" fmla="*/ 33866 h 169333"/>
              <a:gd name="connsiteX26" fmla="*/ 1346200 w 1667933"/>
              <a:gd name="connsiteY26" fmla="*/ 42333 h 169333"/>
              <a:gd name="connsiteX27" fmla="*/ 1354666 w 1667933"/>
              <a:gd name="connsiteY27" fmla="*/ 93133 h 169333"/>
              <a:gd name="connsiteX28" fmla="*/ 1363133 w 1667933"/>
              <a:gd name="connsiteY28" fmla="*/ 118533 h 169333"/>
              <a:gd name="connsiteX29" fmla="*/ 1388533 w 1667933"/>
              <a:gd name="connsiteY29" fmla="*/ 135466 h 169333"/>
              <a:gd name="connsiteX30" fmla="*/ 1422400 w 1667933"/>
              <a:gd name="connsiteY30" fmla="*/ 169333 h 169333"/>
              <a:gd name="connsiteX31" fmla="*/ 1498600 w 1667933"/>
              <a:gd name="connsiteY31" fmla="*/ 143933 h 169333"/>
              <a:gd name="connsiteX32" fmla="*/ 1532466 w 1667933"/>
              <a:gd name="connsiteY32" fmla="*/ 93133 h 169333"/>
              <a:gd name="connsiteX33" fmla="*/ 1549400 w 1667933"/>
              <a:gd name="connsiteY33" fmla="*/ 76200 h 169333"/>
              <a:gd name="connsiteX34" fmla="*/ 1667933 w 1667933"/>
              <a:gd name="connsiteY3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62000 w 1667933"/>
              <a:gd name="connsiteY5" fmla="*/ 0 h 169333"/>
              <a:gd name="connsiteX6" fmla="*/ 787400 w 1667933"/>
              <a:gd name="connsiteY6" fmla="*/ 16933 h 169333"/>
              <a:gd name="connsiteX7" fmla="*/ 829733 w 1667933"/>
              <a:gd name="connsiteY7" fmla="*/ 93133 h 169333"/>
              <a:gd name="connsiteX8" fmla="*/ 863600 w 1667933"/>
              <a:gd name="connsiteY8" fmla="*/ 143933 h 169333"/>
              <a:gd name="connsiteX9" fmla="*/ 889000 w 1667933"/>
              <a:gd name="connsiteY9" fmla="*/ 160866 h 169333"/>
              <a:gd name="connsiteX10" fmla="*/ 939800 w 1667933"/>
              <a:gd name="connsiteY10" fmla="*/ 152400 h 169333"/>
              <a:gd name="connsiteX11" fmla="*/ 956733 w 1667933"/>
              <a:gd name="connsiteY11" fmla="*/ 101600 h 169333"/>
              <a:gd name="connsiteX12" fmla="*/ 965200 w 1667933"/>
              <a:gd name="connsiteY12" fmla="*/ 76200 h 169333"/>
              <a:gd name="connsiteX13" fmla="*/ 973666 w 1667933"/>
              <a:gd name="connsiteY13" fmla="*/ 33866 h 169333"/>
              <a:gd name="connsiteX14" fmla="*/ 990600 w 1667933"/>
              <a:gd name="connsiteY14" fmla="*/ 16933 h 169333"/>
              <a:gd name="connsiteX15" fmla="*/ 1049866 w 1667933"/>
              <a:gd name="connsiteY15" fmla="*/ 25400 h 169333"/>
              <a:gd name="connsiteX16" fmla="*/ 1066800 w 1667933"/>
              <a:gd name="connsiteY16" fmla="*/ 42333 h 169333"/>
              <a:gd name="connsiteX17" fmla="*/ 1092200 w 1667933"/>
              <a:gd name="connsiteY17" fmla="*/ 135466 h 169333"/>
              <a:gd name="connsiteX18" fmla="*/ 1109133 w 1667933"/>
              <a:gd name="connsiteY18" fmla="*/ 152400 h 169333"/>
              <a:gd name="connsiteX19" fmla="*/ 1159933 w 1667933"/>
              <a:gd name="connsiteY19" fmla="*/ 169333 h 169333"/>
              <a:gd name="connsiteX20" fmla="*/ 1210733 w 1667933"/>
              <a:gd name="connsiteY20" fmla="*/ 160866 h 169333"/>
              <a:gd name="connsiteX21" fmla="*/ 1219200 w 1667933"/>
              <a:gd name="connsiteY21" fmla="*/ 135466 h 169333"/>
              <a:gd name="connsiteX22" fmla="*/ 1227666 w 1667933"/>
              <a:gd name="connsiteY22" fmla="*/ 67733 h 169333"/>
              <a:gd name="connsiteX23" fmla="*/ 1244600 w 1667933"/>
              <a:gd name="connsiteY23" fmla="*/ 50800 h 169333"/>
              <a:gd name="connsiteX24" fmla="*/ 1295400 w 1667933"/>
              <a:gd name="connsiteY24" fmla="*/ 33866 h 169333"/>
              <a:gd name="connsiteX25" fmla="*/ 1346200 w 1667933"/>
              <a:gd name="connsiteY25" fmla="*/ 42333 h 169333"/>
              <a:gd name="connsiteX26" fmla="*/ 1354666 w 1667933"/>
              <a:gd name="connsiteY26" fmla="*/ 93133 h 169333"/>
              <a:gd name="connsiteX27" fmla="*/ 1363133 w 1667933"/>
              <a:gd name="connsiteY27" fmla="*/ 118533 h 169333"/>
              <a:gd name="connsiteX28" fmla="*/ 1388533 w 1667933"/>
              <a:gd name="connsiteY28" fmla="*/ 135466 h 169333"/>
              <a:gd name="connsiteX29" fmla="*/ 1422400 w 1667933"/>
              <a:gd name="connsiteY29" fmla="*/ 169333 h 169333"/>
              <a:gd name="connsiteX30" fmla="*/ 1498600 w 1667933"/>
              <a:gd name="connsiteY30" fmla="*/ 143933 h 169333"/>
              <a:gd name="connsiteX31" fmla="*/ 1532466 w 1667933"/>
              <a:gd name="connsiteY31" fmla="*/ 93133 h 169333"/>
              <a:gd name="connsiteX32" fmla="*/ 1549400 w 1667933"/>
              <a:gd name="connsiteY32" fmla="*/ 76200 h 169333"/>
              <a:gd name="connsiteX33" fmla="*/ 1667933 w 1667933"/>
              <a:gd name="connsiteY33" fmla="*/ 67733 h 169333"/>
              <a:gd name="connsiteX0" fmla="*/ 0 w 1667933"/>
              <a:gd name="connsiteY0" fmla="*/ 153333 h 170266"/>
              <a:gd name="connsiteX1" fmla="*/ 135466 w 1667933"/>
              <a:gd name="connsiteY1" fmla="*/ 17866 h 170266"/>
              <a:gd name="connsiteX2" fmla="*/ 296333 w 1667933"/>
              <a:gd name="connsiteY2" fmla="*/ 161799 h 170266"/>
              <a:gd name="connsiteX3" fmla="*/ 437356 w 1667933"/>
              <a:gd name="connsiteY3" fmla="*/ 15485 h 170266"/>
              <a:gd name="connsiteX4" fmla="*/ 565944 w 1667933"/>
              <a:gd name="connsiteY4" fmla="*/ 156508 h 170266"/>
              <a:gd name="connsiteX5" fmla="*/ 762000 w 1667933"/>
              <a:gd name="connsiteY5" fmla="*/ 933 h 170266"/>
              <a:gd name="connsiteX6" fmla="*/ 829733 w 1667933"/>
              <a:gd name="connsiteY6" fmla="*/ 94066 h 170266"/>
              <a:gd name="connsiteX7" fmla="*/ 863600 w 1667933"/>
              <a:gd name="connsiteY7" fmla="*/ 144866 h 170266"/>
              <a:gd name="connsiteX8" fmla="*/ 889000 w 1667933"/>
              <a:gd name="connsiteY8" fmla="*/ 161799 h 170266"/>
              <a:gd name="connsiteX9" fmla="*/ 939800 w 1667933"/>
              <a:gd name="connsiteY9" fmla="*/ 153333 h 170266"/>
              <a:gd name="connsiteX10" fmla="*/ 956733 w 1667933"/>
              <a:gd name="connsiteY10" fmla="*/ 102533 h 170266"/>
              <a:gd name="connsiteX11" fmla="*/ 965200 w 1667933"/>
              <a:gd name="connsiteY11" fmla="*/ 77133 h 170266"/>
              <a:gd name="connsiteX12" fmla="*/ 973666 w 1667933"/>
              <a:gd name="connsiteY12" fmla="*/ 34799 h 170266"/>
              <a:gd name="connsiteX13" fmla="*/ 990600 w 1667933"/>
              <a:gd name="connsiteY13" fmla="*/ 17866 h 170266"/>
              <a:gd name="connsiteX14" fmla="*/ 1049866 w 1667933"/>
              <a:gd name="connsiteY14" fmla="*/ 26333 h 170266"/>
              <a:gd name="connsiteX15" fmla="*/ 1066800 w 1667933"/>
              <a:gd name="connsiteY15" fmla="*/ 43266 h 170266"/>
              <a:gd name="connsiteX16" fmla="*/ 1092200 w 1667933"/>
              <a:gd name="connsiteY16" fmla="*/ 136399 h 170266"/>
              <a:gd name="connsiteX17" fmla="*/ 1109133 w 1667933"/>
              <a:gd name="connsiteY17" fmla="*/ 153333 h 170266"/>
              <a:gd name="connsiteX18" fmla="*/ 1159933 w 1667933"/>
              <a:gd name="connsiteY18" fmla="*/ 170266 h 170266"/>
              <a:gd name="connsiteX19" fmla="*/ 1210733 w 1667933"/>
              <a:gd name="connsiteY19" fmla="*/ 161799 h 170266"/>
              <a:gd name="connsiteX20" fmla="*/ 1219200 w 1667933"/>
              <a:gd name="connsiteY20" fmla="*/ 136399 h 170266"/>
              <a:gd name="connsiteX21" fmla="*/ 1227666 w 1667933"/>
              <a:gd name="connsiteY21" fmla="*/ 68666 h 170266"/>
              <a:gd name="connsiteX22" fmla="*/ 1244600 w 1667933"/>
              <a:gd name="connsiteY22" fmla="*/ 51733 h 170266"/>
              <a:gd name="connsiteX23" fmla="*/ 1295400 w 1667933"/>
              <a:gd name="connsiteY23" fmla="*/ 34799 h 170266"/>
              <a:gd name="connsiteX24" fmla="*/ 1346200 w 1667933"/>
              <a:gd name="connsiteY24" fmla="*/ 43266 h 170266"/>
              <a:gd name="connsiteX25" fmla="*/ 1354666 w 1667933"/>
              <a:gd name="connsiteY25" fmla="*/ 94066 h 170266"/>
              <a:gd name="connsiteX26" fmla="*/ 1363133 w 1667933"/>
              <a:gd name="connsiteY26" fmla="*/ 119466 h 170266"/>
              <a:gd name="connsiteX27" fmla="*/ 1388533 w 1667933"/>
              <a:gd name="connsiteY27" fmla="*/ 136399 h 170266"/>
              <a:gd name="connsiteX28" fmla="*/ 1422400 w 1667933"/>
              <a:gd name="connsiteY28" fmla="*/ 170266 h 170266"/>
              <a:gd name="connsiteX29" fmla="*/ 1498600 w 1667933"/>
              <a:gd name="connsiteY29" fmla="*/ 144866 h 170266"/>
              <a:gd name="connsiteX30" fmla="*/ 1532466 w 1667933"/>
              <a:gd name="connsiteY30" fmla="*/ 94066 h 170266"/>
              <a:gd name="connsiteX31" fmla="*/ 1549400 w 1667933"/>
              <a:gd name="connsiteY31" fmla="*/ 77133 h 170266"/>
              <a:gd name="connsiteX32" fmla="*/ 1667933 w 1667933"/>
              <a:gd name="connsiteY32" fmla="*/ 68666 h 170266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39800 w 1667933"/>
              <a:gd name="connsiteY7" fmla="*/ 152404 h 169337"/>
              <a:gd name="connsiteX8" fmla="*/ 956733 w 1667933"/>
              <a:gd name="connsiteY8" fmla="*/ 101604 h 169337"/>
              <a:gd name="connsiteX9" fmla="*/ 965200 w 1667933"/>
              <a:gd name="connsiteY9" fmla="*/ 76204 h 169337"/>
              <a:gd name="connsiteX10" fmla="*/ 973666 w 1667933"/>
              <a:gd name="connsiteY10" fmla="*/ 33870 h 169337"/>
              <a:gd name="connsiteX11" fmla="*/ 990600 w 1667933"/>
              <a:gd name="connsiteY11" fmla="*/ 16937 h 169337"/>
              <a:gd name="connsiteX12" fmla="*/ 1049866 w 1667933"/>
              <a:gd name="connsiteY12" fmla="*/ 25404 h 169337"/>
              <a:gd name="connsiteX13" fmla="*/ 1066800 w 1667933"/>
              <a:gd name="connsiteY13" fmla="*/ 42337 h 169337"/>
              <a:gd name="connsiteX14" fmla="*/ 1092200 w 1667933"/>
              <a:gd name="connsiteY14" fmla="*/ 135470 h 169337"/>
              <a:gd name="connsiteX15" fmla="*/ 1109133 w 1667933"/>
              <a:gd name="connsiteY15" fmla="*/ 152404 h 169337"/>
              <a:gd name="connsiteX16" fmla="*/ 1159933 w 1667933"/>
              <a:gd name="connsiteY16" fmla="*/ 169337 h 169337"/>
              <a:gd name="connsiteX17" fmla="*/ 1210733 w 1667933"/>
              <a:gd name="connsiteY17" fmla="*/ 160870 h 169337"/>
              <a:gd name="connsiteX18" fmla="*/ 1219200 w 1667933"/>
              <a:gd name="connsiteY18" fmla="*/ 135470 h 169337"/>
              <a:gd name="connsiteX19" fmla="*/ 1227666 w 1667933"/>
              <a:gd name="connsiteY19" fmla="*/ 67737 h 169337"/>
              <a:gd name="connsiteX20" fmla="*/ 1244600 w 1667933"/>
              <a:gd name="connsiteY20" fmla="*/ 50804 h 169337"/>
              <a:gd name="connsiteX21" fmla="*/ 1295400 w 1667933"/>
              <a:gd name="connsiteY21" fmla="*/ 33870 h 169337"/>
              <a:gd name="connsiteX22" fmla="*/ 1346200 w 1667933"/>
              <a:gd name="connsiteY22" fmla="*/ 42337 h 169337"/>
              <a:gd name="connsiteX23" fmla="*/ 1354666 w 1667933"/>
              <a:gd name="connsiteY23" fmla="*/ 93137 h 169337"/>
              <a:gd name="connsiteX24" fmla="*/ 1363133 w 1667933"/>
              <a:gd name="connsiteY24" fmla="*/ 118537 h 169337"/>
              <a:gd name="connsiteX25" fmla="*/ 1388533 w 1667933"/>
              <a:gd name="connsiteY25" fmla="*/ 135470 h 169337"/>
              <a:gd name="connsiteX26" fmla="*/ 1422400 w 1667933"/>
              <a:gd name="connsiteY26" fmla="*/ 169337 h 169337"/>
              <a:gd name="connsiteX27" fmla="*/ 1498600 w 1667933"/>
              <a:gd name="connsiteY27" fmla="*/ 143937 h 169337"/>
              <a:gd name="connsiteX28" fmla="*/ 1532466 w 1667933"/>
              <a:gd name="connsiteY28" fmla="*/ 93137 h 169337"/>
              <a:gd name="connsiteX29" fmla="*/ 1549400 w 1667933"/>
              <a:gd name="connsiteY29" fmla="*/ 76204 h 169337"/>
              <a:gd name="connsiteX30" fmla="*/ 1667933 w 1667933"/>
              <a:gd name="connsiteY30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65200 w 1667933"/>
              <a:gd name="connsiteY7" fmla="*/ 76204 h 169337"/>
              <a:gd name="connsiteX8" fmla="*/ 973666 w 1667933"/>
              <a:gd name="connsiteY8" fmla="*/ 33870 h 169337"/>
              <a:gd name="connsiteX9" fmla="*/ 990600 w 1667933"/>
              <a:gd name="connsiteY9" fmla="*/ 16937 h 169337"/>
              <a:gd name="connsiteX10" fmla="*/ 1049866 w 1667933"/>
              <a:gd name="connsiteY10" fmla="*/ 25404 h 169337"/>
              <a:gd name="connsiteX11" fmla="*/ 1066800 w 1667933"/>
              <a:gd name="connsiteY11" fmla="*/ 42337 h 169337"/>
              <a:gd name="connsiteX12" fmla="*/ 1092200 w 1667933"/>
              <a:gd name="connsiteY12" fmla="*/ 135470 h 169337"/>
              <a:gd name="connsiteX13" fmla="*/ 1109133 w 1667933"/>
              <a:gd name="connsiteY13" fmla="*/ 152404 h 169337"/>
              <a:gd name="connsiteX14" fmla="*/ 1159933 w 1667933"/>
              <a:gd name="connsiteY14" fmla="*/ 169337 h 169337"/>
              <a:gd name="connsiteX15" fmla="*/ 1210733 w 1667933"/>
              <a:gd name="connsiteY15" fmla="*/ 160870 h 169337"/>
              <a:gd name="connsiteX16" fmla="*/ 1219200 w 1667933"/>
              <a:gd name="connsiteY16" fmla="*/ 135470 h 169337"/>
              <a:gd name="connsiteX17" fmla="*/ 1227666 w 1667933"/>
              <a:gd name="connsiteY17" fmla="*/ 67737 h 169337"/>
              <a:gd name="connsiteX18" fmla="*/ 1244600 w 1667933"/>
              <a:gd name="connsiteY18" fmla="*/ 50804 h 169337"/>
              <a:gd name="connsiteX19" fmla="*/ 1295400 w 1667933"/>
              <a:gd name="connsiteY19" fmla="*/ 33870 h 169337"/>
              <a:gd name="connsiteX20" fmla="*/ 1346200 w 1667933"/>
              <a:gd name="connsiteY20" fmla="*/ 42337 h 169337"/>
              <a:gd name="connsiteX21" fmla="*/ 1354666 w 1667933"/>
              <a:gd name="connsiteY21" fmla="*/ 93137 h 169337"/>
              <a:gd name="connsiteX22" fmla="*/ 1363133 w 1667933"/>
              <a:gd name="connsiteY22" fmla="*/ 118537 h 169337"/>
              <a:gd name="connsiteX23" fmla="*/ 1388533 w 1667933"/>
              <a:gd name="connsiteY23" fmla="*/ 135470 h 169337"/>
              <a:gd name="connsiteX24" fmla="*/ 1422400 w 1667933"/>
              <a:gd name="connsiteY24" fmla="*/ 169337 h 169337"/>
              <a:gd name="connsiteX25" fmla="*/ 1498600 w 1667933"/>
              <a:gd name="connsiteY25" fmla="*/ 143937 h 169337"/>
              <a:gd name="connsiteX26" fmla="*/ 1532466 w 1667933"/>
              <a:gd name="connsiteY26" fmla="*/ 93137 h 169337"/>
              <a:gd name="connsiteX27" fmla="*/ 1549400 w 1667933"/>
              <a:gd name="connsiteY27" fmla="*/ 76204 h 169337"/>
              <a:gd name="connsiteX28" fmla="*/ 1667933 w 1667933"/>
              <a:gd name="connsiteY28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73666 w 1667933"/>
              <a:gd name="connsiteY7" fmla="*/ 33870 h 169337"/>
              <a:gd name="connsiteX8" fmla="*/ 990600 w 1667933"/>
              <a:gd name="connsiteY8" fmla="*/ 16937 h 169337"/>
              <a:gd name="connsiteX9" fmla="*/ 1049866 w 1667933"/>
              <a:gd name="connsiteY9" fmla="*/ 25404 h 169337"/>
              <a:gd name="connsiteX10" fmla="*/ 1066800 w 1667933"/>
              <a:gd name="connsiteY10" fmla="*/ 42337 h 169337"/>
              <a:gd name="connsiteX11" fmla="*/ 1092200 w 1667933"/>
              <a:gd name="connsiteY11" fmla="*/ 135470 h 169337"/>
              <a:gd name="connsiteX12" fmla="*/ 1109133 w 1667933"/>
              <a:gd name="connsiteY12" fmla="*/ 152404 h 169337"/>
              <a:gd name="connsiteX13" fmla="*/ 1159933 w 1667933"/>
              <a:gd name="connsiteY13" fmla="*/ 169337 h 169337"/>
              <a:gd name="connsiteX14" fmla="*/ 1210733 w 1667933"/>
              <a:gd name="connsiteY14" fmla="*/ 160870 h 169337"/>
              <a:gd name="connsiteX15" fmla="*/ 1219200 w 1667933"/>
              <a:gd name="connsiteY15" fmla="*/ 135470 h 169337"/>
              <a:gd name="connsiteX16" fmla="*/ 1227666 w 1667933"/>
              <a:gd name="connsiteY16" fmla="*/ 67737 h 169337"/>
              <a:gd name="connsiteX17" fmla="*/ 1244600 w 1667933"/>
              <a:gd name="connsiteY17" fmla="*/ 50804 h 169337"/>
              <a:gd name="connsiteX18" fmla="*/ 1295400 w 1667933"/>
              <a:gd name="connsiteY18" fmla="*/ 33870 h 169337"/>
              <a:gd name="connsiteX19" fmla="*/ 1346200 w 1667933"/>
              <a:gd name="connsiteY19" fmla="*/ 42337 h 169337"/>
              <a:gd name="connsiteX20" fmla="*/ 1354666 w 1667933"/>
              <a:gd name="connsiteY20" fmla="*/ 93137 h 169337"/>
              <a:gd name="connsiteX21" fmla="*/ 1363133 w 1667933"/>
              <a:gd name="connsiteY21" fmla="*/ 118537 h 169337"/>
              <a:gd name="connsiteX22" fmla="*/ 1388533 w 1667933"/>
              <a:gd name="connsiteY22" fmla="*/ 135470 h 169337"/>
              <a:gd name="connsiteX23" fmla="*/ 1422400 w 1667933"/>
              <a:gd name="connsiteY23" fmla="*/ 169337 h 169337"/>
              <a:gd name="connsiteX24" fmla="*/ 1498600 w 1667933"/>
              <a:gd name="connsiteY24" fmla="*/ 143937 h 169337"/>
              <a:gd name="connsiteX25" fmla="*/ 1532466 w 1667933"/>
              <a:gd name="connsiteY25" fmla="*/ 93137 h 169337"/>
              <a:gd name="connsiteX26" fmla="*/ 1549400 w 1667933"/>
              <a:gd name="connsiteY26" fmla="*/ 76204 h 169337"/>
              <a:gd name="connsiteX27" fmla="*/ 1667933 w 1667933"/>
              <a:gd name="connsiteY27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49866 w 1667933"/>
              <a:gd name="connsiteY8" fmla="*/ 25404 h 169337"/>
              <a:gd name="connsiteX9" fmla="*/ 1066800 w 1667933"/>
              <a:gd name="connsiteY9" fmla="*/ 42337 h 169337"/>
              <a:gd name="connsiteX10" fmla="*/ 1092200 w 1667933"/>
              <a:gd name="connsiteY10" fmla="*/ 135470 h 169337"/>
              <a:gd name="connsiteX11" fmla="*/ 1109133 w 1667933"/>
              <a:gd name="connsiteY11" fmla="*/ 152404 h 169337"/>
              <a:gd name="connsiteX12" fmla="*/ 1159933 w 1667933"/>
              <a:gd name="connsiteY12" fmla="*/ 169337 h 169337"/>
              <a:gd name="connsiteX13" fmla="*/ 1210733 w 1667933"/>
              <a:gd name="connsiteY13" fmla="*/ 160870 h 169337"/>
              <a:gd name="connsiteX14" fmla="*/ 1219200 w 1667933"/>
              <a:gd name="connsiteY14" fmla="*/ 135470 h 169337"/>
              <a:gd name="connsiteX15" fmla="*/ 1227666 w 1667933"/>
              <a:gd name="connsiteY15" fmla="*/ 67737 h 169337"/>
              <a:gd name="connsiteX16" fmla="*/ 1244600 w 1667933"/>
              <a:gd name="connsiteY16" fmla="*/ 50804 h 169337"/>
              <a:gd name="connsiteX17" fmla="*/ 1295400 w 1667933"/>
              <a:gd name="connsiteY17" fmla="*/ 33870 h 169337"/>
              <a:gd name="connsiteX18" fmla="*/ 1346200 w 1667933"/>
              <a:gd name="connsiteY18" fmla="*/ 42337 h 169337"/>
              <a:gd name="connsiteX19" fmla="*/ 1354666 w 1667933"/>
              <a:gd name="connsiteY19" fmla="*/ 93137 h 169337"/>
              <a:gd name="connsiteX20" fmla="*/ 1363133 w 1667933"/>
              <a:gd name="connsiteY20" fmla="*/ 118537 h 169337"/>
              <a:gd name="connsiteX21" fmla="*/ 1388533 w 1667933"/>
              <a:gd name="connsiteY21" fmla="*/ 135470 h 169337"/>
              <a:gd name="connsiteX22" fmla="*/ 1422400 w 1667933"/>
              <a:gd name="connsiteY22" fmla="*/ 169337 h 169337"/>
              <a:gd name="connsiteX23" fmla="*/ 1498600 w 1667933"/>
              <a:gd name="connsiteY23" fmla="*/ 143937 h 169337"/>
              <a:gd name="connsiteX24" fmla="*/ 1532466 w 1667933"/>
              <a:gd name="connsiteY24" fmla="*/ 93137 h 169337"/>
              <a:gd name="connsiteX25" fmla="*/ 1549400 w 1667933"/>
              <a:gd name="connsiteY25" fmla="*/ 76204 h 169337"/>
              <a:gd name="connsiteX26" fmla="*/ 1667933 w 1667933"/>
              <a:gd name="connsiteY26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66800 w 1667933"/>
              <a:gd name="connsiteY8" fmla="*/ 42337 h 169337"/>
              <a:gd name="connsiteX9" fmla="*/ 1092200 w 1667933"/>
              <a:gd name="connsiteY9" fmla="*/ 135470 h 169337"/>
              <a:gd name="connsiteX10" fmla="*/ 1109133 w 1667933"/>
              <a:gd name="connsiteY10" fmla="*/ 152404 h 169337"/>
              <a:gd name="connsiteX11" fmla="*/ 1159933 w 1667933"/>
              <a:gd name="connsiteY11" fmla="*/ 169337 h 169337"/>
              <a:gd name="connsiteX12" fmla="*/ 1210733 w 1667933"/>
              <a:gd name="connsiteY12" fmla="*/ 160870 h 169337"/>
              <a:gd name="connsiteX13" fmla="*/ 1219200 w 1667933"/>
              <a:gd name="connsiteY13" fmla="*/ 135470 h 169337"/>
              <a:gd name="connsiteX14" fmla="*/ 1227666 w 1667933"/>
              <a:gd name="connsiteY14" fmla="*/ 67737 h 169337"/>
              <a:gd name="connsiteX15" fmla="*/ 1244600 w 1667933"/>
              <a:gd name="connsiteY15" fmla="*/ 50804 h 169337"/>
              <a:gd name="connsiteX16" fmla="*/ 1295400 w 1667933"/>
              <a:gd name="connsiteY16" fmla="*/ 33870 h 169337"/>
              <a:gd name="connsiteX17" fmla="*/ 1346200 w 1667933"/>
              <a:gd name="connsiteY17" fmla="*/ 42337 h 169337"/>
              <a:gd name="connsiteX18" fmla="*/ 1354666 w 1667933"/>
              <a:gd name="connsiteY18" fmla="*/ 93137 h 169337"/>
              <a:gd name="connsiteX19" fmla="*/ 1363133 w 1667933"/>
              <a:gd name="connsiteY19" fmla="*/ 118537 h 169337"/>
              <a:gd name="connsiteX20" fmla="*/ 1388533 w 1667933"/>
              <a:gd name="connsiteY20" fmla="*/ 135470 h 169337"/>
              <a:gd name="connsiteX21" fmla="*/ 1422400 w 1667933"/>
              <a:gd name="connsiteY21" fmla="*/ 169337 h 169337"/>
              <a:gd name="connsiteX22" fmla="*/ 1498600 w 1667933"/>
              <a:gd name="connsiteY22" fmla="*/ 143937 h 169337"/>
              <a:gd name="connsiteX23" fmla="*/ 1532466 w 1667933"/>
              <a:gd name="connsiteY23" fmla="*/ 93137 h 169337"/>
              <a:gd name="connsiteX24" fmla="*/ 1549400 w 1667933"/>
              <a:gd name="connsiteY24" fmla="*/ 76204 h 169337"/>
              <a:gd name="connsiteX25" fmla="*/ 1667933 w 1667933"/>
              <a:gd name="connsiteY25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70691"/>
              <a:gd name="connsiteX1" fmla="*/ 135466 w 1667933"/>
              <a:gd name="connsiteY1" fmla="*/ 16937 h 170691"/>
              <a:gd name="connsiteX2" fmla="*/ 296333 w 1667933"/>
              <a:gd name="connsiteY2" fmla="*/ 160870 h 170691"/>
              <a:gd name="connsiteX3" fmla="*/ 437356 w 1667933"/>
              <a:gd name="connsiteY3" fmla="*/ 14556 h 170691"/>
              <a:gd name="connsiteX4" fmla="*/ 565944 w 1667933"/>
              <a:gd name="connsiteY4" fmla="*/ 155579 h 170691"/>
              <a:gd name="connsiteX5" fmla="*/ 762000 w 1667933"/>
              <a:gd name="connsiteY5" fmla="*/ 4 h 170691"/>
              <a:gd name="connsiteX6" fmla="*/ 889000 w 1667933"/>
              <a:gd name="connsiteY6" fmla="*/ 160870 h 170691"/>
              <a:gd name="connsiteX7" fmla="*/ 990600 w 1667933"/>
              <a:gd name="connsiteY7" fmla="*/ 16937 h 170691"/>
              <a:gd name="connsiteX8" fmla="*/ 1109133 w 1667933"/>
              <a:gd name="connsiteY8" fmla="*/ 152404 h 170691"/>
              <a:gd name="connsiteX9" fmla="*/ 1159933 w 1667933"/>
              <a:gd name="connsiteY9" fmla="*/ 169337 h 170691"/>
              <a:gd name="connsiteX10" fmla="*/ 1210733 w 1667933"/>
              <a:gd name="connsiteY10" fmla="*/ 160870 h 170691"/>
              <a:gd name="connsiteX11" fmla="*/ 1219200 w 1667933"/>
              <a:gd name="connsiteY11" fmla="*/ 135470 h 170691"/>
              <a:gd name="connsiteX12" fmla="*/ 1227666 w 1667933"/>
              <a:gd name="connsiteY12" fmla="*/ 67737 h 170691"/>
              <a:gd name="connsiteX13" fmla="*/ 1244600 w 1667933"/>
              <a:gd name="connsiteY13" fmla="*/ 50804 h 170691"/>
              <a:gd name="connsiteX14" fmla="*/ 1295400 w 1667933"/>
              <a:gd name="connsiteY14" fmla="*/ 33870 h 170691"/>
              <a:gd name="connsiteX15" fmla="*/ 1346200 w 1667933"/>
              <a:gd name="connsiteY15" fmla="*/ 42337 h 170691"/>
              <a:gd name="connsiteX16" fmla="*/ 1354666 w 1667933"/>
              <a:gd name="connsiteY16" fmla="*/ 93137 h 170691"/>
              <a:gd name="connsiteX17" fmla="*/ 1363133 w 1667933"/>
              <a:gd name="connsiteY17" fmla="*/ 118537 h 170691"/>
              <a:gd name="connsiteX18" fmla="*/ 1388533 w 1667933"/>
              <a:gd name="connsiteY18" fmla="*/ 135470 h 170691"/>
              <a:gd name="connsiteX19" fmla="*/ 1422400 w 1667933"/>
              <a:gd name="connsiteY19" fmla="*/ 169337 h 170691"/>
              <a:gd name="connsiteX20" fmla="*/ 1498600 w 1667933"/>
              <a:gd name="connsiteY20" fmla="*/ 143937 h 170691"/>
              <a:gd name="connsiteX21" fmla="*/ 1532466 w 1667933"/>
              <a:gd name="connsiteY21" fmla="*/ 93137 h 170691"/>
              <a:gd name="connsiteX22" fmla="*/ 1549400 w 1667933"/>
              <a:gd name="connsiteY22" fmla="*/ 76204 h 170691"/>
              <a:gd name="connsiteX23" fmla="*/ 1667933 w 1667933"/>
              <a:gd name="connsiteY23" fmla="*/ 67737 h 170691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5027"/>
              <a:gd name="connsiteX1" fmla="*/ 135466 w 1667933"/>
              <a:gd name="connsiteY1" fmla="*/ 16937 h 175027"/>
              <a:gd name="connsiteX2" fmla="*/ 296333 w 1667933"/>
              <a:gd name="connsiteY2" fmla="*/ 160870 h 175027"/>
              <a:gd name="connsiteX3" fmla="*/ 437356 w 1667933"/>
              <a:gd name="connsiteY3" fmla="*/ 14556 h 175027"/>
              <a:gd name="connsiteX4" fmla="*/ 565944 w 1667933"/>
              <a:gd name="connsiteY4" fmla="*/ 155579 h 175027"/>
              <a:gd name="connsiteX5" fmla="*/ 762000 w 1667933"/>
              <a:gd name="connsiteY5" fmla="*/ 4 h 175027"/>
              <a:gd name="connsiteX6" fmla="*/ 889000 w 1667933"/>
              <a:gd name="connsiteY6" fmla="*/ 160870 h 175027"/>
              <a:gd name="connsiteX7" fmla="*/ 990600 w 1667933"/>
              <a:gd name="connsiteY7" fmla="*/ 16937 h 175027"/>
              <a:gd name="connsiteX8" fmla="*/ 1159933 w 1667933"/>
              <a:gd name="connsiteY8" fmla="*/ 169337 h 175027"/>
              <a:gd name="connsiteX9" fmla="*/ 1219200 w 1667933"/>
              <a:gd name="connsiteY9" fmla="*/ 135470 h 175027"/>
              <a:gd name="connsiteX10" fmla="*/ 1227666 w 1667933"/>
              <a:gd name="connsiteY10" fmla="*/ 67737 h 175027"/>
              <a:gd name="connsiteX11" fmla="*/ 1244600 w 1667933"/>
              <a:gd name="connsiteY11" fmla="*/ 50804 h 175027"/>
              <a:gd name="connsiteX12" fmla="*/ 1295400 w 1667933"/>
              <a:gd name="connsiteY12" fmla="*/ 33870 h 175027"/>
              <a:gd name="connsiteX13" fmla="*/ 1346200 w 1667933"/>
              <a:gd name="connsiteY13" fmla="*/ 42337 h 175027"/>
              <a:gd name="connsiteX14" fmla="*/ 1354666 w 1667933"/>
              <a:gd name="connsiteY14" fmla="*/ 93137 h 175027"/>
              <a:gd name="connsiteX15" fmla="*/ 1363133 w 1667933"/>
              <a:gd name="connsiteY15" fmla="*/ 118537 h 175027"/>
              <a:gd name="connsiteX16" fmla="*/ 1388533 w 1667933"/>
              <a:gd name="connsiteY16" fmla="*/ 135470 h 175027"/>
              <a:gd name="connsiteX17" fmla="*/ 1422400 w 1667933"/>
              <a:gd name="connsiteY17" fmla="*/ 169337 h 175027"/>
              <a:gd name="connsiteX18" fmla="*/ 1498600 w 1667933"/>
              <a:gd name="connsiteY18" fmla="*/ 143937 h 175027"/>
              <a:gd name="connsiteX19" fmla="*/ 1532466 w 1667933"/>
              <a:gd name="connsiteY19" fmla="*/ 93137 h 175027"/>
              <a:gd name="connsiteX20" fmla="*/ 1549400 w 1667933"/>
              <a:gd name="connsiteY20" fmla="*/ 76204 h 175027"/>
              <a:gd name="connsiteX21" fmla="*/ 1667933 w 1667933"/>
              <a:gd name="connsiteY21" fmla="*/ 67737 h 175027"/>
              <a:gd name="connsiteX0" fmla="*/ 0 w 1667933"/>
              <a:gd name="connsiteY0" fmla="*/ 152404 h 169895"/>
              <a:gd name="connsiteX1" fmla="*/ 135466 w 1667933"/>
              <a:gd name="connsiteY1" fmla="*/ 16937 h 169895"/>
              <a:gd name="connsiteX2" fmla="*/ 296333 w 1667933"/>
              <a:gd name="connsiteY2" fmla="*/ 160870 h 169895"/>
              <a:gd name="connsiteX3" fmla="*/ 437356 w 1667933"/>
              <a:gd name="connsiteY3" fmla="*/ 14556 h 169895"/>
              <a:gd name="connsiteX4" fmla="*/ 565944 w 1667933"/>
              <a:gd name="connsiteY4" fmla="*/ 155579 h 169895"/>
              <a:gd name="connsiteX5" fmla="*/ 762000 w 1667933"/>
              <a:gd name="connsiteY5" fmla="*/ 4 h 169895"/>
              <a:gd name="connsiteX6" fmla="*/ 889000 w 1667933"/>
              <a:gd name="connsiteY6" fmla="*/ 160870 h 169895"/>
              <a:gd name="connsiteX7" fmla="*/ 990600 w 1667933"/>
              <a:gd name="connsiteY7" fmla="*/ 16937 h 169895"/>
              <a:gd name="connsiteX8" fmla="*/ 1159933 w 1667933"/>
              <a:gd name="connsiteY8" fmla="*/ 169337 h 169895"/>
              <a:gd name="connsiteX9" fmla="*/ 1227666 w 1667933"/>
              <a:gd name="connsiteY9" fmla="*/ 67737 h 169895"/>
              <a:gd name="connsiteX10" fmla="*/ 1244600 w 1667933"/>
              <a:gd name="connsiteY10" fmla="*/ 50804 h 169895"/>
              <a:gd name="connsiteX11" fmla="*/ 1295400 w 1667933"/>
              <a:gd name="connsiteY11" fmla="*/ 33870 h 169895"/>
              <a:gd name="connsiteX12" fmla="*/ 1346200 w 1667933"/>
              <a:gd name="connsiteY12" fmla="*/ 42337 h 169895"/>
              <a:gd name="connsiteX13" fmla="*/ 1354666 w 1667933"/>
              <a:gd name="connsiteY13" fmla="*/ 93137 h 169895"/>
              <a:gd name="connsiteX14" fmla="*/ 1363133 w 1667933"/>
              <a:gd name="connsiteY14" fmla="*/ 118537 h 169895"/>
              <a:gd name="connsiteX15" fmla="*/ 1388533 w 1667933"/>
              <a:gd name="connsiteY15" fmla="*/ 135470 h 169895"/>
              <a:gd name="connsiteX16" fmla="*/ 1422400 w 1667933"/>
              <a:gd name="connsiteY16" fmla="*/ 169337 h 169895"/>
              <a:gd name="connsiteX17" fmla="*/ 1498600 w 1667933"/>
              <a:gd name="connsiteY17" fmla="*/ 143937 h 169895"/>
              <a:gd name="connsiteX18" fmla="*/ 1532466 w 1667933"/>
              <a:gd name="connsiteY18" fmla="*/ 93137 h 169895"/>
              <a:gd name="connsiteX19" fmla="*/ 1549400 w 1667933"/>
              <a:gd name="connsiteY19" fmla="*/ 76204 h 169895"/>
              <a:gd name="connsiteX20" fmla="*/ 1667933 w 1667933"/>
              <a:gd name="connsiteY20" fmla="*/ 67737 h 169895"/>
              <a:gd name="connsiteX0" fmla="*/ 0 w 1667933"/>
              <a:gd name="connsiteY0" fmla="*/ 152404 h 169563"/>
              <a:gd name="connsiteX1" fmla="*/ 135466 w 1667933"/>
              <a:gd name="connsiteY1" fmla="*/ 16937 h 169563"/>
              <a:gd name="connsiteX2" fmla="*/ 296333 w 1667933"/>
              <a:gd name="connsiteY2" fmla="*/ 160870 h 169563"/>
              <a:gd name="connsiteX3" fmla="*/ 437356 w 1667933"/>
              <a:gd name="connsiteY3" fmla="*/ 14556 h 169563"/>
              <a:gd name="connsiteX4" fmla="*/ 565944 w 1667933"/>
              <a:gd name="connsiteY4" fmla="*/ 155579 h 169563"/>
              <a:gd name="connsiteX5" fmla="*/ 762000 w 1667933"/>
              <a:gd name="connsiteY5" fmla="*/ 4 h 169563"/>
              <a:gd name="connsiteX6" fmla="*/ 889000 w 1667933"/>
              <a:gd name="connsiteY6" fmla="*/ 160870 h 169563"/>
              <a:gd name="connsiteX7" fmla="*/ 990600 w 1667933"/>
              <a:gd name="connsiteY7" fmla="*/ 16937 h 169563"/>
              <a:gd name="connsiteX8" fmla="*/ 1159933 w 1667933"/>
              <a:gd name="connsiteY8" fmla="*/ 169337 h 169563"/>
              <a:gd name="connsiteX9" fmla="*/ 1244600 w 1667933"/>
              <a:gd name="connsiteY9" fmla="*/ 50804 h 169563"/>
              <a:gd name="connsiteX10" fmla="*/ 1295400 w 1667933"/>
              <a:gd name="connsiteY10" fmla="*/ 33870 h 169563"/>
              <a:gd name="connsiteX11" fmla="*/ 1346200 w 1667933"/>
              <a:gd name="connsiteY11" fmla="*/ 42337 h 169563"/>
              <a:gd name="connsiteX12" fmla="*/ 1354666 w 1667933"/>
              <a:gd name="connsiteY12" fmla="*/ 93137 h 169563"/>
              <a:gd name="connsiteX13" fmla="*/ 1363133 w 1667933"/>
              <a:gd name="connsiteY13" fmla="*/ 118537 h 169563"/>
              <a:gd name="connsiteX14" fmla="*/ 1388533 w 1667933"/>
              <a:gd name="connsiteY14" fmla="*/ 135470 h 169563"/>
              <a:gd name="connsiteX15" fmla="*/ 1422400 w 1667933"/>
              <a:gd name="connsiteY15" fmla="*/ 169337 h 169563"/>
              <a:gd name="connsiteX16" fmla="*/ 1498600 w 1667933"/>
              <a:gd name="connsiteY16" fmla="*/ 143937 h 169563"/>
              <a:gd name="connsiteX17" fmla="*/ 1532466 w 1667933"/>
              <a:gd name="connsiteY17" fmla="*/ 93137 h 169563"/>
              <a:gd name="connsiteX18" fmla="*/ 1549400 w 1667933"/>
              <a:gd name="connsiteY18" fmla="*/ 76204 h 169563"/>
              <a:gd name="connsiteX19" fmla="*/ 1667933 w 1667933"/>
              <a:gd name="connsiteY19" fmla="*/ 67737 h 169563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3"/>
              <a:gd name="connsiteX1" fmla="*/ 135466 w 1667933"/>
              <a:gd name="connsiteY1" fmla="*/ 16937 h 169383"/>
              <a:gd name="connsiteX2" fmla="*/ 296333 w 1667933"/>
              <a:gd name="connsiteY2" fmla="*/ 160870 h 169383"/>
              <a:gd name="connsiteX3" fmla="*/ 437356 w 1667933"/>
              <a:gd name="connsiteY3" fmla="*/ 14556 h 169383"/>
              <a:gd name="connsiteX4" fmla="*/ 565944 w 1667933"/>
              <a:gd name="connsiteY4" fmla="*/ 155579 h 169383"/>
              <a:gd name="connsiteX5" fmla="*/ 762000 w 1667933"/>
              <a:gd name="connsiteY5" fmla="*/ 4 h 169383"/>
              <a:gd name="connsiteX6" fmla="*/ 889000 w 1667933"/>
              <a:gd name="connsiteY6" fmla="*/ 160870 h 169383"/>
              <a:gd name="connsiteX7" fmla="*/ 990600 w 1667933"/>
              <a:gd name="connsiteY7" fmla="*/ 16937 h 169383"/>
              <a:gd name="connsiteX8" fmla="*/ 1159933 w 1667933"/>
              <a:gd name="connsiteY8" fmla="*/ 169337 h 169383"/>
              <a:gd name="connsiteX9" fmla="*/ 1295400 w 1667933"/>
              <a:gd name="connsiteY9" fmla="*/ 33870 h 169383"/>
              <a:gd name="connsiteX10" fmla="*/ 1354666 w 1667933"/>
              <a:gd name="connsiteY10" fmla="*/ 93137 h 169383"/>
              <a:gd name="connsiteX11" fmla="*/ 1363133 w 1667933"/>
              <a:gd name="connsiteY11" fmla="*/ 118537 h 169383"/>
              <a:gd name="connsiteX12" fmla="*/ 1388533 w 1667933"/>
              <a:gd name="connsiteY12" fmla="*/ 135470 h 169383"/>
              <a:gd name="connsiteX13" fmla="*/ 1422400 w 1667933"/>
              <a:gd name="connsiteY13" fmla="*/ 169337 h 169383"/>
              <a:gd name="connsiteX14" fmla="*/ 1498600 w 1667933"/>
              <a:gd name="connsiteY14" fmla="*/ 143937 h 169383"/>
              <a:gd name="connsiteX15" fmla="*/ 1532466 w 1667933"/>
              <a:gd name="connsiteY15" fmla="*/ 93137 h 169383"/>
              <a:gd name="connsiteX16" fmla="*/ 1549400 w 1667933"/>
              <a:gd name="connsiteY16" fmla="*/ 76204 h 169383"/>
              <a:gd name="connsiteX17" fmla="*/ 1667933 w 1667933"/>
              <a:gd name="connsiteY17" fmla="*/ 67737 h 169383"/>
              <a:gd name="connsiteX0" fmla="*/ 0 w 1667933"/>
              <a:gd name="connsiteY0" fmla="*/ 152404 h 169382"/>
              <a:gd name="connsiteX1" fmla="*/ 135466 w 1667933"/>
              <a:gd name="connsiteY1" fmla="*/ 16937 h 169382"/>
              <a:gd name="connsiteX2" fmla="*/ 296333 w 1667933"/>
              <a:gd name="connsiteY2" fmla="*/ 160870 h 169382"/>
              <a:gd name="connsiteX3" fmla="*/ 437356 w 1667933"/>
              <a:gd name="connsiteY3" fmla="*/ 14556 h 169382"/>
              <a:gd name="connsiteX4" fmla="*/ 565944 w 1667933"/>
              <a:gd name="connsiteY4" fmla="*/ 155579 h 169382"/>
              <a:gd name="connsiteX5" fmla="*/ 762000 w 1667933"/>
              <a:gd name="connsiteY5" fmla="*/ 4 h 169382"/>
              <a:gd name="connsiteX6" fmla="*/ 889000 w 1667933"/>
              <a:gd name="connsiteY6" fmla="*/ 160870 h 169382"/>
              <a:gd name="connsiteX7" fmla="*/ 990600 w 1667933"/>
              <a:gd name="connsiteY7" fmla="*/ 16937 h 169382"/>
              <a:gd name="connsiteX8" fmla="*/ 1159933 w 1667933"/>
              <a:gd name="connsiteY8" fmla="*/ 169337 h 169382"/>
              <a:gd name="connsiteX9" fmla="*/ 1295400 w 1667933"/>
              <a:gd name="connsiteY9" fmla="*/ 33870 h 169382"/>
              <a:gd name="connsiteX10" fmla="*/ 1363133 w 1667933"/>
              <a:gd name="connsiteY10" fmla="*/ 118537 h 169382"/>
              <a:gd name="connsiteX11" fmla="*/ 1388533 w 1667933"/>
              <a:gd name="connsiteY11" fmla="*/ 135470 h 169382"/>
              <a:gd name="connsiteX12" fmla="*/ 1422400 w 1667933"/>
              <a:gd name="connsiteY12" fmla="*/ 169337 h 169382"/>
              <a:gd name="connsiteX13" fmla="*/ 1498600 w 1667933"/>
              <a:gd name="connsiteY13" fmla="*/ 143937 h 169382"/>
              <a:gd name="connsiteX14" fmla="*/ 1532466 w 1667933"/>
              <a:gd name="connsiteY14" fmla="*/ 93137 h 169382"/>
              <a:gd name="connsiteX15" fmla="*/ 1549400 w 1667933"/>
              <a:gd name="connsiteY15" fmla="*/ 76204 h 169382"/>
              <a:gd name="connsiteX16" fmla="*/ 1667933 w 1667933"/>
              <a:gd name="connsiteY16" fmla="*/ 67737 h 169382"/>
              <a:gd name="connsiteX0" fmla="*/ 0 w 1667933"/>
              <a:gd name="connsiteY0" fmla="*/ 152404 h 169381"/>
              <a:gd name="connsiteX1" fmla="*/ 135466 w 1667933"/>
              <a:gd name="connsiteY1" fmla="*/ 16937 h 169381"/>
              <a:gd name="connsiteX2" fmla="*/ 296333 w 1667933"/>
              <a:gd name="connsiteY2" fmla="*/ 160870 h 169381"/>
              <a:gd name="connsiteX3" fmla="*/ 437356 w 1667933"/>
              <a:gd name="connsiteY3" fmla="*/ 14556 h 169381"/>
              <a:gd name="connsiteX4" fmla="*/ 565944 w 1667933"/>
              <a:gd name="connsiteY4" fmla="*/ 155579 h 169381"/>
              <a:gd name="connsiteX5" fmla="*/ 762000 w 1667933"/>
              <a:gd name="connsiteY5" fmla="*/ 4 h 169381"/>
              <a:gd name="connsiteX6" fmla="*/ 889000 w 1667933"/>
              <a:gd name="connsiteY6" fmla="*/ 160870 h 169381"/>
              <a:gd name="connsiteX7" fmla="*/ 990600 w 1667933"/>
              <a:gd name="connsiteY7" fmla="*/ 16937 h 169381"/>
              <a:gd name="connsiteX8" fmla="*/ 1159933 w 1667933"/>
              <a:gd name="connsiteY8" fmla="*/ 169337 h 169381"/>
              <a:gd name="connsiteX9" fmla="*/ 1295400 w 1667933"/>
              <a:gd name="connsiteY9" fmla="*/ 33870 h 169381"/>
              <a:gd name="connsiteX10" fmla="*/ 1388533 w 1667933"/>
              <a:gd name="connsiteY10" fmla="*/ 135470 h 169381"/>
              <a:gd name="connsiteX11" fmla="*/ 1422400 w 1667933"/>
              <a:gd name="connsiteY11" fmla="*/ 169337 h 169381"/>
              <a:gd name="connsiteX12" fmla="*/ 1498600 w 1667933"/>
              <a:gd name="connsiteY12" fmla="*/ 143937 h 169381"/>
              <a:gd name="connsiteX13" fmla="*/ 1532466 w 1667933"/>
              <a:gd name="connsiteY13" fmla="*/ 93137 h 169381"/>
              <a:gd name="connsiteX14" fmla="*/ 1549400 w 1667933"/>
              <a:gd name="connsiteY14" fmla="*/ 76204 h 169381"/>
              <a:gd name="connsiteX15" fmla="*/ 1667933 w 1667933"/>
              <a:gd name="connsiteY15" fmla="*/ 67737 h 169381"/>
              <a:gd name="connsiteX0" fmla="*/ 0 w 1667933"/>
              <a:gd name="connsiteY0" fmla="*/ 152404 h 177578"/>
              <a:gd name="connsiteX1" fmla="*/ 135466 w 1667933"/>
              <a:gd name="connsiteY1" fmla="*/ 16937 h 177578"/>
              <a:gd name="connsiteX2" fmla="*/ 296333 w 1667933"/>
              <a:gd name="connsiteY2" fmla="*/ 160870 h 177578"/>
              <a:gd name="connsiteX3" fmla="*/ 437356 w 1667933"/>
              <a:gd name="connsiteY3" fmla="*/ 14556 h 177578"/>
              <a:gd name="connsiteX4" fmla="*/ 565944 w 1667933"/>
              <a:gd name="connsiteY4" fmla="*/ 155579 h 177578"/>
              <a:gd name="connsiteX5" fmla="*/ 762000 w 1667933"/>
              <a:gd name="connsiteY5" fmla="*/ 4 h 177578"/>
              <a:gd name="connsiteX6" fmla="*/ 889000 w 1667933"/>
              <a:gd name="connsiteY6" fmla="*/ 160870 h 177578"/>
              <a:gd name="connsiteX7" fmla="*/ 990600 w 1667933"/>
              <a:gd name="connsiteY7" fmla="*/ 16937 h 177578"/>
              <a:gd name="connsiteX8" fmla="*/ 1159933 w 1667933"/>
              <a:gd name="connsiteY8" fmla="*/ 169337 h 177578"/>
              <a:gd name="connsiteX9" fmla="*/ 1295400 w 1667933"/>
              <a:gd name="connsiteY9" fmla="*/ 33870 h 177578"/>
              <a:gd name="connsiteX10" fmla="*/ 1422400 w 1667933"/>
              <a:gd name="connsiteY10" fmla="*/ 169337 h 177578"/>
              <a:gd name="connsiteX11" fmla="*/ 1498600 w 1667933"/>
              <a:gd name="connsiteY11" fmla="*/ 143937 h 177578"/>
              <a:gd name="connsiteX12" fmla="*/ 1532466 w 1667933"/>
              <a:gd name="connsiteY12" fmla="*/ 93137 h 177578"/>
              <a:gd name="connsiteX13" fmla="*/ 1549400 w 1667933"/>
              <a:gd name="connsiteY13" fmla="*/ 76204 h 177578"/>
              <a:gd name="connsiteX14" fmla="*/ 1667933 w 1667933"/>
              <a:gd name="connsiteY14" fmla="*/ 67737 h 177578"/>
              <a:gd name="connsiteX0" fmla="*/ 0 w 1667933"/>
              <a:gd name="connsiteY0" fmla="*/ 152404 h 175325"/>
              <a:gd name="connsiteX1" fmla="*/ 135466 w 1667933"/>
              <a:gd name="connsiteY1" fmla="*/ 16937 h 175325"/>
              <a:gd name="connsiteX2" fmla="*/ 296333 w 1667933"/>
              <a:gd name="connsiteY2" fmla="*/ 160870 h 175325"/>
              <a:gd name="connsiteX3" fmla="*/ 437356 w 1667933"/>
              <a:gd name="connsiteY3" fmla="*/ 14556 h 175325"/>
              <a:gd name="connsiteX4" fmla="*/ 565944 w 1667933"/>
              <a:gd name="connsiteY4" fmla="*/ 155579 h 175325"/>
              <a:gd name="connsiteX5" fmla="*/ 762000 w 1667933"/>
              <a:gd name="connsiteY5" fmla="*/ 4 h 175325"/>
              <a:gd name="connsiteX6" fmla="*/ 889000 w 1667933"/>
              <a:gd name="connsiteY6" fmla="*/ 160870 h 175325"/>
              <a:gd name="connsiteX7" fmla="*/ 990600 w 1667933"/>
              <a:gd name="connsiteY7" fmla="*/ 16937 h 175325"/>
              <a:gd name="connsiteX8" fmla="*/ 1159933 w 1667933"/>
              <a:gd name="connsiteY8" fmla="*/ 169337 h 175325"/>
              <a:gd name="connsiteX9" fmla="*/ 1295400 w 1667933"/>
              <a:gd name="connsiteY9" fmla="*/ 33870 h 175325"/>
              <a:gd name="connsiteX10" fmla="*/ 1422400 w 1667933"/>
              <a:gd name="connsiteY10" fmla="*/ 169337 h 175325"/>
              <a:gd name="connsiteX11" fmla="*/ 1498600 w 1667933"/>
              <a:gd name="connsiteY11" fmla="*/ 143937 h 175325"/>
              <a:gd name="connsiteX12" fmla="*/ 1549400 w 1667933"/>
              <a:gd name="connsiteY12" fmla="*/ 76204 h 175325"/>
              <a:gd name="connsiteX13" fmla="*/ 1667933 w 1667933"/>
              <a:gd name="connsiteY13" fmla="*/ 67737 h 175325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4689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62995 w 1653645"/>
              <a:gd name="connsiteY2" fmla="*/ 160870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20700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45260 h 155473"/>
              <a:gd name="connsiteX1" fmla="*/ 121178 w 1653645"/>
              <a:gd name="connsiteY1" fmla="*/ 2650 h 155473"/>
              <a:gd name="connsiteX2" fmla="*/ 253470 w 1653645"/>
              <a:gd name="connsiteY2" fmla="*/ 144201 h 155473"/>
              <a:gd name="connsiteX3" fmla="*/ 389730 w 1653645"/>
              <a:gd name="connsiteY3" fmla="*/ 269 h 155473"/>
              <a:gd name="connsiteX4" fmla="*/ 520700 w 1653645"/>
              <a:gd name="connsiteY4" fmla="*/ 141292 h 155473"/>
              <a:gd name="connsiteX5" fmla="*/ 669131 w 1653645"/>
              <a:gd name="connsiteY5" fmla="*/ 5 h 155473"/>
              <a:gd name="connsiteX6" fmla="*/ 874712 w 1653645"/>
              <a:gd name="connsiteY6" fmla="*/ 146583 h 155473"/>
              <a:gd name="connsiteX7" fmla="*/ 976312 w 1653645"/>
              <a:gd name="connsiteY7" fmla="*/ 2650 h 155473"/>
              <a:gd name="connsiteX8" fmla="*/ 1145645 w 1653645"/>
              <a:gd name="connsiteY8" fmla="*/ 155050 h 155473"/>
              <a:gd name="connsiteX9" fmla="*/ 1281112 w 1653645"/>
              <a:gd name="connsiteY9" fmla="*/ 19583 h 155473"/>
              <a:gd name="connsiteX10" fmla="*/ 1408112 w 1653645"/>
              <a:gd name="connsiteY10" fmla="*/ 155050 h 155473"/>
              <a:gd name="connsiteX11" fmla="*/ 1535112 w 1653645"/>
              <a:gd name="connsiteY11" fmla="*/ 61917 h 155473"/>
              <a:gd name="connsiteX12" fmla="*/ 1653645 w 1653645"/>
              <a:gd name="connsiteY12" fmla="*/ 53450 h 155473"/>
              <a:gd name="connsiteX0" fmla="*/ 0 w 1653645"/>
              <a:gd name="connsiteY0" fmla="*/ 145256 h 155469"/>
              <a:gd name="connsiteX1" fmla="*/ 121178 w 1653645"/>
              <a:gd name="connsiteY1" fmla="*/ 2646 h 155469"/>
              <a:gd name="connsiteX2" fmla="*/ 253470 w 1653645"/>
              <a:gd name="connsiteY2" fmla="*/ 144197 h 155469"/>
              <a:gd name="connsiteX3" fmla="*/ 389730 w 1653645"/>
              <a:gd name="connsiteY3" fmla="*/ 265 h 155469"/>
              <a:gd name="connsiteX4" fmla="*/ 520700 w 1653645"/>
              <a:gd name="connsiteY4" fmla="*/ 141288 h 155469"/>
              <a:gd name="connsiteX5" fmla="*/ 669131 w 1653645"/>
              <a:gd name="connsiteY5" fmla="*/ 1 h 155469"/>
              <a:gd name="connsiteX6" fmla="*/ 796130 w 1653645"/>
              <a:gd name="connsiteY6" fmla="*/ 139435 h 155469"/>
              <a:gd name="connsiteX7" fmla="*/ 976312 w 1653645"/>
              <a:gd name="connsiteY7" fmla="*/ 2646 h 155469"/>
              <a:gd name="connsiteX8" fmla="*/ 1145645 w 1653645"/>
              <a:gd name="connsiteY8" fmla="*/ 155046 h 155469"/>
              <a:gd name="connsiteX9" fmla="*/ 1281112 w 1653645"/>
              <a:gd name="connsiteY9" fmla="*/ 19579 h 155469"/>
              <a:gd name="connsiteX10" fmla="*/ 1408112 w 1653645"/>
              <a:gd name="connsiteY10" fmla="*/ 155046 h 155469"/>
              <a:gd name="connsiteX11" fmla="*/ 1535112 w 1653645"/>
              <a:gd name="connsiteY11" fmla="*/ 61913 h 155469"/>
              <a:gd name="connsiteX12" fmla="*/ 1653645 w 1653645"/>
              <a:gd name="connsiteY12" fmla="*/ 53446 h 155469"/>
              <a:gd name="connsiteX0" fmla="*/ 0 w 1653645"/>
              <a:gd name="connsiteY0" fmla="*/ 147407 h 157620"/>
              <a:gd name="connsiteX1" fmla="*/ 121178 w 1653645"/>
              <a:gd name="connsiteY1" fmla="*/ 4797 h 157620"/>
              <a:gd name="connsiteX2" fmla="*/ 253470 w 1653645"/>
              <a:gd name="connsiteY2" fmla="*/ 146348 h 157620"/>
              <a:gd name="connsiteX3" fmla="*/ 389730 w 1653645"/>
              <a:gd name="connsiteY3" fmla="*/ 2416 h 157620"/>
              <a:gd name="connsiteX4" fmla="*/ 520700 w 1653645"/>
              <a:gd name="connsiteY4" fmla="*/ 143439 h 157620"/>
              <a:gd name="connsiteX5" fmla="*/ 669131 w 1653645"/>
              <a:gd name="connsiteY5" fmla="*/ 2152 h 157620"/>
              <a:gd name="connsiteX6" fmla="*/ 796130 w 1653645"/>
              <a:gd name="connsiteY6" fmla="*/ 141586 h 157620"/>
              <a:gd name="connsiteX7" fmla="*/ 938212 w 1653645"/>
              <a:gd name="connsiteY7" fmla="*/ 34 h 157620"/>
              <a:gd name="connsiteX8" fmla="*/ 1145645 w 1653645"/>
              <a:gd name="connsiteY8" fmla="*/ 157197 h 157620"/>
              <a:gd name="connsiteX9" fmla="*/ 1281112 w 1653645"/>
              <a:gd name="connsiteY9" fmla="*/ 21730 h 157620"/>
              <a:gd name="connsiteX10" fmla="*/ 1408112 w 1653645"/>
              <a:gd name="connsiteY10" fmla="*/ 157197 h 157620"/>
              <a:gd name="connsiteX11" fmla="*/ 1535112 w 1653645"/>
              <a:gd name="connsiteY11" fmla="*/ 64064 h 157620"/>
              <a:gd name="connsiteX12" fmla="*/ 1653645 w 1653645"/>
              <a:gd name="connsiteY12" fmla="*/ 55597 h 157620"/>
              <a:gd name="connsiteX0" fmla="*/ 0 w 1653645"/>
              <a:gd name="connsiteY0" fmla="*/ 147376 h 157589"/>
              <a:gd name="connsiteX1" fmla="*/ 121178 w 1653645"/>
              <a:gd name="connsiteY1" fmla="*/ 4766 h 157589"/>
              <a:gd name="connsiteX2" fmla="*/ 253470 w 1653645"/>
              <a:gd name="connsiteY2" fmla="*/ 146317 h 157589"/>
              <a:gd name="connsiteX3" fmla="*/ 389730 w 1653645"/>
              <a:gd name="connsiteY3" fmla="*/ 2385 h 157589"/>
              <a:gd name="connsiteX4" fmla="*/ 520700 w 1653645"/>
              <a:gd name="connsiteY4" fmla="*/ 143408 h 157589"/>
              <a:gd name="connsiteX5" fmla="*/ 669131 w 1653645"/>
              <a:gd name="connsiteY5" fmla="*/ 2121 h 157589"/>
              <a:gd name="connsiteX6" fmla="*/ 796130 w 1653645"/>
              <a:gd name="connsiteY6" fmla="*/ 141555 h 157589"/>
              <a:gd name="connsiteX7" fmla="*/ 938212 w 1653645"/>
              <a:gd name="connsiteY7" fmla="*/ 3 h 157589"/>
              <a:gd name="connsiteX8" fmla="*/ 1069445 w 1653645"/>
              <a:gd name="connsiteY8" fmla="*/ 145260 h 157589"/>
              <a:gd name="connsiteX9" fmla="*/ 1281112 w 1653645"/>
              <a:gd name="connsiteY9" fmla="*/ 21699 h 157589"/>
              <a:gd name="connsiteX10" fmla="*/ 1408112 w 1653645"/>
              <a:gd name="connsiteY10" fmla="*/ 157166 h 157589"/>
              <a:gd name="connsiteX11" fmla="*/ 1535112 w 1653645"/>
              <a:gd name="connsiteY11" fmla="*/ 64033 h 157589"/>
              <a:gd name="connsiteX12" fmla="*/ 1653645 w 1653645"/>
              <a:gd name="connsiteY12" fmla="*/ 55566 h 157589"/>
              <a:gd name="connsiteX0" fmla="*/ 0 w 1653645"/>
              <a:gd name="connsiteY0" fmla="*/ 147376 h 158004"/>
              <a:gd name="connsiteX1" fmla="*/ 121178 w 1653645"/>
              <a:gd name="connsiteY1" fmla="*/ 4766 h 158004"/>
              <a:gd name="connsiteX2" fmla="*/ 253470 w 1653645"/>
              <a:gd name="connsiteY2" fmla="*/ 146317 h 158004"/>
              <a:gd name="connsiteX3" fmla="*/ 389730 w 1653645"/>
              <a:gd name="connsiteY3" fmla="*/ 2385 h 158004"/>
              <a:gd name="connsiteX4" fmla="*/ 520700 w 1653645"/>
              <a:gd name="connsiteY4" fmla="*/ 143408 h 158004"/>
              <a:gd name="connsiteX5" fmla="*/ 669131 w 1653645"/>
              <a:gd name="connsiteY5" fmla="*/ 2121 h 158004"/>
              <a:gd name="connsiteX6" fmla="*/ 796130 w 1653645"/>
              <a:gd name="connsiteY6" fmla="*/ 141555 h 158004"/>
              <a:gd name="connsiteX7" fmla="*/ 938212 w 1653645"/>
              <a:gd name="connsiteY7" fmla="*/ 3 h 158004"/>
              <a:gd name="connsiteX8" fmla="*/ 1069445 w 1653645"/>
              <a:gd name="connsiteY8" fmla="*/ 145260 h 158004"/>
              <a:gd name="connsiteX9" fmla="*/ 1204912 w 1653645"/>
              <a:gd name="connsiteY9" fmla="*/ 2649 h 158004"/>
              <a:gd name="connsiteX10" fmla="*/ 1408112 w 1653645"/>
              <a:gd name="connsiteY10" fmla="*/ 157166 h 158004"/>
              <a:gd name="connsiteX11" fmla="*/ 1535112 w 1653645"/>
              <a:gd name="connsiteY11" fmla="*/ 64033 h 158004"/>
              <a:gd name="connsiteX12" fmla="*/ 1653645 w 1653645"/>
              <a:gd name="connsiteY12" fmla="*/ 55566 h 158004"/>
              <a:gd name="connsiteX0" fmla="*/ 0 w 1653645"/>
              <a:gd name="connsiteY0" fmla="*/ 147376 h 150917"/>
              <a:gd name="connsiteX1" fmla="*/ 121178 w 1653645"/>
              <a:gd name="connsiteY1" fmla="*/ 4766 h 150917"/>
              <a:gd name="connsiteX2" fmla="*/ 253470 w 1653645"/>
              <a:gd name="connsiteY2" fmla="*/ 146317 h 150917"/>
              <a:gd name="connsiteX3" fmla="*/ 389730 w 1653645"/>
              <a:gd name="connsiteY3" fmla="*/ 2385 h 150917"/>
              <a:gd name="connsiteX4" fmla="*/ 520700 w 1653645"/>
              <a:gd name="connsiteY4" fmla="*/ 143408 h 150917"/>
              <a:gd name="connsiteX5" fmla="*/ 669131 w 1653645"/>
              <a:gd name="connsiteY5" fmla="*/ 2121 h 150917"/>
              <a:gd name="connsiteX6" fmla="*/ 796130 w 1653645"/>
              <a:gd name="connsiteY6" fmla="*/ 141555 h 150917"/>
              <a:gd name="connsiteX7" fmla="*/ 938212 w 1653645"/>
              <a:gd name="connsiteY7" fmla="*/ 3 h 150917"/>
              <a:gd name="connsiteX8" fmla="*/ 1069445 w 1653645"/>
              <a:gd name="connsiteY8" fmla="*/ 145260 h 150917"/>
              <a:gd name="connsiteX9" fmla="*/ 1204912 w 1653645"/>
              <a:gd name="connsiteY9" fmla="*/ 2649 h 150917"/>
              <a:gd name="connsiteX10" fmla="*/ 1317625 w 1653645"/>
              <a:gd name="connsiteY10" fmla="*/ 150022 h 150917"/>
              <a:gd name="connsiteX11" fmla="*/ 1535112 w 1653645"/>
              <a:gd name="connsiteY11" fmla="*/ 64033 h 150917"/>
              <a:gd name="connsiteX12" fmla="*/ 1653645 w 1653645"/>
              <a:gd name="connsiteY12" fmla="*/ 55566 h 150917"/>
              <a:gd name="connsiteX0" fmla="*/ 0 w 1653645"/>
              <a:gd name="connsiteY0" fmla="*/ 147376 h 150344"/>
              <a:gd name="connsiteX1" fmla="*/ 121178 w 1653645"/>
              <a:gd name="connsiteY1" fmla="*/ 4766 h 150344"/>
              <a:gd name="connsiteX2" fmla="*/ 253470 w 1653645"/>
              <a:gd name="connsiteY2" fmla="*/ 146317 h 150344"/>
              <a:gd name="connsiteX3" fmla="*/ 389730 w 1653645"/>
              <a:gd name="connsiteY3" fmla="*/ 2385 h 150344"/>
              <a:gd name="connsiteX4" fmla="*/ 520700 w 1653645"/>
              <a:gd name="connsiteY4" fmla="*/ 143408 h 150344"/>
              <a:gd name="connsiteX5" fmla="*/ 669131 w 1653645"/>
              <a:gd name="connsiteY5" fmla="*/ 2121 h 150344"/>
              <a:gd name="connsiteX6" fmla="*/ 796130 w 1653645"/>
              <a:gd name="connsiteY6" fmla="*/ 141555 h 150344"/>
              <a:gd name="connsiteX7" fmla="*/ 938212 w 1653645"/>
              <a:gd name="connsiteY7" fmla="*/ 3 h 150344"/>
              <a:gd name="connsiteX8" fmla="*/ 1069445 w 1653645"/>
              <a:gd name="connsiteY8" fmla="*/ 145260 h 150344"/>
              <a:gd name="connsiteX9" fmla="*/ 1204912 w 1653645"/>
              <a:gd name="connsiteY9" fmla="*/ 2649 h 150344"/>
              <a:gd name="connsiteX10" fmla="*/ 1317625 w 1653645"/>
              <a:gd name="connsiteY10" fmla="*/ 150022 h 150344"/>
              <a:gd name="connsiteX11" fmla="*/ 1427955 w 1653645"/>
              <a:gd name="connsiteY11" fmla="*/ 42602 h 150344"/>
              <a:gd name="connsiteX12" fmla="*/ 1653645 w 1653645"/>
              <a:gd name="connsiteY12" fmla="*/ 55566 h 150344"/>
              <a:gd name="connsiteX0" fmla="*/ 0 w 1653645"/>
              <a:gd name="connsiteY0" fmla="*/ 147376 h 152719"/>
              <a:gd name="connsiteX1" fmla="*/ 121178 w 1653645"/>
              <a:gd name="connsiteY1" fmla="*/ 4766 h 152719"/>
              <a:gd name="connsiteX2" fmla="*/ 253470 w 1653645"/>
              <a:gd name="connsiteY2" fmla="*/ 146317 h 152719"/>
              <a:gd name="connsiteX3" fmla="*/ 389730 w 1653645"/>
              <a:gd name="connsiteY3" fmla="*/ 2385 h 152719"/>
              <a:gd name="connsiteX4" fmla="*/ 520700 w 1653645"/>
              <a:gd name="connsiteY4" fmla="*/ 143408 h 152719"/>
              <a:gd name="connsiteX5" fmla="*/ 669131 w 1653645"/>
              <a:gd name="connsiteY5" fmla="*/ 2121 h 152719"/>
              <a:gd name="connsiteX6" fmla="*/ 796130 w 1653645"/>
              <a:gd name="connsiteY6" fmla="*/ 141555 h 152719"/>
              <a:gd name="connsiteX7" fmla="*/ 938212 w 1653645"/>
              <a:gd name="connsiteY7" fmla="*/ 3 h 152719"/>
              <a:gd name="connsiteX8" fmla="*/ 1069445 w 1653645"/>
              <a:gd name="connsiteY8" fmla="*/ 145260 h 152719"/>
              <a:gd name="connsiteX9" fmla="*/ 1204912 w 1653645"/>
              <a:gd name="connsiteY9" fmla="*/ 2649 h 152719"/>
              <a:gd name="connsiteX10" fmla="*/ 1341437 w 1653645"/>
              <a:gd name="connsiteY10" fmla="*/ 152403 h 152719"/>
              <a:gd name="connsiteX11" fmla="*/ 1427955 w 1653645"/>
              <a:gd name="connsiteY11" fmla="*/ 42602 h 152719"/>
              <a:gd name="connsiteX12" fmla="*/ 1653645 w 1653645"/>
              <a:gd name="connsiteY12" fmla="*/ 55566 h 152719"/>
              <a:gd name="connsiteX0" fmla="*/ 0 w 1653645"/>
              <a:gd name="connsiteY0" fmla="*/ 147376 h 152678"/>
              <a:gd name="connsiteX1" fmla="*/ 121178 w 1653645"/>
              <a:gd name="connsiteY1" fmla="*/ 4766 h 152678"/>
              <a:gd name="connsiteX2" fmla="*/ 253470 w 1653645"/>
              <a:gd name="connsiteY2" fmla="*/ 146317 h 152678"/>
              <a:gd name="connsiteX3" fmla="*/ 389730 w 1653645"/>
              <a:gd name="connsiteY3" fmla="*/ 2385 h 152678"/>
              <a:gd name="connsiteX4" fmla="*/ 520700 w 1653645"/>
              <a:gd name="connsiteY4" fmla="*/ 143408 h 152678"/>
              <a:gd name="connsiteX5" fmla="*/ 669131 w 1653645"/>
              <a:gd name="connsiteY5" fmla="*/ 2121 h 152678"/>
              <a:gd name="connsiteX6" fmla="*/ 796130 w 1653645"/>
              <a:gd name="connsiteY6" fmla="*/ 141555 h 152678"/>
              <a:gd name="connsiteX7" fmla="*/ 938212 w 1653645"/>
              <a:gd name="connsiteY7" fmla="*/ 3 h 152678"/>
              <a:gd name="connsiteX8" fmla="*/ 1069445 w 1653645"/>
              <a:gd name="connsiteY8" fmla="*/ 145260 h 152678"/>
              <a:gd name="connsiteX9" fmla="*/ 1204912 w 1653645"/>
              <a:gd name="connsiteY9" fmla="*/ 2649 h 152678"/>
              <a:gd name="connsiteX10" fmla="*/ 1341437 w 1653645"/>
              <a:gd name="connsiteY10" fmla="*/ 152403 h 152678"/>
              <a:gd name="connsiteX11" fmla="*/ 1475580 w 1653645"/>
              <a:gd name="connsiteY11" fmla="*/ 40221 h 152678"/>
              <a:gd name="connsiteX12" fmla="*/ 1653645 w 1653645"/>
              <a:gd name="connsiteY12" fmla="*/ 55566 h 152678"/>
              <a:gd name="connsiteX0" fmla="*/ 0 w 1608402"/>
              <a:gd name="connsiteY0" fmla="*/ 147376 h 152673"/>
              <a:gd name="connsiteX1" fmla="*/ 121178 w 1608402"/>
              <a:gd name="connsiteY1" fmla="*/ 4766 h 152673"/>
              <a:gd name="connsiteX2" fmla="*/ 253470 w 1608402"/>
              <a:gd name="connsiteY2" fmla="*/ 146317 h 152673"/>
              <a:gd name="connsiteX3" fmla="*/ 389730 w 1608402"/>
              <a:gd name="connsiteY3" fmla="*/ 2385 h 152673"/>
              <a:gd name="connsiteX4" fmla="*/ 520700 w 1608402"/>
              <a:gd name="connsiteY4" fmla="*/ 143408 h 152673"/>
              <a:gd name="connsiteX5" fmla="*/ 669131 w 1608402"/>
              <a:gd name="connsiteY5" fmla="*/ 2121 h 152673"/>
              <a:gd name="connsiteX6" fmla="*/ 796130 w 1608402"/>
              <a:gd name="connsiteY6" fmla="*/ 141555 h 152673"/>
              <a:gd name="connsiteX7" fmla="*/ 938212 w 1608402"/>
              <a:gd name="connsiteY7" fmla="*/ 3 h 152673"/>
              <a:gd name="connsiteX8" fmla="*/ 1069445 w 1608402"/>
              <a:gd name="connsiteY8" fmla="*/ 145260 h 152673"/>
              <a:gd name="connsiteX9" fmla="*/ 1204912 w 1608402"/>
              <a:gd name="connsiteY9" fmla="*/ 2649 h 152673"/>
              <a:gd name="connsiteX10" fmla="*/ 1341437 w 1608402"/>
              <a:gd name="connsiteY10" fmla="*/ 152403 h 152673"/>
              <a:gd name="connsiteX11" fmla="*/ 1475580 w 1608402"/>
              <a:gd name="connsiteY11" fmla="*/ 40221 h 152673"/>
              <a:gd name="connsiteX12" fmla="*/ 1608402 w 1608402"/>
              <a:gd name="connsiteY12" fmla="*/ 67472 h 152673"/>
              <a:gd name="connsiteX0" fmla="*/ 0 w 1629833"/>
              <a:gd name="connsiteY0" fmla="*/ 147376 h 152684"/>
              <a:gd name="connsiteX1" fmla="*/ 121178 w 1629833"/>
              <a:gd name="connsiteY1" fmla="*/ 4766 h 152684"/>
              <a:gd name="connsiteX2" fmla="*/ 253470 w 1629833"/>
              <a:gd name="connsiteY2" fmla="*/ 146317 h 152684"/>
              <a:gd name="connsiteX3" fmla="*/ 389730 w 1629833"/>
              <a:gd name="connsiteY3" fmla="*/ 2385 h 152684"/>
              <a:gd name="connsiteX4" fmla="*/ 520700 w 1629833"/>
              <a:gd name="connsiteY4" fmla="*/ 143408 h 152684"/>
              <a:gd name="connsiteX5" fmla="*/ 669131 w 1629833"/>
              <a:gd name="connsiteY5" fmla="*/ 2121 h 152684"/>
              <a:gd name="connsiteX6" fmla="*/ 796130 w 1629833"/>
              <a:gd name="connsiteY6" fmla="*/ 141555 h 152684"/>
              <a:gd name="connsiteX7" fmla="*/ 938212 w 1629833"/>
              <a:gd name="connsiteY7" fmla="*/ 3 h 152684"/>
              <a:gd name="connsiteX8" fmla="*/ 1069445 w 1629833"/>
              <a:gd name="connsiteY8" fmla="*/ 145260 h 152684"/>
              <a:gd name="connsiteX9" fmla="*/ 1204912 w 1629833"/>
              <a:gd name="connsiteY9" fmla="*/ 2649 h 152684"/>
              <a:gd name="connsiteX10" fmla="*/ 1341437 w 1629833"/>
              <a:gd name="connsiteY10" fmla="*/ 152403 h 152684"/>
              <a:gd name="connsiteX11" fmla="*/ 1475580 w 1629833"/>
              <a:gd name="connsiteY11" fmla="*/ 40221 h 152684"/>
              <a:gd name="connsiteX12" fmla="*/ 1629833 w 1629833"/>
              <a:gd name="connsiteY12" fmla="*/ 41278 h 152684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502" h="152688">
                <a:moveTo>
                  <a:pt x="0" y="147376"/>
                </a:moveTo>
                <a:cubicBezTo>
                  <a:pt x="28222" y="119154"/>
                  <a:pt x="78933" y="4943"/>
                  <a:pt x="121178" y="4766"/>
                </a:cubicBezTo>
                <a:cubicBezTo>
                  <a:pt x="163423" y="4590"/>
                  <a:pt x="208711" y="146714"/>
                  <a:pt x="253470" y="146317"/>
                </a:cubicBezTo>
                <a:cubicBezTo>
                  <a:pt x="298229" y="145920"/>
                  <a:pt x="345192" y="2870"/>
                  <a:pt x="389730" y="2385"/>
                </a:cubicBezTo>
                <a:cubicBezTo>
                  <a:pt x="434268" y="1900"/>
                  <a:pt x="474133" y="143452"/>
                  <a:pt x="520700" y="143408"/>
                </a:cubicBezTo>
                <a:cubicBezTo>
                  <a:pt x="567267" y="143364"/>
                  <a:pt x="623226" y="2430"/>
                  <a:pt x="669131" y="2121"/>
                </a:cubicBezTo>
                <a:cubicBezTo>
                  <a:pt x="715036" y="1812"/>
                  <a:pt x="751283" y="141908"/>
                  <a:pt x="796130" y="141555"/>
                </a:cubicBezTo>
                <a:cubicBezTo>
                  <a:pt x="840977" y="141202"/>
                  <a:pt x="892660" y="-614"/>
                  <a:pt x="938212" y="3"/>
                </a:cubicBezTo>
                <a:cubicBezTo>
                  <a:pt x="983764" y="620"/>
                  <a:pt x="1024995" y="144819"/>
                  <a:pt x="1069445" y="145260"/>
                </a:cubicBezTo>
                <a:cubicBezTo>
                  <a:pt x="1113895" y="145701"/>
                  <a:pt x="1159580" y="1458"/>
                  <a:pt x="1204912" y="2649"/>
                </a:cubicBezTo>
                <a:cubicBezTo>
                  <a:pt x="1250244" y="3840"/>
                  <a:pt x="1296326" y="146141"/>
                  <a:pt x="1341437" y="152403"/>
                </a:cubicBezTo>
                <a:cubicBezTo>
                  <a:pt x="1386548" y="158665"/>
                  <a:pt x="1424736" y="59932"/>
                  <a:pt x="1475580" y="40221"/>
                </a:cubicBezTo>
                <a:cubicBezTo>
                  <a:pt x="1526424" y="20510"/>
                  <a:pt x="1606648" y="34134"/>
                  <a:pt x="1646502" y="3413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077606" y="2185568"/>
            <a:ext cx="1646502" cy="152977"/>
          </a:xfrm>
          <a:custGeom>
            <a:avLst/>
            <a:gdLst>
              <a:gd name="connsiteX0" fmla="*/ 0 w 1667933"/>
              <a:gd name="connsiteY0" fmla="*/ 152400 h 169333"/>
              <a:gd name="connsiteX1" fmla="*/ 84666 w 1667933"/>
              <a:gd name="connsiteY1" fmla="*/ 33866 h 169333"/>
              <a:gd name="connsiteX2" fmla="*/ 135466 w 1667933"/>
              <a:gd name="connsiteY2" fmla="*/ 16933 h 169333"/>
              <a:gd name="connsiteX3" fmla="*/ 160866 w 1667933"/>
              <a:gd name="connsiteY3" fmla="*/ 25400 h 169333"/>
              <a:gd name="connsiteX4" fmla="*/ 169333 w 1667933"/>
              <a:gd name="connsiteY4" fmla="*/ 59266 h 169333"/>
              <a:gd name="connsiteX5" fmla="*/ 194733 w 1667933"/>
              <a:gd name="connsiteY5" fmla="*/ 127000 h 169333"/>
              <a:gd name="connsiteX6" fmla="*/ 245533 w 1667933"/>
              <a:gd name="connsiteY6" fmla="*/ 143933 h 169333"/>
              <a:gd name="connsiteX7" fmla="*/ 270933 w 1667933"/>
              <a:gd name="connsiteY7" fmla="*/ 152400 h 169333"/>
              <a:gd name="connsiteX8" fmla="*/ 296333 w 1667933"/>
              <a:gd name="connsiteY8" fmla="*/ 160866 h 169333"/>
              <a:gd name="connsiteX9" fmla="*/ 355600 w 1667933"/>
              <a:gd name="connsiteY9" fmla="*/ 152400 h 169333"/>
              <a:gd name="connsiteX10" fmla="*/ 364066 w 1667933"/>
              <a:gd name="connsiteY10" fmla="*/ 127000 h 169333"/>
              <a:gd name="connsiteX11" fmla="*/ 381000 w 1667933"/>
              <a:gd name="connsiteY11" fmla="*/ 110066 h 169333"/>
              <a:gd name="connsiteX12" fmla="*/ 406400 w 1667933"/>
              <a:gd name="connsiteY12" fmla="*/ 67733 h 169333"/>
              <a:gd name="connsiteX13" fmla="*/ 448733 w 1667933"/>
              <a:gd name="connsiteY13" fmla="*/ 25400 h 169333"/>
              <a:gd name="connsiteX14" fmla="*/ 482600 w 1667933"/>
              <a:gd name="connsiteY14" fmla="*/ 16933 h 169333"/>
              <a:gd name="connsiteX15" fmla="*/ 541866 w 1667933"/>
              <a:gd name="connsiteY15" fmla="*/ 25400 h 169333"/>
              <a:gd name="connsiteX16" fmla="*/ 550333 w 1667933"/>
              <a:gd name="connsiteY16" fmla="*/ 50800 h 169333"/>
              <a:gd name="connsiteX17" fmla="*/ 584200 w 1667933"/>
              <a:gd name="connsiteY17" fmla="*/ 93133 h 169333"/>
              <a:gd name="connsiteX18" fmla="*/ 635000 w 1667933"/>
              <a:gd name="connsiteY18" fmla="*/ 127000 h 169333"/>
              <a:gd name="connsiteX19" fmla="*/ 694266 w 1667933"/>
              <a:gd name="connsiteY19" fmla="*/ 118533 h 169333"/>
              <a:gd name="connsiteX20" fmla="*/ 711200 w 1667933"/>
              <a:gd name="connsiteY20" fmla="*/ 67733 h 169333"/>
              <a:gd name="connsiteX21" fmla="*/ 736600 w 1667933"/>
              <a:gd name="connsiteY21" fmla="*/ 16933 h 169333"/>
              <a:gd name="connsiteX22" fmla="*/ 762000 w 1667933"/>
              <a:gd name="connsiteY22" fmla="*/ 0 h 169333"/>
              <a:gd name="connsiteX23" fmla="*/ 787400 w 1667933"/>
              <a:gd name="connsiteY23" fmla="*/ 16933 h 169333"/>
              <a:gd name="connsiteX24" fmla="*/ 829733 w 1667933"/>
              <a:gd name="connsiteY24" fmla="*/ 93133 h 169333"/>
              <a:gd name="connsiteX25" fmla="*/ 863600 w 1667933"/>
              <a:gd name="connsiteY25" fmla="*/ 143933 h 169333"/>
              <a:gd name="connsiteX26" fmla="*/ 889000 w 1667933"/>
              <a:gd name="connsiteY26" fmla="*/ 160866 h 169333"/>
              <a:gd name="connsiteX27" fmla="*/ 939800 w 1667933"/>
              <a:gd name="connsiteY27" fmla="*/ 152400 h 169333"/>
              <a:gd name="connsiteX28" fmla="*/ 956733 w 1667933"/>
              <a:gd name="connsiteY28" fmla="*/ 101600 h 169333"/>
              <a:gd name="connsiteX29" fmla="*/ 965200 w 1667933"/>
              <a:gd name="connsiteY29" fmla="*/ 76200 h 169333"/>
              <a:gd name="connsiteX30" fmla="*/ 973666 w 1667933"/>
              <a:gd name="connsiteY30" fmla="*/ 33866 h 169333"/>
              <a:gd name="connsiteX31" fmla="*/ 990600 w 1667933"/>
              <a:gd name="connsiteY31" fmla="*/ 16933 h 169333"/>
              <a:gd name="connsiteX32" fmla="*/ 1049866 w 1667933"/>
              <a:gd name="connsiteY32" fmla="*/ 25400 h 169333"/>
              <a:gd name="connsiteX33" fmla="*/ 1066800 w 1667933"/>
              <a:gd name="connsiteY33" fmla="*/ 42333 h 169333"/>
              <a:gd name="connsiteX34" fmla="*/ 1092200 w 1667933"/>
              <a:gd name="connsiteY34" fmla="*/ 135466 h 169333"/>
              <a:gd name="connsiteX35" fmla="*/ 1109133 w 1667933"/>
              <a:gd name="connsiteY35" fmla="*/ 152400 h 169333"/>
              <a:gd name="connsiteX36" fmla="*/ 1159933 w 1667933"/>
              <a:gd name="connsiteY36" fmla="*/ 169333 h 169333"/>
              <a:gd name="connsiteX37" fmla="*/ 1210733 w 1667933"/>
              <a:gd name="connsiteY37" fmla="*/ 160866 h 169333"/>
              <a:gd name="connsiteX38" fmla="*/ 1219200 w 1667933"/>
              <a:gd name="connsiteY38" fmla="*/ 135466 h 169333"/>
              <a:gd name="connsiteX39" fmla="*/ 1227666 w 1667933"/>
              <a:gd name="connsiteY39" fmla="*/ 67733 h 169333"/>
              <a:gd name="connsiteX40" fmla="*/ 1244600 w 1667933"/>
              <a:gd name="connsiteY40" fmla="*/ 50800 h 169333"/>
              <a:gd name="connsiteX41" fmla="*/ 1295400 w 1667933"/>
              <a:gd name="connsiteY41" fmla="*/ 33866 h 169333"/>
              <a:gd name="connsiteX42" fmla="*/ 1346200 w 1667933"/>
              <a:gd name="connsiteY42" fmla="*/ 42333 h 169333"/>
              <a:gd name="connsiteX43" fmla="*/ 1354666 w 1667933"/>
              <a:gd name="connsiteY43" fmla="*/ 93133 h 169333"/>
              <a:gd name="connsiteX44" fmla="*/ 1363133 w 1667933"/>
              <a:gd name="connsiteY44" fmla="*/ 118533 h 169333"/>
              <a:gd name="connsiteX45" fmla="*/ 1388533 w 1667933"/>
              <a:gd name="connsiteY45" fmla="*/ 135466 h 169333"/>
              <a:gd name="connsiteX46" fmla="*/ 1422400 w 1667933"/>
              <a:gd name="connsiteY46" fmla="*/ 169333 h 169333"/>
              <a:gd name="connsiteX47" fmla="*/ 1498600 w 1667933"/>
              <a:gd name="connsiteY47" fmla="*/ 143933 h 169333"/>
              <a:gd name="connsiteX48" fmla="*/ 1532466 w 1667933"/>
              <a:gd name="connsiteY48" fmla="*/ 93133 h 169333"/>
              <a:gd name="connsiteX49" fmla="*/ 1549400 w 1667933"/>
              <a:gd name="connsiteY49" fmla="*/ 76200 h 169333"/>
              <a:gd name="connsiteX50" fmla="*/ 1667933 w 1667933"/>
              <a:gd name="connsiteY5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69333 w 1667933"/>
              <a:gd name="connsiteY3" fmla="*/ 59266 h 169333"/>
              <a:gd name="connsiteX4" fmla="*/ 194733 w 1667933"/>
              <a:gd name="connsiteY4" fmla="*/ 127000 h 169333"/>
              <a:gd name="connsiteX5" fmla="*/ 245533 w 1667933"/>
              <a:gd name="connsiteY5" fmla="*/ 143933 h 169333"/>
              <a:gd name="connsiteX6" fmla="*/ 270933 w 1667933"/>
              <a:gd name="connsiteY6" fmla="*/ 152400 h 169333"/>
              <a:gd name="connsiteX7" fmla="*/ 296333 w 1667933"/>
              <a:gd name="connsiteY7" fmla="*/ 160866 h 169333"/>
              <a:gd name="connsiteX8" fmla="*/ 355600 w 1667933"/>
              <a:gd name="connsiteY8" fmla="*/ 152400 h 169333"/>
              <a:gd name="connsiteX9" fmla="*/ 364066 w 1667933"/>
              <a:gd name="connsiteY9" fmla="*/ 127000 h 169333"/>
              <a:gd name="connsiteX10" fmla="*/ 381000 w 1667933"/>
              <a:gd name="connsiteY10" fmla="*/ 110066 h 169333"/>
              <a:gd name="connsiteX11" fmla="*/ 406400 w 1667933"/>
              <a:gd name="connsiteY11" fmla="*/ 67733 h 169333"/>
              <a:gd name="connsiteX12" fmla="*/ 448733 w 1667933"/>
              <a:gd name="connsiteY12" fmla="*/ 25400 h 169333"/>
              <a:gd name="connsiteX13" fmla="*/ 482600 w 1667933"/>
              <a:gd name="connsiteY13" fmla="*/ 16933 h 169333"/>
              <a:gd name="connsiteX14" fmla="*/ 541866 w 1667933"/>
              <a:gd name="connsiteY14" fmla="*/ 25400 h 169333"/>
              <a:gd name="connsiteX15" fmla="*/ 550333 w 1667933"/>
              <a:gd name="connsiteY15" fmla="*/ 50800 h 169333"/>
              <a:gd name="connsiteX16" fmla="*/ 584200 w 1667933"/>
              <a:gd name="connsiteY16" fmla="*/ 93133 h 169333"/>
              <a:gd name="connsiteX17" fmla="*/ 635000 w 1667933"/>
              <a:gd name="connsiteY17" fmla="*/ 127000 h 169333"/>
              <a:gd name="connsiteX18" fmla="*/ 694266 w 1667933"/>
              <a:gd name="connsiteY18" fmla="*/ 118533 h 169333"/>
              <a:gd name="connsiteX19" fmla="*/ 711200 w 1667933"/>
              <a:gd name="connsiteY19" fmla="*/ 67733 h 169333"/>
              <a:gd name="connsiteX20" fmla="*/ 736600 w 1667933"/>
              <a:gd name="connsiteY20" fmla="*/ 16933 h 169333"/>
              <a:gd name="connsiteX21" fmla="*/ 762000 w 1667933"/>
              <a:gd name="connsiteY21" fmla="*/ 0 h 169333"/>
              <a:gd name="connsiteX22" fmla="*/ 787400 w 1667933"/>
              <a:gd name="connsiteY22" fmla="*/ 16933 h 169333"/>
              <a:gd name="connsiteX23" fmla="*/ 829733 w 1667933"/>
              <a:gd name="connsiteY23" fmla="*/ 93133 h 169333"/>
              <a:gd name="connsiteX24" fmla="*/ 863600 w 1667933"/>
              <a:gd name="connsiteY24" fmla="*/ 143933 h 169333"/>
              <a:gd name="connsiteX25" fmla="*/ 889000 w 1667933"/>
              <a:gd name="connsiteY25" fmla="*/ 160866 h 169333"/>
              <a:gd name="connsiteX26" fmla="*/ 939800 w 1667933"/>
              <a:gd name="connsiteY26" fmla="*/ 152400 h 169333"/>
              <a:gd name="connsiteX27" fmla="*/ 956733 w 1667933"/>
              <a:gd name="connsiteY27" fmla="*/ 101600 h 169333"/>
              <a:gd name="connsiteX28" fmla="*/ 965200 w 1667933"/>
              <a:gd name="connsiteY28" fmla="*/ 76200 h 169333"/>
              <a:gd name="connsiteX29" fmla="*/ 973666 w 1667933"/>
              <a:gd name="connsiteY29" fmla="*/ 33866 h 169333"/>
              <a:gd name="connsiteX30" fmla="*/ 990600 w 1667933"/>
              <a:gd name="connsiteY30" fmla="*/ 16933 h 169333"/>
              <a:gd name="connsiteX31" fmla="*/ 1049866 w 1667933"/>
              <a:gd name="connsiteY31" fmla="*/ 25400 h 169333"/>
              <a:gd name="connsiteX32" fmla="*/ 1066800 w 1667933"/>
              <a:gd name="connsiteY32" fmla="*/ 42333 h 169333"/>
              <a:gd name="connsiteX33" fmla="*/ 1092200 w 1667933"/>
              <a:gd name="connsiteY33" fmla="*/ 135466 h 169333"/>
              <a:gd name="connsiteX34" fmla="*/ 1109133 w 1667933"/>
              <a:gd name="connsiteY34" fmla="*/ 152400 h 169333"/>
              <a:gd name="connsiteX35" fmla="*/ 1159933 w 1667933"/>
              <a:gd name="connsiteY35" fmla="*/ 169333 h 169333"/>
              <a:gd name="connsiteX36" fmla="*/ 1210733 w 1667933"/>
              <a:gd name="connsiteY36" fmla="*/ 160866 h 169333"/>
              <a:gd name="connsiteX37" fmla="*/ 1219200 w 1667933"/>
              <a:gd name="connsiteY37" fmla="*/ 135466 h 169333"/>
              <a:gd name="connsiteX38" fmla="*/ 1227666 w 1667933"/>
              <a:gd name="connsiteY38" fmla="*/ 67733 h 169333"/>
              <a:gd name="connsiteX39" fmla="*/ 1244600 w 1667933"/>
              <a:gd name="connsiteY39" fmla="*/ 50800 h 169333"/>
              <a:gd name="connsiteX40" fmla="*/ 1295400 w 1667933"/>
              <a:gd name="connsiteY40" fmla="*/ 33866 h 169333"/>
              <a:gd name="connsiteX41" fmla="*/ 1346200 w 1667933"/>
              <a:gd name="connsiteY41" fmla="*/ 42333 h 169333"/>
              <a:gd name="connsiteX42" fmla="*/ 1354666 w 1667933"/>
              <a:gd name="connsiteY42" fmla="*/ 93133 h 169333"/>
              <a:gd name="connsiteX43" fmla="*/ 1363133 w 1667933"/>
              <a:gd name="connsiteY43" fmla="*/ 118533 h 169333"/>
              <a:gd name="connsiteX44" fmla="*/ 1388533 w 1667933"/>
              <a:gd name="connsiteY44" fmla="*/ 135466 h 169333"/>
              <a:gd name="connsiteX45" fmla="*/ 1422400 w 1667933"/>
              <a:gd name="connsiteY45" fmla="*/ 169333 h 169333"/>
              <a:gd name="connsiteX46" fmla="*/ 1498600 w 1667933"/>
              <a:gd name="connsiteY46" fmla="*/ 143933 h 169333"/>
              <a:gd name="connsiteX47" fmla="*/ 1532466 w 1667933"/>
              <a:gd name="connsiteY47" fmla="*/ 93133 h 169333"/>
              <a:gd name="connsiteX48" fmla="*/ 1549400 w 1667933"/>
              <a:gd name="connsiteY48" fmla="*/ 76200 h 169333"/>
              <a:gd name="connsiteX49" fmla="*/ 1667933 w 1667933"/>
              <a:gd name="connsiteY4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94733 w 1667933"/>
              <a:gd name="connsiteY3" fmla="*/ 127000 h 169333"/>
              <a:gd name="connsiteX4" fmla="*/ 245533 w 1667933"/>
              <a:gd name="connsiteY4" fmla="*/ 143933 h 169333"/>
              <a:gd name="connsiteX5" fmla="*/ 270933 w 1667933"/>
              <a:gd name="connsiteY5" fmla="*/ 152400 h 169333"/>
              <a:gd name="connsiteX6" fmla="*/ 296333 w 1667933"/>
              <a:gd name="connsiteY6" fmla="*/ 160866 h 169333"/>
              <a:gd name="connsiteX7" fmla="*/ 355600 w 1667933"/>
              <a:gd name="connsiteY7" fmla="*/ 152400 h 169333"/>
              <a:gd name="connsiteX8" fmla="*/ 364066 w 1667933"/>
              <a:gd name="connsiteY8" fmla="*/ 127000 h 169333"/>
              <a:gd name="connsiteX9" fmla="*/ 381000 w 1667933"/>
              <a:gd name="connsiteY9" fmla="*/ 110066 h 169333"/>
              <a:gd name="connsiteX10" fmla="*/ 406400 w 1667933"/>
              <a:gd name="connsiteY10" fmla="*/ 67733 h 169333"/>
              <a:gd name="connsiteX11" fmla="*/ 448733 w 1667933"/>
              <a:gd name="connsiteY11" fmla="*/ 25400 h 169333"/>
              <a:gd name="connsiteX12" fmla="*/ 482600 w 1667933"/>
              <a:gd name="connsiteY12" fmla="*/ 16933 h 169333"/>
              <a:gd name="connsiteX13" fmla="*/ 541866 w 1667933"/>
              <a:gd name="connsiteY13" fmla="*/ 25400 h 169333"/>
              <a:gd name="connsiteX14" fmla="*/ 550333 w 1667933"/>
              <a:gd name="connsiteY14" fmla="*/ 50800 h 169333"/>
              <a:gd name="connsiteX15" fmla="*/ 584200 w 1667933"/>
              <a:gd name="connsiteY15" fmla="*/ 93133 h 169333"/>
              <a:gd name="connsiteX16" fmla="*/ 635000 w 1667933"/>
              <a:gd name="connsiteY16" fmla="*/ 127000 h 169333"/>
              <a:gd name="connsiteX17" fmla="*/ 694266 w 1667933"/>
              <a:gd name="connsiteY17" fmla="*/ 118533 h 169333"/>
              <a:gd name="connsiteX18" fmla="*/ 711200 w 1667933"/>
              <a:gd name="connsiteY18" fmla="*/ 67733 h 169333"/>
              <a:gd name="connsiteX19" fmla="*/ 736600 w 1667933"/>
              <a:gd name="connsiteY19" fmla="*/ 16933 h 169333"/>
              <a:gd name="connsiteX20" fmla="*/ 762000 w 1667933"/>
              <a:gd name="connsiteY20" fmla="*/ 0 h 169333"/>
              <a:gd name="connsiteX21" fmla="*/ 787400 w 1667933"/>
              <a:gd name="connsiteY21" fmla="*/ 16933 h 169333"/>
              <a:gd name="connsiteX22" fmla="*/ 829733 w 1667933"/>
              <a:gd name="connsiteY22" fmla="*/ 93133 h 169333"/>
              <a:gd name="connsiteX23" fmla="*/ 863600 w 1667933"/>
              <a:gd name="connsiteY23" fmla="*/ 143933 h 169333"/>
              <a:gd name="connsiteX24" fmla="*/ 889000 w 1667933"/>
              <a:gd name="connsiteY24" fmla="*/ 160866 h 169333"/>
              <a:gd name="connsiteX25" fmla="*/ 939800 w 1667933"/>
              <a:gd name="connsiteY25" fmla="*/ 152400 h 169333"/>
              <a:gd name="connsiteX26" fmla="*/ 956733 w 1667933"/>
              <a:gd name="connsiteY26" fmla="*/ 101600 h 169333"/>
              <a:gd name="connsiteX27" fmla="*/ 965200 w 1667933"/>
              <a:gd name="connsiteY27" fmla="*/ 76200 h 169333"/>
              <a:gd name="connsiteX28" fmla="*/ 973666 w 1667933"/>
              <a:gd name="connsiteY28" fmla="*/ 33866 h 169333"/>
              <a:gd name="connsiteX29" fmla="*/ 990600 w 1667933"/>
              <a:gd name="connsiteY29" fmla="*/ 16933 h 169333"/>
              <a:gd name="connsiteX30" fmla="*/ 1049866 w 1667933"/>
              <a:gd name="connsiteY30" fmla="*/ 25400 h 169333"/>
              <a:gd name="connsiteX31" fmla="*/ 1066800 w 1667933"/>
              <a:gd name="connsiteY31" fmla="*/ 42333 h 169333"/>
              <a:gd name="connsiteX32" fmla="*/ 1092200 w 1667933"/>
              <a:gd name="connsiteY32" fmla="*/ 135466 h 169333"/>
              <a:gd name="connsiteX33" fmla="*/ 1109133 w 1667933"/>
              <a:gd name="connsiteY33" fmla="*/ 152400 h 169333"/>
              <a:gd name="connsiteX34" fmla="*/ 1159933 w 1667933"/>
              <a:gd name="connsiteY34" fmla="*/ 169333 h 169333"/>
              <a:gd name="connsiteX35" fmla="*/ 1210733 w 1667933"/>
              <a:gd name="connsiteY35" fmla="*/ 160866 h 169333"/>
              <a:gd name="connsiteX36" fmla="*/ 1219200 w 1667933"/>
              <a:gd name="connsiteY36" fmla="*/ 135466 h 169333"/>
              <a:gd name="connsiteX37" fmla="*/ 1227666 w 1667933"/>
              <a:gd name="connsiteY37" fmla="*/ 67733 h 169333"/>
              <a:gd name="connsiteX38" fmla="*/ 1244600 w 1667933"/>
              <a:gd name="connsiteY38" fmla="*/ 50800 h 169333"/>
              <a:gd name="connsiteX39" fmla="*/ 1295400 w 1667933"/>
              <a:gd name="connsiteY39" fmla="*/ 33866 h 169333"/>
              <a:gd name="connsiteX40" fmla="*/ 1346200 w 1667933"/>
              <a:gd name="connsiteY40" fmla="*/ 42333 h 169333"/>
              <a:gd name="connsiteX41" fmla="*/ 1354666 w 1667933"/>
              <a:gd name="connsiteY41" fmla="*/ 93133 h 169333"/>
              <a:gd name="connsiteX42" fmla="*/ 1363133 w 1667933"/>
              <a:gd name="connsiteY42" fmla="*/ 118533 h 169333"/>
              <a:gd name="connsiteX43" fmla="*/ 1388533 w 1667933"/>
              <a:gd name="connsiteY43" fmla="*/ 135466 h 169333"/>
              <a:gd name="connsiteX44" fmla="*/ 1422400 w 1667933"/>
              <a:gd name="connsiteY44" fmla="*/ 169333 h 169333"/>
              <a:gd name="connsiteX45" fmla="*/ 1498600 w 1667933"/>
              <a:gd name="connsiteY45" fmla="*/ 143933 h 169333"/>
              <a:gd name="connsiteX46" fmla="*/ 1532466 w 1667933"/>
              <a:gd name="connsiteY46" fmla="*/ 93133 h 169333"/>
              <a:gd name="connsiteX47" fmla="*/ 1549400 w 1667933"/>
              <a:gd name="connsiteY47" fmla="*/ 76200 h 169333"/>
              <a:gd name="connsiteX48" fmla="*/ 1667933 w 1667933"/>
              <a:gd name="connsiteY4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94733 w 1667933"/>
              <a:gd name="connsiteY2" fmla="*/ 127000 h 169333"/>
              <a:gd name="connsiteX3" fmla="*/ 245533 w 1667933"/>
              <a:gd name="connsiteY3" fmla="*/ 143933 h 169333"/>
              <a:gd name="connsiteX4" fmla="*/ 270933 w 1667933"/>
              <a:gd name="connsiteY4" fmla="*/ 152400 h 169333"/>
              <a:gd name="connsiteX5" fmla="*/ 296333 w 1667933"/>
              <a:gd name="connsiteY5" fmla="*/ 160866 h 169333"/>
              <a:gd name="connsiteX6" fmla="*/ 355600 w 1667933"/>
              <a:gd name="connsiteY6" fmla="*/ 152400 h 169333"/>
              <a:gd name="connsiteX7" fmla="*/ 364066 w 1667933"/>
              <a:gd name="connsiteY7" fmla="*/ 127000 h 169333"/>
              <a:gd name="connsiteX8" fmla="*/ 381000 w 1667933"/>
              <a:gd name="connsiteY8" fmla="*/ 110066 h 169333"/>
              <a:gd name="connsiteX9" fmla="*/ 406400 w 1667933"/>
              <a:gd name="connsiteY9" fmla="*/ 67733 h 169333"/>
              <a:gd name="connsiteX10" fmla="*/ 448733 w 1667933"/>
              <a:gd name="connsiteY10" fmla="*/ 25400 h 169333"/>
              <a:gd name="connsiteX11" fmla="*/ 482600 w 1667933"/>
              <a:gd name="connsiteY11" fmla="*/ 16933 h 169333"/>
              <a:gd name="connsiteX12" fmla="*/ 541866 w 1667933"/>
              <a:gd name="connsiteY12" fmla="*/ 25400 h 169333"/>
              <a:gd name="connsiteX13" fmla="*/ 550333 w 1667933"/>
              <a:gd name="connsiteY13" fmla="*/ 50800 h 169333"/>
              <a:gd name="connsiteX14" fmla="*/ 584200 w 1667933"/>
              <a:gd name="connsiteY14" fmla="*/ 93133 h 169333"/>
              <a:gd name="connsiteX15" fmla="*/ 635000 w 1667933"/>
              <a:gd name="connsiteY15" fmla="*/ 127000 h 169333"/>
              <a:gd name="connsiteX16" fmla="*/ 694266 w 1667933"/>
              <a:gd name="connsiteY16" fmla="*/ 118533 h 169333"/>
              <a:gd name="connsiteX17" fmla="*/ 711200 w 1667933"/>
              <a:gd name="connsiteY17" fmla="*/ 67733 h 169333"/>
              <a:gd name="connsiteX18" fmla="*/ 736600 w 1667933"/>
              <a:gd name="connsiteY18" fmla="*/ 16933 h 169333"/>
              <a:gd name="connsiteX19" fmla="*/ 762000 w 1667933"/>
              <a:gd name="connsiteY19" fmla="*/ 0 h 169333"/>
              <a:gd name="connsiteX20" fmla="*/ 787400 w 1667933"/>
              <a:gd name="connsiteY20" fmla="*/ 16933 h 169333"/>
              <a:gd name="connsiteX21" fmla="*/ 829733 w 1667933"/>
              <a:gd name="connsiteY21" fmla="*/ 93133 h 169333"/>
              <a:gd name="connsiteX22" fmla="*/ 863600 w 1667933"/>
              <a:gd name="connsiteY22" fmla="*/ 143933 h 169333"/>
              <a:gd name="connsiteX23" fmla="*/ 889000 w 1667933"/>
              <a:gd name="connsiteY23" fmla="*/ 160866 h 169333"/>
              <a:gd name="connsiteX24" fmla="*/ 939800 w 1667933"/>
              <a:gd name="connsiteY24" fmla="*/ 152400 h 169333"/>
              <a:gd name="connsiteX25" fmla="*/ 956733 w 1667933"/>
              <a:gd name="connsiteY25" fmla="*/ 101600 h 169333"/>
              <a:gd name="connsiteX26" fmla="*/ 965200 w 1667933"/>
              <a:gd name="connsiteY26" fmla="*/ 76200 h 169333"/>
              <a:gd name="connsiteX27" fmla="*/ 973666 w 1667933"/>
              <a:gd name="connsiteY27" fmla="*/ 33866 h 169333"/>
              <a:gd name="connsiteX28" fmla="*/ 990600 w 1667933"/>
              <a:gd name="connsiteY28" fmla="*/ 16933 h 169333"/>
              <a:gd name="connsiteX29" fmla="*/ 1049866 w 1667933"/>
              <a:gd name="connsiteY29" fmla="*/ 25400 h 169333"/>
              <a:gd name="connsiteX30" fmla="*/ 1066800 w 1667933"/>
              <a:gd name="connsiteY30" fmla="*/ 42333 h 169333"/>
              <a:gd name="connsiteX31" fmla="*/ 1092200 w 1667933"/>
              <a:gd name="connsiteY31" fmla="*/ 135466 h 169333"/>
              <a:gd name="connsiteX32" fmla="*/ 1109133 w 1667933"/>
              <a:gd name="connsiteY32" fmla="*/ 152400 h 169333"/>
              <a:gd name="connsiteX33" fmla="*/ 1159933 w 1667933"/>
              <a:gd name="connsiteY33" fmla="*/ 169333 h 169333"/>
              <a:gd name="connsiteX34" fmla="*/ 1210733 w 1667933"/>
              <a:gd name="connsiteY34" fmla="*/ 160866 h 169333"/>
              <a:gd name="connsiteX35" fmla="*/ 1219200 w 1667933"/>
              <a:gd name="connsiteY35" fmla="*/ 135466 h 169333"/>
              <a:gd name="connsiteX36" fmla="*/ 1227666 w 1667933"/>
              <a:gd name="connsiteY36" fmla="*/ 67733 h 169333"/>
              <a:gd name="connsiteX37" fmla="*/ 1244600 w 1667933"/>
              <a:gd name="connsiteY37" fmla="*/ 50800 h 169333"/>
              <a:gd name="connsiteX38" fmla="*/ 1295400 w 1667933"/>
              <a:gd name="connsiteY38" fmla="*/ 33866 h 169333"/>
              <a:gd name="connsiteX39" fmla="*/ 1346200 w 1667933"/>
              <a:gd name="connsiteY39" fmla="*/ 42333 h 169333"/>
              <a:gd name="connsiteX40" fmla="*/ 1354666 w 1667933"/>
              <a:gd name="connsiteY40" fmla="*/ 93133 h 169333"/>
              <a:gd name="connsiteX41" fmla="*/ 1363133 w 1667933"/>
              <a:gd name="connsiteY41" fmla="*/ 118533 h 169333"/>
              <a:gd name="connsiteX42" fmla="*/ 1388533 w 1667933"/>
              <a:gd name="connsiteY42" fmla="*/ 135466 h 169333"/>
              <a:gd name="connsiteX43" fmla="*/ 1422400 w 1667933"/>
              <a:gd name="connsiteY43" fmla="*/ 169333 h 169333"/>
              <a:gd name="connsiteX44" fmla="*/ 1498600 w 1667933"/>
              <a:gd name="connsiteY44" fmla="*/ 143933 h 169333"/>
              <a:gd name="connsiteX45" fmla="*/ 1532466 w 1667933"/>
              <a:gd name="connsiteY45" fmla="*/ 93133 h 169333"/>
              <a:gd name="connsiteX46" fmla="*/ 1549400 w 1667933"/>
              <a:gd name="connsiteY46" fmla="*/ 76200 h 169333"/>
              <a:gd name="connsiteX47" fmla="*/ 1667933 w 1667933"/>
              <a:gd name="connsiteY4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55600 w 1667933"/>
              <a:gd name="connsiteY5" fmla="*/ 152400 h 169333"/>
              <a:gd name="connsiteX6" fmla="*/ 364066 w 1667933"/>
              <a:gd name="connsiteY6" fmla="*/ 127000 h 169333"/>
              <a:gd name="connsiteX7" fmla="*/ 381000 w 1667933"/>
              <a:gd name="connsiteY7" fmla="*/ 110066 h 169333"/>
              <a:gd name="connsiteX8" fmla="*/ 406400 w 1667933"/>
              <a:gd name="connsiteY8" fmla="*/ 67733 h 169333"/>
              <a:gd name="connsiteX9" fmla="*/ 448733 w 1667933"/>
              <a:gd name="connsiteY9" fmla="*/ 25400 h 169333"/>
              <a:gd name="connsiteX10" fmla="*/ 482600 w 1667933"/>
              <a:gd name="connsiteY10" fmla="*/ 16933 h 169333"/>
              <a:gd name="connsiteX11" fmla="*/ 541866 w 1667933"/>
              <a:gd name="connsiteY11" fmla="*/ 25400 h 169333"/>
              <a:gd name="connsiteX12" fmla="*/ 550333 w 1667933"/>
              <a:gd name="connsiteY12" fmla="*/ 50800 h 169333"/>
              <a:gd name="connsiteX13" fmla="*/ 584200 w 1667933"/>
              <a:gd name="connsiteY13" fmla="*/ 93133 h 169333"/>
              <a:gd name="connsiteX14" fmla="*/ 635000 w 1667933"/>
              <a:gd name="connsiteY14" fmla="*/ 127000 h 169333"/>
              <a:gd name="connsiteX15" fmla="*/ 694266 w 1667933"/>
              <a:gd name="connsiteY15" fmla="*/ 118533 h 169333"/>
              <a:gd name="connsiteX16" fmla="*/ 711200 w 1667933"/>
              <a:gd name="connsiteY16" fmla="*/ 67733 h 169333"/>
              <a:gd name="connsiteX17" fmla="*/ 736600 w 1667933"/>
              <a:gd name="connsiteY17" fmla="*/ 16933 h 169333"/>
              <a:gd name="connsiteX18" fmla="*/ 762000 w 1667933"/>
              <a:gd name="connsiteY18" fmla="*/ 0 h 169333"/>
              <a:gd name="connsiteX19" fmla="*/ 787400 w 1667933"/>
              <a:gd name="connsiteY19" fmla="*/ 16933 h 169333"/>
              <a:gd name="connsiteX20" fmla="*/ 829733 w 1667933"/>
              <a:gd name="connsiteY20" fmla="*/ 93133 h 169333"/>
              <a:gd name="connsiteX21" fmla="*/ 863600 w 1667933"/>
              <a:gd name="connsiteY21" fmla="*/ 143933 h 169333"/>
              <a:gd name="connsiteX22" fmla="*/ 889000 w 1667933"/>
              <a:gd name="connsiteY22" fmla="*/ 160866 h 169333"/>
              <a:gd name="connsiteX23" fmla="*/ 939800 w 1667933"/>
              <a:gd name="connsiteY23" fmla="*/ 152400 h 169333"/>
              <a:gd name="connsiteX24" fmla="*/ 956733 w 1667933"/>
              <a:gd name="connsiteY24" fmla="*/ 101600 h 169333"/>
              <a:gd name="connsiteX25" fmla="*/ 965200 w 1667933"/>
              <a:gd name="connsiteY25" fmla="*/ 76200 h 169333"/>
              <a:gd name="connsiteX26" fmla="*/ 973666 w 1667933"/>
              <a:gd name="connsiteY26" fmla="*/ 33866 h 169333"/>
              <a:gd name="connsiteX27" fmla="*/ 990600 w 1667933"/>
              <a:gd name="connsiteY27" fmla="*/ 16933 h 169333"/>
              <a:gd name="connsiteX28" fmla="*/ 1049866 w 1667933"/>
              <a:gd name="connsiteY28" fmla="*/ 25400 h 169333"/>
              <a:gd name="connsiteX29" fmla="*/ 1066800 w 1667933"/>
              <a:gd name="connsiteY29" fmla="*/ 42333 h 169333"/>
              <a:gd name="connsiteX30" fmla="*/ 1092200 w 1667933"/>
              <a:gd name="connsiteY30" fmla="*/ 135466 h 169333"/>
              <a:gd name="connsiteX31" fmla="*/ 1109133 w 1667933"/>
              <a:gd name="connsiteY31" fmla="*/ 152400 h 169333"/>
              <a:gd name="connsiteX32" fmla="*/ 1159933 w 1667933"/>
              <a:gd name="connsiteY32" fmla="*/ 169333 h 169333"/>
              <a:gd name="connsiteX33" fmla="*/ 1210733 w 1667933"/>
              <a:gd name="connsiteY33" fmla="*/ 160866 h 169333"/>
              <a:gd name="connsiteX34" fmla="*/ 1219200 w 1667933"/>
              <a:gd name="connsiteY34" fmla="*/ 135466 h 169333"/>
              <a:gd name="connsiteX35" fmla="*/ 1227666 w 1667933"/>
              <a:gd name="connsiteY35" fmla="*/ 67733 h 169333"/>
              <a:gd name="connsiteX36" fmla="*/ 1244600 w 1667933"/>
              <a:gd name="connsiteY36" fmla="*/ 50800 h 169333"/>
              <a:gd name="connsiteX37" fmla="*/ 1295400 w 1667933"/>
              <a:gd name="connsiteY37" fmla="*/ 33866 h 169333"/>
              <a:gd name="connsiteX38" fmla="*/ 1346200 w 1667933"/>
              <a:gd name="connsiteY38" fmla="*/ 42333 h 169333"/>
              <a:gd name="connsiteX39" fmla="*/ 1354666 w 1667933"/>
              <a:gd name="connsiteY39" fmla="*/ 93133 h 169333"/>
              <a:gd name="connsiteX40" fmla="*/ 1363133 w 1667933"/>
              <a:gd name="connsiteY40" fmla="*/ 118533 h 169333"/>
              <a:gd name="connsiteX41" fmla="*/ 1388533 w 1667933"/>
              <a:gd name="connsiteY41" fmla="*/ 135466 h 169333"/>
              <a:gd name="connsiteX42" fmla="*/ 1422400 w 1667933"/>
              <a:gd name="connsiteY42" fmla="*/ 169333 h 169333"/>
              <a:gd name="connsiteX43" fmla="*/ 1498600 w 1667933"/>
              <a:gd name="connsiteY43" fmla="*/ 143933 h 169333"/>
              <a:gd name="connsiteX44" fmla="*/ 1532466 w 1667933"/>
              <a:gd name="connsiteY44" fmla="*/ 93133 h 169333"/>
              <a:gd name="connsiteX45" fmla="*/ 1549400 w 1667933"/>
              <a:gd name="connsiteY45" fmla="*/ 76200 h 169333"/>
              <a:gd name="connsiteX46" fmla="*/ 1667933 w 1667933"/>
              <a:gd name="connsiteY4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64066 w 1667933"/>
              <a:gd name="connsiteY5" fmla="*/ 127000 h 169333"/>
              <a:gd name="connsiteX6" fmla="*/ 381000 w 1667933"/>
              <a:gd name="connsiteY6" fmla="*/ 110066 h 169333"/>
              <a:gd name="connsiteX7" fmla="*/ 406400 w 1667933"/>
              <a:gd name="connsiteY7" fmla="*/ 67733 h 169333"/>
              <a:gd name="connsiteX8" fmla="*/ 448733 w 1667933"/>
              <a:gd name="connsiteY8" fmla="*/ 25400 h 169333"/>
              <a:gd name="connsiteX9" fmla="*/ 482600 w 1667933"/>
              <a:gd name="connsiteY9" fmla="*/ 16933 h 169333"/>
              <a:gd name="connsiteX10" fmla="*/ 541866 w 1667933"/>
              <a:gd name="connsiteY10" fmla="*/ 25400 h 169333"/>
              <a:gd name="connsiteX11" fmla="*/ 550333 w 1667933"/>
              <a:gd name="connsiteY11" fmla="*/ 50800 h 169333"/>
              <a:gd name="connsiteX12" fmla="*/ 584200 w 1667933"/>
              <a:gd name="connsiteY12" fmla="*/ 93133 h 169333"/>
              <a:gd name="connsiteX13" fmla="*/ 635000 w 1667933"/>
              <a:gd name="connsiteY13" fmla="*/ 127000 h 169333"/>
              <a:gd name="connsiteX14" fmla="*/ 694266 w 1667933"/>
              <a:gd name="connsiteY14" fmla="*/ 118533 h 169333"/>
              <a:gd name="connsiteX15" fmla="*/ 711200 w 1667933"/>
              <a:gd name="connsiteY15" fmla="*/ 67733 h 169333"/>
              <a:gd name="connsiteX16" fmla="*/ 736600 w 1667933"/>
              <a:gd name="connsiteY16" fmla="*/ 16933 h 169333"/>
              <a:gd name="connsiteX17" fmla="*/ 762000 w 1667933"/>
              <a:gd name="connsiteY17" fmla="*/ 0 h 169333"/>
              <a:gd name="connsiteX18" fmla="*/ 787400 w 1667933"/>
              <a:gd name="connsiteY18" fmla="*/ 16933 h 169333"/>
              <a:gd name="connsiteX19" fmla="*/ 829733 w 1667933"/>
              <a:gd name="connsiteY19" fmla="*/ 93133 h 169333"/>
              <a:gd name="connsiteX20" fmla="*/ 863600 w 1667933"/>
              <a:gd name="connsiteY20" fmla="*/ 143933 h 169333"/>
              <a:gd name="connsiteX21" fmla="*/ 889000 w 1667933"/>
              <a:gd name="connsiteY21" fmla="*/ 160866 h 169333"/>
              <a:gd name="connsiteX22" fmla="*/ 939800 w 1667933"/>
              <a:gd name="connsiteY22" fmla="*/ 152400 h 169333"/>
              <a:gd name="connsiteX23" fmla="*/ 956733 w 1667933"/>
              <a:gd name="connsiteY23" fmla="*/ 101600 h 169333"/>
              <a:gd name="connsiteX24" fmla="*/ 965200 w 1667933"/>
              <a:gd name="connsiteY24" fmla="*/ 76200 h 169333"/>
              <a:gd name="connsiteX25" fmla="*/ 973666 w 1667933"/>
              <a:gd name="connsiteY25" fmla="*/ 33866 h 169333"/>
              <a:gd name="connsiteX26" fmla="*/ 990600 w 1667933"/>
              <a:gd name="connsiteY26" fmla="*/ 16933 h 169333"/>
              <a:gd name="connsiteX27" fmla="*/ 1049866 w 1667933"/>
              <a:gd name="connsiteY27" fmla="*/ 25400 h 169333"/>
              <a:gd name="connsiteX28" fmla="*/ 1066800 w 1667933"/>
              <a:gd name="connsiteY28" fmla="*/ 42333 h 169333"/>
              <a:gd name="connsiteX29" fmla="*/ 1092200 w 1667933"/>
              <a:gd name="connsiteY29" fmla="*/ 135466 h 169333"/>
              <a:gd name="connsiteX30" fmla="*/ 1109133 w 1667933"/>
              <a:gd name="connsiteY30" fmla="*/ 152400 h 169333"/>
              <a:gd name="connsiteX31" fmla="*/ 1159933 w 1667933"/>
              <a:gd name="connsiteY31" fmla="*/ 169333 h 169333"/>
              <a:gd name="connsiteX32" fmla="*/ 1210733 w 1667933"/>
              <a:gd name="connsiteY32" fmla="*/ 160866 h 169333"/>
              <a:gd name="connsiteX33" fmla="*/ 1219200 w 1667933"/>
              <a:gd name="connsiteY33" fmla="*/ 135466 h 169333"/>
              <a:gd name="connsiteX34" fmla="*/ 1227666 w 1667933"/>
              <a:gd name="connsiteY34" fmla="*/ 67733 h 169333"/>
              <a:gd name="connsiteX35" fmla="*/ 1244600 w 1667933"/>
              <a:gd name="connsiteY35" fmla="*/ 50800 h 169333"/>
              <a:gd name="connsiteX36" fmla="*/ 1295400 w 1667933"/>
              <a:gd name="connsiteY36" fmla="*/ 33866 h 169333"/>
              <a:gd name="connsiteX37" fmla="*/ 1346200 w 1667933"/>
              <a:gd name="connsiteY37" fmla="*/ 42333 h 169333"/>
              <a:gd name="connsiteX38" fmla="*/ 1354666 w 1667933"/>
              <a:gd name="connsiteY38" fmla="*/ 93133 h 169333"/>
              <a:gd name="connsiteX39" fmla="*/ 1363133 w 1667933"/>
              <a:gd name="connsiteY39" fmla="*/ 118533 h 169333"/>
              <a:gd name="connsiteX40" fmla="*/ 1388533 w 1667933"/>
              <a:gd name="connsiteY40" fmla="*/ 135466 h 169333"/>
              <a:gd name="connsiteX41" fmla="*/ 1422400 w 1667933"/>
              <a:gd name="connsiteY41" fmla="*/ 169333 h 169333"/>
              <a:gd name="connsiteX42" fmla="*/ 1498600 w 1667933"/>
              <a:gd name="connsiteY42" fmla="*/ 143933 h 169333"/>
              <a:gd name="connsiteX43" fmla="*/ 1532466 w 1667933"/>
              <a:gd name="connsiteY43" fmla="*/ 93133 h 169333"/>
              <a:gd name="connsiteX44" fmla="*/ 1549400 w 1667933"/>
              <a:gd name="connsiteY44" fmla="*/ 76200 h 169333"/>
              <a:gd name="connsiteX45" fmla="*/ 1667933 w 1667933"/>
              <a:gd name="connsiteY4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96333 w 1667933"/>
              <a:gd name="connsiteY3" fmla="*/ 160866 h 169333"/>
              <a:gd name="connsiteX4" fmla="*/ 364066 w 1667933"/>
              <a:gd name="connsiteY4" fmla="*/ 127000 h 169333"/>
              <a:gd name="connsiteX5" fmla="*/ 381000 w 1667933"/>
              <a:gd name="connsiteY5" fmla="*/ 110066 h 169333"/>
              <a:gd name="connsiteX6" fmla="*/ 406400 w 1667933"/>
              <a:gd name="connsiteY6" fmla="*/ 67733 h 169333"/>
              <a:gd name="connsiteX7" fmla="*/ 448733 w 1667933"/>
              <a:gd name="connsiteY7" fmla="*/ 25400 h 169333"/>
              <a:gd name="connsiteX8" fmla="*/ 482600 w 1667933"/>
              <a:gd name="connsiteY8" fmla="*/ 16933 h 169333"/>
              <a:gd name="connsiteX9" fmla="*/ 541866 w 1667933"/>
              <a:gd name="connsiteY9" fmla="*/ 25400 h 169333"/>
              <a:gd name="connsiteX10" fmla="*/ 550333 w 1667933"/>
              <a:gd name="connsiteY10" fmla="*/ 50800 h 169333"/>
              <a:gd name="connsiteX11" fmla="*/ 584200 w 1667933"/>
              <a:gd name="connsiteY11" fmla="*/ 93133 h 169333"/>
              <a:gd name="connsiteX12" fmla="*/ 635000 w 1667933"/>
              <a:gd name="connsiteY12" fmla="*/ 127000 h 169333"/>
              <a:gd name="connsiteX13" fmla="*/ 694266 w 1667933"/>
              <a:gd name="connsiteY13" fmla="*/ 118533 h 169333"/>
              <a:gd name="connsiteX14" fmla="*/ 711200 w 1667933"/>
              <a:gd name="connsiteY14" fmla="*/ 67733 h 169333"/>
              <a:gd name="connsiteX15" fmla="*/ 736600 w 1667933"/>
              <a:gd name="connsiteY15" fmla="*/ 16933 h 169333"/>
              <a:gd name="connsiteX16" fmla="*/ 762000 w 1667933"/>
              <a:gd name="connsiteY16" fmla="*/ 0 h 169333"/>
              <a:gd name="connsiteX17" fmla="*/ 787400 w 1667933"/>
              <a:gd name="connsiteY17" fmla="*/ 16933 h 169333"/>
              <a:gd name="connsiteX18" fmla="*/ 829733 w 1667933"/>
              <a:gd name="connsiteY18" fmla="*/ 93133 h 169333"/>
              <a:gd name="connsiteX19" fmla="*/ 863600 w 1667933"/>
              <a:gd name="connsiteY19" fmla="*/ 143933 h 169333"/>
              <a:gd name="connsiteX20" fmla="*/ 889000 w 1667933"/>
              <a:gd name="connsiteY20" fmla="*/ 160866 h 169333"/>
              <a:gd name="connsiteX21" fmla="*/ 939800 w 1667933"/>
              <a:gd name="connsiteY21" fmla="*/ 152400 h 169333"/>
              <a:gd name="connsiteX22" fmla="*/ 956733 w 1667933"/>
              <a:gd name="connsiteY22" fmla="*/ 101600 h 169333"/>
              <a:gd name="connsiteX23" fmla="*/ 965200 w 1667933"/>
              <a:gd name="connsiteY23" fmla="*/ 76200 h 169333"/>
              <a:gd name="connsiteX24" fmla="*/ 973666 w 1667933"/>
              <a:gd name="connsiteY24" fmla="*/ 33866 h 169333"/>
              <a:gd name="connsiteX25" fmla="*/ 990600 w 1667933"/>
              <a:gd name="connsiteY25" fmla="*/ 16933 h 169333"/>
              <a:gd name="connsiteX26" fmla="*/ 1049866 w 1667933"/>
              <a:gd name="connsiteY26" fmla="*/ 25400 h 169333"/>
              <a:gd name="connsiteX27" fmla="*/ 1066800 w 1667933"/>
              <a:gd name="connsiteY27" fmla="*/ 42333 h 169333"/>
              <a:gd name="connsiteX28" fmla="*/ 1092200 w 1667933"/>
              <a:gd name="connsiteY28" fmla="*/ 135466 h 169333"/>
              <a:gd name="connsiteX29" fmla="*/ 1109133 w 1667933"/>
              <a:gd name="connsiteY29" fmla="*/ 152400 h 169333"/>
              <a:gd name="connsiteX30" fmla="*/ 1159933 w 1667933"/>
              <a:gd name="connsiteY30" fmla="*/ 169333 h 169333"/>
              <a:gd name="connsiteX31" fmla="*/ 1210733 w 1667933"/>
              <a:gd name="connsiteY31" fmla="*/ 160866 h 169333"/>
              <a:gd name="connsiteX32" fmla="*/ 1219200 w 1667933"/>
              <a:gd name="connsiteY32" fmla="*/ 135466 h 169333"/>
              <a:gd name="connsiteX33" fmla="*/ 1227666 w 1667933"/>
              <a:gd name="connsiteY33" fmla="*/ 67733 h 169333"/>
              <a:gd name="connsiteX34" fmla="*/ 1244600 w 1667933"/>
              <a:gd name="connsiteY34" fmla="*/ 50800 h 169333"/>
              <a:gd name="connsiteX35" fmla="*/ 1295400 w 1667933"/>
              <a:gd name="connsiteY35" fmla="*/ 33866 h 169333"/>
              <a:gd name="connsiteX36" fmla="*/ 1346200 w 1667933"/>
              <a:gd name="connsiteY36" fmla="*/ 42333 h 169333"/>
              <a:gd name="connsiteX37" fmla="*/ 1354666 w 1667933"/>
              <a:gd name="connsiteY37" fmla="*/ 93133 h 169333"/>
              <a:gd name="connsiteX38" fmla="*/ 1363133 w 1667933"/>
              <a:gd name="connsiteY38" fmla="*/ 118533 h 169333"/>
              <a:gd name="connsiteX39" fmla="*/ 1388533 w 1667933"/>
              <a:gd name="connsiteY39" fmla="*/ 135466 h 169333"/>
              <a:gd name="connsiteX40" fmla="*/ 1422400 w 1667933"/>
              <a:gd name="connsiteY40" fmla="*/ 169333 h 169333"/>
              <a:gd name="connsiteX41" fmla="*/ 1498600 w 1667933"/>
              <a:gd name="connsiteY41" fmla="*/ 143933 h 169333"/>
              <a:gd name="connsiteX42" fmla="*/ 1532466 w 1667933"/>
              <a:gd name="connsiteY42" fmla="*/ 93133 h 169333"/>
              <a:gd name="connsiteX43" fmla="*/ 1549400 w 1667933"/>
              <a:gd name="connsiteY43" fmla="*/ 76200 h 169333"/>
              <a:gd name="connsiteX44" fmla="*/ 1667933 w 1667933"/>
              <a:gd name="connsiteY4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64066 w 1667933"/>
              <a:gd name="connsiteY3" fmla="*/ 127000 h 169333"/>
              <a:gd name="connsiteX4" fmla="*/ 381000 w 1667933"/>
              <a:gd name="connsiteY4" fmla="*/ 110066 h 169333"/>
              <a:gd name="connsiteX5" fmla="*/ 406400 w 1667933"/>
              <a:gd name="connsiteY5" fmla="*/ 67733 h 169333"/>
              <a:gd name="connsiteX6" fmla="*/ 448733 w 1667933"/>
              <a:gd name="connsiteY6" fmla="*/ 25400 h 169333"/>
              <a:gd name="connsiteX7" fmla="*/ 482600 w 1667933"/>
              <a:gd name="connsiteY7" fmla="*/ 16933 h 169333"/>
              <a:gd name="connsiteX8" fmla="*/ 541866 w 1667933"/>
              <a:gd name="connsiteY8" fmla="*/ 25400 h 169333"/>
              <a:gd name="connsiteX9" fmla="*/ 550333 w 1667933"/>
              <a:gd name="connsiteY9" fmla="*/ 50800 h 169333"/>
              <a:gd name="connsiteX10" fmla="*/ 584200 w 1667933"/>
              <a:gd name="connsiteY10" fmla="*/ 93133 h 169333"/>
              <a:gd name="connsiteX11" fmla="*/ 635000 w 1667933"/>
              <a:gd name="connsiteY11" fmla="*/ 127000 h 169333"/>
              <a:gd name="connsiteX12" fmla="*/ 694266 w 1667933"/>
              <a:gd name="connsiteY12" fmla="*/ 118533 h 169333"/>
              <a:gd name="connsiteX13" fmla="*/ 711200 w 1667933"/>
              <a:gd name="connsiteY13" fmla="*/ 67733 h 169333"/>
              <a:gd name="connsiteX14" fmla="*/ 736600 w 1667933"/>
              <a:gd name="connsiteY14" fmla="*/ 16933 h 169333"/>
              <a:gd name="connsiteX15" fmla="*/ 762000 w 1667933"/>
              <a:gd name="connsiteY15" fmla="*/ 0 h 169333"/>
              <a:gd name="connsiteX16" fmla="*/ 787400 w 1667933"/>
              <a:gd name="connsiteY16" fmla="*/ 16933 h 169333"/>
              <a:gd name="connsiteX17" fmla="*/ 829733 w 1667933"/>
              <a:gd name="connsiteY17" fmla="*/ 93133 h 169333"/>
              <a:gd name="connsiteX18" fmla="*/ 863600 w 1667933"/>
              <a:gd name="connsiteY18" fmla="*/ 143933 h 169333"/>
              <a:gd name="connsiteX19" fmla="*/ 889000 w 1667933"/>
              <a:gd name="connsiteY19" fmla="*/ 160866 h 169333"/>
              <a:gd name="connsiteX20" fmla="*/ 939800 w 1667933"/>
              <a:gd name="connsiteY20" fmla="*/ 152400 h 169333"/>
              <a:gd name="connsiteX21" fmla="*/ 956733 w 1667933"/>
              <a:gd name="connsiteY21" fmla="*/ 101600 h 169333"/>
              <a:gd name="connsiteX22" fmla="*/ 965200 w 1667933"/>
              <a:gd name="connsiteY22" fmla="*/ 76200 h 169333"/>
              <a:gd name="connsiteX23" fmla="*/ 973666 w 1667933"/>
              <a:gd name="connsiteY23" fmla="*/ 33866 h 169333"/>
              <a:gd name="connsiteX24" fmla="*/ 990600 w 1667933"/>
              <a:gd name="connsiteY24" fmla="*/ 16933 h 169333"/>
              <a:gd name="connsiteX25" fmla="*/ 1049866 w 1667933"/>
              <a:gd name="connsiteY25" fmla="*/ 25400 h 169333"/>
              <a:gd name="connsiteX26" fmla="*/ 1066800 w 1667933"/>
              <a:gd name="connsiteY26" fmla="*/ 42333 h 169333"/>
              <a:gd name="connsiteX27" fmla="*/ 1092200 w 1667933"/>
              <a:gd name="connsiteY27" fmla="*/ 135466 h 169333"/>
              <a:gd name="connsiteX28" fmla="*/ 1109133 w 1667933"/>
              <a:gd name="connsiteY28" fmla="*/ 152400 h 169333"/>
              <a:gd name="connsiteX29" fmla="*/ 1159933 w 1667933"/>
              <a:gd name="connsiteY29" fmla="*/ 169333 h 169333"/>
              <a:gd name="connsiteX30" fmla="*/ 1210733 w 1667933"/>
              <a:gd name="connsiteY30" fmla="*/ 160866 h 169333"/>
              <a:gd name="connsiteX31" fmla="*/ 1219200 w 1667933"/>
              <a:gd name="connsiteY31" fmla="*/ 135466 h 169333"/>
              <a:gd name="connsiteX32" fmla="*/ 1227666 w 1667933"/>
              <a:gd name="connsiteY32" fmla="*/ 67733 h 169333"/>
              <a:gd name="connsiteX33" fmla="*/ 1244600 w 1667933"/>
              <a:gd name="connsiteY33" fmla="*/ 50800 h 169333"/>
              <a:gd name="connsiteX34" fmla="*/ 1295400 w 1667933"/>
              <a:gd name="connsiteY34" fmla="*/ 33866 h 169333"/>
              <a:gd name="connsiteX35" fmla="*/ 1346200 w 1667933"/>
              <a:gd name="connsiteY35" fmla="*/ 42333 h 169333"/>
              <a:gd name="connsiteX36" fmla="*/ 1354666 w 1667933"/>
              <a:gd name="connsiteY36" fmla="*/ 93133 h 169333"/>
              <a:gd name="connsiteX37" fmla="*/ 1363133 w 1667933"/>
              <a:gd name="connsiteY37" fmla="*/ 118533 h 169333"/>
              <a:gd name="connsiteX38" fmla="*/ 1388533 w 1667933"/>
              <a:gd name="connsiteY38" fmla="*/ 135466 h 169333"/>
              <a:gd name="connsiteX39" fmla="*/ 1422400 w 1667933"/>
              <a:gd name="connsiteY39" fmla="*/ 169333 h 169333"/>
              <a:gd name="connsiteX40" fmla="*/ 1498600 w 1667933"/>
              <a:gd name="connsiteY40" fmla="*/ 143933 h 169333"/>
              <a:gd name="connsiteX41" fmla="*/ 1532466 w 1667933"/>
              <a:gd name="connsiteY41" fmla="*/ 93133 h 169333"/>
              <a:gd name="connsiteX42" fmla="*/ 1549400 w 1667933"/>
              <a:gd name="connsiteY42" fmla="*/ 76200 h 169333"/>
              <a:gd name="connsiteX43" fmla="*/ 1667933 w 1667933"/>
              <a:gd name="connsiteY43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81000 w 1667933"/>
              <a:gd name="connsiteY3" fmla="*/ 110066 h 169333"/>
              <a:gd name="connsiteX4" fmla="*/ 406400 w 1667933"/>
              <a:gd name="connsiteY4" fmla="*/ 67733 h 169333"/>
              <a:gd name="connsiteX5" fmla="*/ 448733 w 1667933"/>
              <a:gd name="connsiteY5" fmla="*/ 25400 h 169333"/>
              <a:gd name="connsiteX6" fmla="*/ 482600 w 1667933"/>
              <a:gd name="connsiteY6" fmla="*/ 16933 h 169333"/>
              <a:gd name="connsiteX7" fmla="*/ 541866 w 1667933"/>
              <a:gd name="connsiteY7" fmla="*/ 25400 h 169333"/>
              <a:gd name="connsiteX8" fmla="*/ 550333 w 1667933"/>
              <a:gd name="connsiteY8" fmla="*/ 50800 h 169333"/>
              <a:gd name="connsiteX9" fmla="*/ 584200 w 1667933"/>
              <a:gd name="connsiteY9" fmla="*/ 93133 h 169333"/>
              <a:gd name="connsiteX10" fmla="*/ 635000 w 1667933"/>
              <a:gd name="connsiteY10" fmla="*/ 127000 h 169333"/>
              <a:gd name="connsiteX11" fmla="*/ 694266 w 1667933"/>
              <a:gd name="connsiteY11" fmla="*/ 118533 h 169333"/>
              <a:gd name="connsiteX12" fmla="*/ 711200 w 1667933"/>
              <a:gd name="connsiteY12" fmla="*/ 67733 h 169333"/>
              <a:gd name="connsiteX13" fmla="*/ 736600 w 1667933"/>
              <a:gd name="connsiteY13" fmla="*/ 16933 h 169333"/>
              <a:gd name="connsiteX14" fmla="*/ 762000 w 1667933"/>
              <a:gd name="connsiteY14" fmla="*/ 0 h 169333"/>
              <a:gd name="connsiteX15" fmla="*/ 787400 w 1667933"/>
              <a:gd name="connsiteY15" fmla="*/ 16933 h 169333"/>
              <a:gd name="connsiteX16" fmla="*/ 829733 w 1667933"/>
              <a:gd name="connsiteY16" fmla="*/ 93133 h 169333"/>
              <a:gd name="connsiteX17" fmla="*/ 863600 w 1667933"/>
              <a:gd name="connsiteY17" fmla="*/ 143933 h 169333"/>
              <a:gd name="connsiteX18" fmla="*/ 889000 w 1667933"/>
              <a:gd name="connsiteY18" fmla="*/ 160866 h 169333"/>
              <a:gd name="connsiteX19" fmla="*/ 939800 w 1667933"/>
              <a:gd name="connsiteY19" fmla="*/ 152400 h 169333"/>
              <a:gd name="connsiteX20" fmla="*/ 956733 w 1667933"/>
              <a:gd name="connsiteY20" fmla="*/ 101600 h 169333"/>
              <a:gd name="connsiteX21" fmla="*/ 965200 w 1667933"/>
              <a:gd name="connsiteY21" fmla="*/ 76200 h 169333"/>
              <a:gd name="connsiteX22" fmla="*/ 973666 w 1667933"/>
              <a:gd name="connsiteY22" fmla="*/ 33866 h 169333"/>
              <a:gd name="connsiteX23" fmla="*/ 990600 w 1667933"/>
              <a:gd name="connsiteY23" fmla="*/ 16933 h 169333"/>
              <a:gd name="connsiteX24" fmla="*/ 1049866 w 1667933"/>
              <a:gd name="connsiteY24" fmla="*/ 25400 h 169333"/>
              <a:gd name="connsiteX25" fmla="*/ 1066800 w 1667933"/>
              <a:gd name="connsiteY25" fmla="*/ 42333 h 169333"/>
              <a:gd name="connsiteX26" fmla="*/ 1092200 w 1667933"/>
              <a:gd name="connsiteY26" fmla="*/ 135466 h 169333"/>
              <a:gd name="connsiteX27" fmla="*/ 1109133 w 1667933"/>
              <a:gd name="connsiteY27" fmla="*/ 152400 h 169333"/>
              <a:gd name="connsiteX28" fmla="*/ 1159933 w 1667933"/>
              <a:gd name="connsiteY28" fmla="*/ 169333 h 169333"/>
              <a:gd name="connsiteX29" fmla="*/ 1210733 w 1667933"/>
              <a:gd name="connsiteY29" fmla="*/ 160866 h 169333"/>
              <a:gd name="connsiteX30" fmla="*/ 1219200 w 1667933"/>
              <a:gd name="connsiteY30" fmla="*/ 135466 h 169333"/>
              <a:gd name="connsiteX31" fmla="*/ 1227666 w 1667933"/>
              <a:gd name="connsiteY31" fmla="*/ 67733 h 169333"/>
              <a:gd name="connsiteX32" fmla="*/ 1244600 w 1667933"/>
              <a:gd name="connsiteY32" fmla="*/ 50800 h 169333"/>
              <a:gd name="connsiteX33" fmla="*/ 1295400 w 1667933"/>
              <a:gd name="connsiteY33" fmla="*/ 33866 h 169333"/>
              <a:gd name="connsiteX34" fmla="*/ 1346200 w 1667933"/>
              <a:gd name="connsiteY34" fmla="*/ 42333 h 169333"/>
              <a:gd name="connsiteX35" fmla="*/ 1354666 w 1667933"/>
              <a:gd name="connsiteY35" fmla="*/ 93133 h 169333"/>
              <a:gd name="connsiteX36" fmla="*/ 1363133 w 1667933"/>
              <a:gd name="connsiteY36" fmla="*/ 118533 h 169333"/>
              <a:gd name="connsiteX37" fmla="*/ 1388533 w 1667933"/>
              <a:gd name="connsiteY37" fmla="*/ 135466 h 169333"/>
              <a:gd name="connsiteX38" fmla="*/ 1422400 w 1667933"/>
              <a:gd name="connsiteY38" fmla="*/ 169333 h 169333"/>
              <a:gd name="connsiteX39" fmla="*/ 1498600 w 1667933"/>
              <a:gd name="connsiteY39" fmla="*/ 143933 h 169333"/>
              <a:gd name="connsiteX40" fmla="*/ 1532466 w 1667933"/>
              <a:gd name="connsiteY40" fmla="*/ 93133 h 169333"/>
              <a:gd name="connsiteX41" fmla="*/ 1549400 w 1667933"/>
              <a:gd name="connsiteY41" fmla="*/ 76200 h 169333"/>
              <a:gd name="connsiteX42" fmla="*/ 1667933 w 1667933"/>
              <a:gd name="connsiteY42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48733 w 1667933"/>
              <a:gd name="connsiteY4" fmla="*/ 25400 h 169333"/>
              <a:gd name="connsiteX5" fmla="*/ 482600 w 1667933"/>
              <a:gd name="connsiteY5" fmla="*/ 16933 h 169333"/>
              <a:gd name="connsiteX6" fmla="*/ 541866 w 1667933"/>
              <a:gd name="connsiteY6" fmla="*/ 25400 h 169333"/>
              <a:gd name="connsiteX7" fmla="*/ 550333 w 1667933"/>
              <a:gd name="connsiteY7" fmla="*/ 50800 h 169333"/>
              <a:gd name="connsiteX8" fmla="*/ 584200 w 1667933"/>
              <a:gd name="connsiteY8" fmla="*/ 93133 h 169333"/>
              <a:gd name="connsiteX9" fmla="*/ 635000 w 1667933"/>
              <a:gd name="connsiteY9" fmla="*/ 127000 h 169333"/>
              <a:gd name="connsiteX10" fmla="*/ 694266 w 1667933"/>
              <a:gd name="connsiteY10" fmla="*/ 118533 h 169333"/>
              <a:gd name="connsiteX11" fmla="*/ 711200 w 1667933"/>
              <a:gd name="connsiteY11" fmla="*/ 67733 h 169333"/>
              <a:gd name="connsiteX12" fmla="*/ 736600 w 1667933"/>
              <a:gd name="connsiteY12" fmla="*/ 16933 h 169333"/>
              <a:gd name="connsiteX13" fmla="*/ 762000 w 1667933"/>
              <a:gd name="connsiteY13" fmla="*/ 0 h 169333"/>
              <a:gd name="connsiteX14" fmla="*/ 787400 w 1667933"/>
              <a:gd name="connsiteY14" fmla="*/ 16933 h 169333"/>
              <a:gd name="connsiteX15" fmla="*/ 829733 w 1667933"/>
              <a:gd name="connsiteY15" fmla="*/ 93133 h 169333"/>
              <a:gd name="connsiteX16" fmla="*/ 863600 w 1667933"/>
              <a:gd name="connsiteY16" fmla="*/ 143933 h 169333"/>
              <a:gd name="connsiteX17" fmla="*/ 889000 w 1667933"/>
              <a:gd name="connsiteY17" fmla="*/ 160866 h 169333"/>
              <a:gd name="connsiteX18" fmla="*/ 939800 w 1667933"/>
              <a:gd name="connsiteY18" fmla="*/ 152400 h 169333"/>
              <a:gd name="connsiteX19" fmla="*/ 956733 w 1667933"/>
              <a:gd name="connsiteY19" fmla="*/ 101600 h 169333"/>
              <a:gd name="connsiteX20" fmla="*/ 965200 w 1667933"/>
              <a:gd name="connsiteY20" fmla="*/ 76200 h 169333"/>
              <a:gd name="connsiteX21" fmla="*/ 973666 w 1667933"/>
              <a:gd name="connsiteY21" fmla="*/ 33866 h 169333"/>
              <a:gd name="connsiteX22" fmla="*/ 990600 w 1667933"/>
              <a:gd name="connsiteY22" fmla="*/ 16933 h 169333"/>
              <a:gd name="connsiteX23" fmla="*/ 1049866 w 1667933"/>
              <a:gd name="connsiteY23" fmla="*/ 25400 h 169333"/>
              <a:gd name="connsiteX24" fmla="*/ 1066800 w 1667933"/>
              <a:gd name="connsiteY24" fmla="*/ 42333 h 169333"/>
              <a:gd name="connsiteX25" fmla="*/ 1092200 w 1667933"/>
              <a:gd name="connsiteY25" fmla="*/ 135466 h 169333"/>
              <a:gd name="connsiteX26" fmla="*/ 1109133 w 1667933"/>
              <a:gd name="connsiteY26" fmla="*/ 152400 h 169333"/>
              <a:gd name="connsiteX27" fmla="*/ 1159933 w 1667933"/>
              <a:gd name="connsiteY27" fmla="*/ 169333 h 169333"/>
              <a:gd name="connsiteX28" fmla="*/ 1210733 w 1667933"/>
              <a:gd name="connsiteY28" fmla="*/ 160866 h 169333"/>
              <a:gd name="connsiteX29" fmla="*/ 1219200 w 1667933"/>
              <a:gd name="connsiteY29" fmla="*/ 135466 h 169333"/>
              <a:gd name="connsiteX30" fmla="*/ 1227666 w 1667933"/>
              <a:gd name="connsiteY30" fmla="*/ 67733 h 169333"/>
              <a:gd name="connsiteX31" fmla="*/ 1244600 w 1667933"/>
              <a:gd name="connsiteY31" fmla="*/ 50800 h 169333"/>
              <a:gd name="connsiteX32" fmla="*/ 1295400 w 1667933"/>
              <a:gd name="connsiteY32" fmla="*/ 33866 h 169333"/>
              <a:gd name="connsiteX33" fmla="*/ 1346200 w 1667933"/>
              <a:gd name="connsiteY33" fmla="*/ 42333 h 169333"/>
              <a:gd name="connsiteX34" fmla="*/ 1354666 w 1667933"/>
              <a:gd name="connsiteY34" fmla="*/ 93133 h 169333"/>
              <a:gd name="connsiteX35" fmla="*/ 1363133 w 1667933"/>
              <a:gd name="connsiteY35" fmla="*/ 118533 h 169333"/>
              <a:gd name="connsiteX36" fmla="*/ 1388533 w 1667933"/>
              <a:gd name="connsiteY36" fmla="*/ 135466 h 169333"/>
              <a:gd name="connsiteX37" fmla="*/ 1422400 w 1667933"/>
              <a:gd name="connsiteY37" fmla="*/ 169333 h 169333"/>
              <a:gd name="connsiteX38" fmla="*/ 1498600 w 1667933"/>
              <a:gd name="connsiteY38" fmla="*/ 143933 h 169333"/>
              <a:gd name="connsiteX39" fmla="*/ 1532466 w 1667933"/>
              <a:gd name="connsiteY39" fmla="*/ 93133 h 169333"/>
              <a:gd name="connsiteX40" fmla="*/ 1549400 w 1667933"/>
              <a:gd name="connsiteY40" fmla="*/ 76200 h 169333"/>
              <a:gd name="connsiteX41" fmla="*/ 1667933 w 1667933"/>
              <a:gd name="connsiteY41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82600 w 1667933"/>
              <a:gd name="connsiteY4" fmla="*/ 16933 h 169333"/>
              <a:gd name="connsiteX5" fmla="*/ 541866 w 1667933"/>
              <a:gd name="connsiteY5" fmla="*/ 25400 h 169333"/>
              <a:gd name="connsiteX6" fmla="*/ 550333 w 1667933"/>
              <a:gd name="connsiteY6" fmla="*/ 50800 h 169333"/>
              <a:gd name="connsiteX7" fmla="*/ 584200 w 1667933"/>
              <a:gd name="connsiteY7" fmla="*/ 93133 h 169333"/>
              <a:gd name="connsiteX8" fmla="*/ 635000 w 1667933"/>
              <a:gd name="connsiteY8" fmla="*/ 127000 h 169333"/>
              <a:gd name="connsiteX9" fmla="*/ 694266 w 1667933"/>
              <a:gd name="connsiteY9" fmla="*/ 118533 h 169333"/>
              <a:gd name="connsiteX10" fmla="*/ 711200 w 1667933"/>
              <a:gd name="connsiteY10" fmla="*/ 67733 h 169333"/>
              <a:gd name="connsiteX11" fmla="*/ 736600 w 1667933"/>
              <a:gd name="connsiteY11" fmla="*/ 16933 h 169333"/>
              <a:gd name="connsiteX12" fmla="*/ 762000 w 1667933"/>
              <a:gd name="connsiteY12" fmla="*/ 0 h 169333"/>
              <a:gd name="connsiteX13" fmla="*/ 787400 w 1667933"/>
              <a:gd name="connsiteY13" fmla="*/ 16933 h 169333"/>
              <a:gd name="connsiteX14" fmla="*/ 829733 w 1667933"/>
              <a:gd name="connsiteY14" fmla="*/ 93133 h 169333"/>
              <a:gd name="connsiteX15" fmla="*/ 863600 w 1667933"/>
              <a:gd name="connsiteY15" fmla="*/ 143933 h 169333"/>
              <a:gd name="connsiteX16" fmla="*/ 889000 w 1667933"/>
              <a:gd name="connsiteY16" fmla="*/ 160866 h 169333"/>
              <a:gd name="connsiteX17" fmla="*/ 939800 w 1667933"/>
              <a:gd name="connsiteY17" fmla="*/ 152400 h 169333"/>
              <a:gd name="connsiteX18" fmla="*/ 956733 w 1667933"/>
              <a:gd name="connsiteY18" fmla="*/ 101600 h 169333"/>
              <a:gd name="connsiteX19" fmla="*/ 965200 w 1667933"/>
              <a:gd name="connsiteY19" fmla="*/ 76200 h 169333"/>
              <a:gd name="connsiteX20" fmla="*/ 973666 w 1667933"/>
              <a:gd name="connsiteY20" fmla="*/ 33866 h 169333"/>
              <a:gd name="connsiteX21" fmla="*/ 990600 w 1667933"/>
              <a:gd name="connsiteY21" fmla="*/ 16933 h 169333"/>
              <a:gd name="connsiteX22" fmla="*/ 1049866 w 1667933"/>
              <a:gd name="connsiteY22" fmla="*/ 25400 h 169333"/>
              <a:gd name="connsiteX23" fmla="*/ 1066800 w 1667933"/>
              <a:gd name="connsiteY23" fmla="*/ 42333 h 169333"/>
              <a:gd name="connsiteX24" fmla="*/ 1092200 w 1667933"/>
              <a:gd name="connsiteY24" fmla="*/ 135466 h 169333"/>
              <a:gd name="connsiteX25" fmla="*/ 1109133 w 1667933"/>
              <a:gd name="connsiteY25" fmla="*/ 152400 h 169333"/>
              <a:gd name="connsiteX26" fmla="*/ 1159933 w 1667933"/>
              <a:gd name="connsiteY26" fmla="*/ 169333 h 169333"/>
              <a:gd name="connsiteX27" fmla="*/ 1210733 w 1667933"/>
              <a:gd name="connsiteY27" fmla="*/ 160866 h 169333"/>
              <a:gd name="connsiteX28" fmla="*/ 1219200 w 1667933"/>
              <a:gd name="connsiteY28" fmla="*/ 135466 h 169333"/>
              <a:gd name="connsiteX29" fmla="*/ 1227666 w 1667933"/>
              <a:gd name="connsiteY29" fmla="*/ 67733 h 169333"/>
              <a:gd name="connsiteX30" fmla="*/ 1244600 w 1667933"/>
              <a:gd name="connsiteY30" fmla="*/ 50800 h 169333"/>
              <a:gd name="connsiteX31" fmla="*/ 1295400 w 1667933"/>
              <a:gd name="connsiteY31" fmla="*/ 33866 h 169333"/>
              <a:gd name="connsiteX32" fmla="*/ 1346200 w 1667933"/>
              <a:gd name="connsiteY32" fmla="*/ 42333 h 169333"/>
              <a:gd name="connsiteX33" fmla="*/ 1354666 w 1667933"/>
              <a:gd name="connsiteY33" fmla="*/ 93133 h 169333"/>
              <a:gd name="connsiteX34" fmla="*/ 1363133 w 1667933"/>
              <a:gd name="connsiteY34" fmla="*/ 118533 h 169333"/>
              <a:gd name="connsiteX35" fmla="*/ 1388533 w 1667933"/>
              <a:gd name="connsiteY35" fmla="*/ 135466 h 169333"/>
              <a:gd name="connsiteX36" fmla="*/ 1422400 w 1667933"/>
              <a:gd name="connsiteY36" fmla="*/ 169333 h 169333"/>
              <a:gd name="connsiteX37" fmla="*/ 1498600 w 1667933"/>
              <a:gd name="connsiteY37" fmla="*/ 143933 h 169333"/>
              <a:gd name="connsiteX38" fmla="*/ 1532466 w 1667933"/>
              <a:gd name="connsiteY38" fmla="*/ 93133 h 169333"/>
              <a:gd name="connsiteX39" fmla="*/ 1549400 w 1667933"/>
              <a:gd name="connsiteY39" fmla="*/ 76200 h 169333"/>
              <a:gd name="connsiteX40" fmla="*/ 1667933 w 1667933"/>
              <a:gd name="connsiteY4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82600 w 1667933"/>
              <a:gd name="connsiteY3" fmla="*/ 16933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50333 w 1667933"/>
              <a:gd name="connsiteY4" fmla="*/ 50800 h 169333"/>
              <a:gd name="connsiteX5" fmla="*/ 584200 w 1667933"/>
              <a:gd name="connsiteY5" fmla="*/ 93133 h 169333"/>
              <a:gd name="connsiteX6" fmla="*/ 635000 w 1667933"/>
              <a:gd name="connsiteY6" fmla="*/ 127000 h 169333"/>
              <a:gd name="connsiteX7" fmla="*/ 694266 w 1667933"/>
              <a:gd name="connsiteY7" fmla="*/ 118533 h 169333"/>
              <a:gd name="connsiteX8" fmla="*/ 711200 w 1667933"/>
              <a:gd name="connsiteY8" fmla="*/ 67733 h 169333"/>
              <a:gd name="connsiteX9" fmla="*/ 736600 w 1667933"/>
              <a:gd name="connsiteY9" fmla="*/ 16933 h 169333"/>
              <a:gd name="connsiteX10" fmla="*/ 762000 w 1667933"/>
              <a:gd name="connsiteY10" fmla="*/ 0 h 169333"/>
              <a:gd name="connsiteX11" fmla="*/ 787400 w 1667933"/>
              <a:gd name="connsiteY11" fmla="*/ 16933 h 169333"/>
              <a:gd name="connsiteX12" fmla="*/ 829733 w 1667933"/>
              <a:gd name="connsiteY12" fmla="*/ 93133 h 169333"/>
              <a:gd name="connsiteX13" fmla="*/ 863600 w 1667933"/>
              <a:gd name="connsiteY13" fmla="*/ 143933 h 169333"/>
              <a:gd name="connsiteX14" fmla="*/ 889000 w 1667933"/>
              <a:gd name="connsiteY14" fmla="*/ 160866 h 169333"/>
              <a:gd name="connsiteX15" fmla="*/ 939800 w 1667933"/>
              <a:gd name="connsiteY15" fmla="*/ 152400 h 169333"/>
              <a:gd name="connsiteX16" fmla="*/ 956733 w 1667933"/>
              <a:gd name="connsiteY16" fmla="*/ 101600 h 169333"/>
              <a:gd name="connsiteX17" fmla="*/ 965200 w 1667933"/>
              <a:gd name="connsiteY17" fmla="*/ 76200 h 169333"/>
              <a:gd name="connsiteX18" fmla="*/ 973666 w 1667933"/>
              <a:gd name="connsiteY18" fmla="*/ 33866 h 169333"/>
              <a:gd name="connsiteX19" fmla="*/ 990600 w 1667933"/>
              <a:gd name="connsiteY19" fmla="*/ 16933 h 169333"/>
              <a:gd name="connsiteX20" fmla="*/ 1049866 w 1667933"/>
              <a:gd name="connsiteY20" fmla="*/ 25400 h 169333"/>
              <a:gd name="connsiteX21" fmla="*/ 1066800 w 1667933"/>
              <a:gd name="connsiteY21" fmla="*/ 42333 h 169333"/>
              <a:gd name="connsiteX22" fmla="*/ 1092200 w 1667933"/>
              <a:gd name="connsiteY22" fmla="*/ 135466 h 169333"/>
              <a:gd name="connsiteX23" fmla="*/ 1109133 w 1667933"/>
              <a:gd name="connsiteY23" fmla="*/ 152400 h 169333"/>
              <a:gd name="connsiteX24" fmla="*/ 1159933 w 1667933"/>
              <a:gd name="connsiteY24" fmla="*/ 169333 h 169333"/>
              <a:gd name="connsiteX25" fmla="*/ 1210733 w 1667933"/>
              <a:gd name="connsiteY25" fmla="*/ 160866 h 169333"/>
              <a:gd name="connsiteX26" fmla="*/ 1219200 w 1667933"/>
              <a:gd name="connsiteY26" fmla="*/ 135466 h 169333"/>
              <a:gd name="connsiteX27" fmla="*/ 1227666 w 1667933"/>
              <a:gd name="connsiteY27" fmla="*/ 67733 h 169333"/>
              <a:gd name="connsiteX28" fmla="*/ 1244600 w 1667933"/>
              <a:gd name="connsiteY28" fmla="*/ 50800 h 169333"/>
              <a:gd name="connsiteX29" fmla="*/ 1295400 w 1667933"/>
              <a:gd name="connsiteY29" fmla="*/ 33866 h 169333"/>
              <a:gd name="connsiteX30" fmla="*/ 1346200 w 1667933"/>
              <a:gd name="connsiteY30" fmla="*/ 42333 h 169333"/>
              <a:gd name="connsiteX31" fmla="*/ 1354666 w 1667933"/>
              <a:gd name="connsiteY31" fmla="*/ 93133 h 169333"/>
              <a:gd name="connsiteX32" fmla="*/ 1363133 w 1667933"/>
              <a:gd name="connsiteY32" fmla="*/ 118533 h 169333"/>
              <a:gd name="connsiteX33" fmla="*/ 1388533 w 1667933"/>
              <a:gd name="connsiteY33" fmla="*/ 135466 h 169333"/>
              <a:gd name="connsiteX34" fmla="*/ 1422400 w 1667933"/>
              <a:gd name="connsiteY34" fmla="*/ 169333 h 169333"/>
              <a:gd name="connsiteX35" fmla="*/ 1498600 w 1667933"/>
              <a:gd name="connsiteY35" fmla="*/ 143933 h 169333"/>
              <a:gd name="connsiteX36" fmla="*/ 1532466 w 1667933"/>
              <a:gd name="connsiteY36" fmla="*/ 93133 h 169333"/>
              <a:gd name="connsiteX37" fmla="*/ 1549400 w 1667933"/>
              <a:gd name="connsiteY37" fmla="*/ 76200 h 169333"/>
              <a:gd name="connsiteX38" fmla="*/ 1667933 w 1667933"/>
              <a:gd name="connsiteY3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84200 w 1667933"/>
              <a:gd name="connsiteY4" fmla="*/ 93133 h 169333"/>
              <a:gd name="connsiteX5" fmla="*/ 635000 w 1667933"/>
              <a:gd name="connsiteY5" fmla="*/ 127000 h 169333"/>
              <a:gd name="connsiteX6" fmla="*/ 694266 w 1667933"/>
              <a:gd name="connsiteY6" fmla="*/ 118533 h 169333"/>
              <a:gd name="connsiteX7" fmla="*/ 711200 w 1667933"/>
              <a:gd name="connsiteY7" fmla="*/ 67733 h 169333"/>
              <a:gd name="connsiteX8" fmla="*/ 736600 w 1667933"/>
              <a:gd name="connsiteY8" fmla="*/ 16933 h 169333"/>
              <a:gd name="connsiteX9" fmla="*/ 762000 w 1667933"/>
              <a:gd name="connsiteY9" fmla="*/ 0 h 169333"/>
              <a:gd name="connsiteX10" fmla="*/ 787400 w 1667933"/>
              <a:gd name="connsiteY10" fmla="*/ 16933 h 169333"/>
              <a:gd name="connsiteX11" fmla="*/ 829733 w 1667933"/>
              <a:gd name="connsiteY11" fmla="*/ 93133 h 169333"/>
              <a:gd name="connsiteX12" fmla="*/ 863600 w 1667933"/>
              <a:gd name="connsiteY12" fmla="*/ 143933 h 169333"/>
              <a:gd name="connsiteX13" fmla="*/ 889000 w 1667933"/>
              <a:gd name="connsiteY13" fmla="*/ 160866 h 169333"/>
              <a:gd name="connsiteX14" fmla="*/ 939800 w 1667933"/>
              <a:gd name="connsiteY14" fmla="*/ 152400 h 169333"/>
              <a:gd name="connsiteX15" fmla="*/ 956733 w 1667933"/>
              <a:gd name="connsiteY15" fmla="*/ 101600 h 169333"/>
              <a:gd name="connsiteX16" fmla="*/ 965200 w 1667933"/>
              <a:gd name="connsiteY16" fmla="*/ 76200 h 169333"/>
              <a:gd name="connsiteX17" fmla="*/ 973666 w 1667933"/>
              <a:gd name="connsiteY17" fmla="*/ 33866 h 169333"/>
              <a:gd name="connsiteX18" fmla="*/ 990600 w 1667933"/>
              <a:gd name="connsiteY18" fmla="*/ 16933 h 169333"/>
              <a:gd name="connsiteX19" fmla="*/ 1049866 w 1667933"/>
              <a:gd name="connsiteY19" fmla="*/ 25400 h 169333"/>
              <a:gd name="connsiteX20" fmla="*/ 1066800 w 1667933"/>
              <a:gd name="connsiteY20" fmla="*/ 42333 h 169333"/>
              <a:gd name="connsiteX21" fmla="*/ 1092200 w 1667933"/>
              <a:gd name="connsiteY21" fmla="*/ 135466 h 169333"/>
              <a:gd name="connsiteX22" fmla="*/ 1109133 w 1667933"/>
              <a:gd name="connsiteY22" fmla="*/ 152400 h 169333"/>
              <a:gd name="connsiteX23" fmla="*/ 1159933 w 1667933"/>
              <a:gd name="connsiteY23" fmla="*/ 169333 h 169333"/>
              <a:gd name="connsiteX24" fmla="*/ 1210733 w 1667933"/>
              <a:gd name="connsiteY24" fmla="*/ 160866 h 169333"/>
              <a:gd name="connsiteX25" fmla="*/ 1219200 w 1667933"/>
              <a:gd name="connsiteY25" fmla="*/ 135466 h 169333"/>
              <a:gd name="connsiteX26" fmla="*/ 1227666 w 1667933"/>
              <a:gd name="connsiteY26" fmla="*/ 67733 h 169333"/>
              <a:gd name="connsiteX27" fmla="*/ 1244600 w 1667933"/>
              <a:gd name="connsiteY27" fmla="*/ 50800 h 169333"/>
              <a:gd name="connsiteX28" fmla="*/ 1295400 w 1667933"/>
              <a:gd name="connsiteY28" fmla="*/ 33866 h 169333"/>
              <a:gd name="connsiteX29" fmla="*/ 1346200 w 1667933"/>
              <a:gd name="connsiteY29" fmla="*/ 42333 h 169333"/>
              <a:gd name="connsiteX30" fmla="*/ 1354666 w 1667933"/>
              <a:gd name="connsiteY30" fmla="*/ 93133 h 169333"/>
              <a:gd name="connsiteX31" fmla="*/ 1363133 w 1667933"/>
              <a:gd name="connsiteY31" fmla="*/ 118533 h 169333"/>
              <a:gd name="connsiteX32" fmla="*/ 1388533 w 1667933"/>
              <a:gd name="connsiteY32" fmla="*/ 135466 h 169333"/>
              <a:gd name="connsiteX33" fmla="*/ 1422400 w 1667933"/>
              <a:gd name="connsiteY33" fmla="*/ 169333 h 169333"/>
              <a:gd name="connsiteX34" fmla="*/ 1498600 w 1667933"/>
              <a:gd name="connsiteY34" fmla="*/ 143933 h 169333"/>
              <a:gd name="connsiteX35" fmla="*/ 1532466 w 1667933"/>
              <a:gd name="connsiteY35" fmla="*/ 93133 h 169333"/>
              <a:gd name="connsiteX36" fmla="*/ 1549400 w 1667933"/>
              <a:gd name="connsiteY36" fmla="*/ 76200 h 169333"/>
              <a:gd name="connsiteX37" fmla="*/ 1667933 w 1667933"/>
              <a:gd name="connsiteY3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635000 w 1667933"/>
              <a:gd name="connsiteY4" fmla="*/ 127000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41288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11200 w 1667933"/>
              <a:gd name="connsiteY5" fmla="*/ 67733 h 169333"/>
              <a:gd name="connsiteX6" fmla="*/ 736600 w 1667933"/>
              <a:gd name="connsiteY6" fmla="*/ 16933 h 169333"/>
              <a:gd name="connsiteX7" fmla="*/ 762000 w 1667933"/>
              <a:gd name="connsiteY7" fmla="*/ 0 h 169333"/>
              <a:gd name="connsiteX8" fmla="*/ 787400 w 1667933"/>
              <a:gd name="connsiteY8" fmla="*/ 16933 h 169333"/>
              <a:gd name="connsiteX9" fmla="*/ 829733 w 1667933"/>
              <a:gd name="connsiteY9" fmla="*/ 93133 h 169333"/>
              <a:gd name="connsiteX10" fmla="*/ 863600 w 1667933"/>
              <a:gd name="connsiteY10" fmla="*/ 143933 h 169333"/>
              <a:gd name="connsiteX11" fmla="*/ 889000 w 1667933"/>
              <a:gd name="connsiteY11" fmla="*/ 160866 h 169333"/>
              <a:gd name="connsiteX12" fmla="*/ 939800 w 1667933"/>
              <a:gd name="connsiteY12" fmla="*/ 152400 h 169333"/>
              <a:gd name="connsiteX13" fmla="*/ 956733 w 1667933"/>
              <a:gd name="connsiteY13" fmla="*/ 101600 h 169333"/>
              <a:gd name="connsiteX14" fmla="*/ 965200 w 1667933"/>
              <a:gd name="connsiteY14" fmla="*/ 76200 h 169333"/>
              <a:gd name="connsiteX15" fmla="*/ 973666 w 1667933"/>
              <a:gd name="connsiteY15" fmla="*/ 33866 h 169333"/>
              <a:gd name="connsiteX16" fmla="*/ 990600 w 1667933"/>
              <a:gd name="connsiteY16" fmla="*/ 16933 h 169333"/>
              <a:gd name="connsiteX17" fmla="*/ 1049866 w 1667933"/>
              <a:gd name="connsiteY17" fmla="*/ 25400 h 169333"/>
              <a:gd name="connsiteX18" fmla="*/ 1066800 w 1667933"/>
              <a:gd name="connsiteY18" fmla="*/ 42333 h 169333"/>
              <a:gd name="connsiteX19" fmla="*/ 1092200 w 1667933"/>
              <a:gd name="connsiteY19" fmla="*/ 135466 h 169333"/>
              <a:gd name="connsiteX20" fmla="*/ 1109133 w 1667933"/>
              <a:gd name="connsiteY20" fmla="*/ 152400 h 169333"/>
              <a:gd name="connsiteX21" fmla="*/ 1159933 w 1667933"/>
              <a:gd name="connsiteY21" fmla="*/ 169333 h 169333"/>
              <a:gd name="connsiteX22" fmla="*/ 1210733 w 1667933"/>
              <a:gd name="connsiteY22" fmla="*/ 160866 h 169333"/>
              <a:gd name="connsiteX23" fmla="*/ 1219200 w 1667933"/>
              <a:gd name="connsiteY23" fmla="*/ 135466 h 169333"/>
              <a:gd name="connsiteX24" fmla="*/ 1227666 w 1667933"/>
              <a:gd name="connsiteY24" fmla="*/ 67733 h 169333"/>
              <a:gd name="connsiteX25" fmla="*/ 1244600 w 1667933"/>
              <a:gd name="connsiteY25" fmla="*/ 50800 h 169333"/>
              <a:gd name="connsiteX26" fmla="*/ 1295400 w 1667933"/>
              <a:gd name="connsiteY26" fmla="*/ 33866 h 169333"/>
              <a:gd name="connsiteX27" fmla="*/ 1346200 w 1667933"/>
              <a:gd name="connsiteY27" fmla="*/ 42333 h 169333"/>
              <a:gd name="connsiteX28" fmla="*/ 1354666 w 1667933"/>
              <a:gd name="connsiteY28" fmla="*/ 93133 h 169333"/>
              <a:gd name="connsiteX29" fmla="*/ 1363133 w 1667933"/>
              <a:gd name="connsiteY29" fmla="*/ 118533 h 169333"/>
              <a:gd name="connsiteX30" fmla="*/ 1388533 w 1667933"/>
              <a:gd name="connsiteY30" fmla="*/ 135466 h 169333"/>
              <a:gd name="connsiteX31" fmla="*/ 1422400 w 1667933"/>
              <a:gd name="connsiteY31" fmla="*/ 169333 h 169333"/>
              <a:gd name="connsiteX32" fmla="*/ 1498600 w 1667933"/>
              <a:gd name="connsiteY32" fmla="*/ 143933 h 169333"/>
              <a:gd name="connsiteX33" fmla="*/ 1532466 w 1667933"/>
              <a:gd name="connsiteY33" fmla="*/ 93133 h 169333"/>
              <a:gd name="connsiteX34" fmla="*/ 1549400 w 1667933"/>
              <a:gd name="connsiteY34" fmla="*/ 76200 h 169333"/>
              <a:gd name="connsiteX35" fmla="*/ 1667933 w 1667933"/>
              <a:gd name="connsiteY3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36600 w 1667933"/>
              <a:gd name="connsiteY5" fmla="*/ 16933 h 169333"/>
              <a:gd name="connsiteX6" fmla="*/ 762000 w 1667933"/>
              <a:gd name="connsiteY6" fmla="*/ 0 h 169333"/>
              <a:gd name="connsiteX7" fmla="*/ 787400 w 1667933"/>
              <a:gd name="connsiteY7" fmla="*/ 16933 h 169333"/>
              <a:gd name="connsiteX8" fmla="*/ 829733 w 1667933"/>
              <a:gd name="connsiteY8" fmla="*/ 93133 h 169333"/>
              <a:gd name="connsiteX9" fmla="*/ 863600 w 1667933"/>
              <a:gd name="connsiteY9" fmla="*/ 143933 h 169333"/>
              <a:gd name="connsiteX10" fmla="*/ 889000 w 1667933"/>
              <a:gd name="connsiteY10" fmla="*/ 160866 h 169333"/>
              <a:gd name="connsiteX11" fmla="*/ 939800 w 1667933"/>
              <a:gd name="connsiteY11" fmla="*/ 152400 h 169333"/>
              <a:gd name="connsiteX12" fmla="*/ 956733 w 1667933"/>
              <a:gd name="connsiteY12" fmla="*/ 101600 h 169333"/>
              <a:gd name="connsiteX13" fmla="*/ 965200 w 1667933"/>
              <a:gd name="connsiteY13" fmla="*/ 76200 h 169333"/>
              <a:gd name="connsiteX14" fmla="*/ 973666 w 1667933"/>
              <a:gd name="connsiteY14" fmla="*/ 33866 h 169333"/>
              <a:gd name="connsiteX15" fmla="*/ 990600 w 1667933"/>
              <a:gd name="connsiteY15" fmla="*/ 16933 h 169333"/>
              <a:gd name="connsiteX16" fmla="*/ 1049866 w 1667933"/>
              <a:gd name="connsiteY16" fmla="*/ 25400 h 169333"/>
              <a:gd name="connsiteX17" fmla="*/ 1066800 w 1667933"/>
              <a:gd name="connsiteY17" fmla="*/ 42333 h 169333"/>
              <a:gd name="connsiteX18" fmla="*/ 1092200 w 1667933"/>
              <a:gd name="connsiteY18" fmla="*/ 135466 h 169333"/>
              <a:gd name="connsiteX19" fmla="*/ 1109133 w 1667933"/>
              <a:gd name="connsiteY19" fmla="*/ 152400 h 169333"/>
              <a:gd name="connsiteX20" fmla="*/ 1159933 w 1667933"/>
              <a:gd name="connsiteY20" fmla="*/ 169333 h 169333"/>
              <a:gd name="connsiteX21" fmla="*/ 1210733 w 1667933"/>
              <a:gd name="connsiteY21" fmla="*/ 160866 h 169333"/>
              <a:gd name="connsiteX22" fmla="*/ 1219200 w 1667933"/>
              <a:gd name="connsiteY22" fmla="*/ 135466 h 169333"/>
              <a:gd name="connsiteX23" fmla="*/ 1227666 w 1667933"/>
              <a:gd name="connsiteY23" fmla="*/ 67733 h 169333"/>
              <a:gd name="connsiteX24" fmla="*/ 1244600 w 1667933"/>
              <a:gd name="connsiteY24" fmla="*/ 50800 h 169333"/>
              <a:gd name="connsiteX25" fmla="*/ 1295400 w 1667933"/>
              <a:gd name="connsiteY25" fmla="*/ 33866 h 169333"/>
              <a:gd name="connsiteX26" fmla="*/ 1346200 w 1667933"/>
              <a:gd name="connsiteY26" fmla="*/ 42333 h 169333"/>
              <a:gd name="connsiteX27" fmla="*/ 1354666 w 1667933"/>
              <a:gd name="connsiteY27" fmla="*/ 93133 h 169333"/>
              <a:gd name="connsiteX28" fmla="*/ 1363133 w 1667933"/>
              <a:gd name="connsiteY28" fmla="*/ 118533 h 169333"/>
              <a:gd name="connsiteX29" fmla="*/ 1388533 w 1667933"/>
              <a:gd name="connsiteY29" fmla="*/ 135466 h 169333"/>
              <a:gd name="connsiteX30" fmla="*/ 1422400 w 1667933"/>
              <a:gd name="connsiteY30" fmla="*/ 169333 h 169333"/>
              <a:gd name="connsiteX31" fmla="*/ 1498600 w 1667933"/>
              <a:gd name="connsiteY31" fmla="*/ 143933 h 169333"/>
              <a:gd name="connsiteX32" fmla="*/ 1532466 w 1667933"/>
              <a:gd name="connsiteY32" fmla="*/ 93133 h 169333"/>
              <a:gd name="connsiteX33" fmla="*/ 1549400 w 1667933"/>
              <a:gd name="connsiteY33" fmla="*/ 76200 h 169333"/>
              <a:gd name="connsiteX34" fmla="*/ 1667933 w 1667933"/>
              <a:gd name="connsiteY3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62000 w 1667933"/>
              <a:gd name="connsiteY5" fmla="*/ 0 h 169333"/>
              <a:gd name="connsiteX6" fmla="*/ 787400 w 1667933"/>
              <a:gd name="connsiteY6" fmla="*/ 16933 h 169333"/>
              <a:gd name="connsiteX7" fmla="*/ 829733 w 1667933"/>
              <a:gd name="connsiteY7" fmla="*/ 93133 h 169333"/>
              <a:gd name="connsiteX8" fmla="*/ 863600 w 1667933"/>
              <a:gd name="connsiteY8" fmla="*/ 143933 h 169333"/>
              <a:gd name="connsiteX9" fmla="*/ 889000 w 1667933"/>
              <a:gd name="connsiteY9" fmla="*/ 160866 h 169333"/>
              <a:gd name="connsiteX10" fmla="*/ 939800 w 1667933"/>
              <a:gd name="connsiteY10" fmla="*/ 152400 h 169333"/>
              <a:gd name="connsiteX11" fmla="*/ 956733 w 1667933"/>
              <a:gd name="connsiteY11" fmla="*/ 101600 h 169333"/>
              <a:gd name="connsiteX12" fmla="*/ 965200 w 1667933"/>
              <a:gd name="connsiteY12" fmla="*/ 76200 h 169333"/>
              <a:gd name="connsiteX13" fmla="*/ 973666 w 1667933"/>
              <a:gd name="connsiteY13" fmla="*/ 33866 h 169333"/>
              <a:gd name="connsiteX14" fmla="*/ 990600 w 1667933"/>
              <a:gd name="connsiteY14" fmla="*/ 16933 h 169333"/>
              <a:gd name="connsiteX15" fmla="*/ 1049866 w 1667933"/>
              <a:gd name="connsiteY15" fmla="*/ 25400 h 169333"/>
              <a:gd name="connsiteX16" fmla="*/ 1066800 w 1667933"/>
              <a:gd name="connsiteY16" fmla="*/ 42333 h 169333"/>
              <a:gd name="connsiteX17" fmla="*/ 1092200 w 1667933"/>
              <a:gd name="connsiteY17" fmla="*/ 135466 h 169333"/>
              <a:gd name="connsiteX18" fmla="*/ 1109133 w 1667933"/>
              <a:gd name="connsiteY18" fmla="*/ 152400 h 169333"/>
              <a:gd name="connsiteX19" fmla="*/ 1159933 w 1667933"/>
              <a:gd name="connsiteY19" fmla="*/ 169333 h 169333"/>
              <a:gd name="connsiteX20" fmla="*/ 1210733 w 1667933"/>
              <a:gd name="connsiteY20" fmla="*/ 160866 h 169333"/>
              <a:gd name="connsiteX21" fmla="*/ 1219200 w 1667933"/>
              <a:gd name="connsiteY21" fmla="*/ 135466 h 169333"/>
              <a:gd name="connsiteX22" fmla="*/ 1227666 w 1667933"/>
              <a:gd name="connsiteY22" fmla="*/ 67733 h 169333"/>
              <a:gd name="connsiteX23" fmla="*/ 1244600 w 1667933"/>
              <a:gd name="connsiteY23" fmla="*/ 50800 h 169333"/>
              <a:gd name="connsiteX24" fmla="*/ 1295400 w 1667933"/>
              <a:gd name="connsiteY24" fmla="*/ 33866 h 169333"/>
              <a:gd name="connsiteX25" fmla="*/ 1346200 w 1667933"/>
              <a:gd name="connsiteY25" fmla="*/ 42333 h 169333"/>
              <a:gd name="connsiteX26" fmla="*/ 1354666 w 1667933"/>
              <a:gd name="connsiteY26" fmla="*/ 93133 h 169333"/>
              <a:gd name="connsiteX27" fmla="*/ 1363133 w 1667933"/>
              <a:gd name="connsiteY27" fmla="*/ 118533 h 169333"/>
              <a:gd name="connsiteX28" fmla="*/ 1388533 w 1667933"/>
              <a:gd name="connsiteY28" fmla="*/ 135466 h 169333"/>
              <a:gd name="connsiteX29" fmla="*/ 1422400 w 1667933"/>
              <a:gd name="connsiteY29" fmla="*/ 169333 h 169333"/>
              <a:gd name="connsiteX30" fmla="*/ 1498600 w 1667933"/>
              <a:gd name="connsiteY30" fmla="*/ 143933 h 169333"/>
              <a:gd name="connsiteX31" fmla="*/ 1532466 w 1667933"/>
              <a:gd name="connsiteY31" fmla="*/ 93133 h 169333"/>
              <a:gd name="connsiteX32" fmla="*/ 1549400 w 1667933"/>
              <a:gd name="connsiteY32" fmla="*/ 76200 h 169333"/>
              <a:gd name="connsiteX33" fmla="*/ 1667933 w 1667933"/>
              <a:gd name="connsiteY33" fmla="*/ 67733 h 169333"/>
              <a:gd name="connsiteX0" fmla="*/ 0 w 1667933"/>
              <a:gd name="connsiteY0" fmla="*/ 153333 h 170266"/>
              <a:gd name="connsiteX1" fmla="*/ 135466 w 1667933"/>
              <a:gd name="connsiteY1" fmla="*/ 17866 h 170266"/>
              <a:gd name="connsiteX2" fmla="*/ 296333 w 1667933"/>
              <a:gd name="connsiteY2" fmla="*/ 161799 h 170266"/>
              <a:gd name="connsiteX3" fmla="*/ 437356 w 1667933"/>
              <a:gd name="connsiteY3" fmla="*/ 15485 h 170266"/>
              <a:gd name="connsiteX4" fmla="*/ 565944 w 1667933"/>
              <a:gd name="connsiteY4" fmla="*/ 156508 h 170266"/>
              <a:gd name="connsiteX5" fmla="*/ 762000 w 1667933"/>
              <a:gd name="connsiteY5" fmla="*/ 933 h 170266"/>
              <a:gd name="connsiteX6" fmla="*/ 829733 w 1667933"/>
              <a:gd name="connsiteY6" fmla="*/ 94066 h 170266"/>
              <a:gd name="connsiteX7" fmla="*/ 863600 w 1667933"/>
              <a:gd name="connsiteY7" fmla="*/ 144866 h 170266"/>
              <a:gd name="connsiteX8" fmla="*/ 889000 w 1667933"/>
              <a:gd name="connsiteY8" fmla="*/ 161799 h 170266"/>
              <a:gd name="connsiteX9" fmla="*/ 939800 w 1667933"/>
              <a:gd name="connsiteY9" fmla="*/ 153333 h 170266"/>
              <a:gd name="connsiteX10" fmla="*/ 956733 w 1667933"/>
              <a:gd name="connsiteY10" fmla="*/ 102533 h 170266"/>
              <a:gd name="connsiteX11" fmla="*/ 965200 w 1667933"/>
              <a:gd name="connsiteY11" fmla="*/ 77133 h 170266"/>
              <a:gd name="connsiteX12" fmla="*/ 973666 w 1667933"/>
              <a:gd name="connsiteY12" fmla="*/ 34799 h 170266"/>
              <a:gd name="connsiteX13" fmla="*/ 990600 w 1667933"/>
              <a:gd name="connsiteY13" fmla="*/ 17866 h 170266"/>
              <a:gd name="connsiteX14" fmla="*/ 1049866 w 1667933"/>
              <a:gd name="connsiteY14" fmla="*/ 26333 h 170266"/>
              <a:gd name="connsiteX15" fmla="*/ 1066800 w 1667933"/>
              <a:gd name="connsiteY15" fmla="*/ 43266 h 170266"/>
              <a:gd name="connsiteX16" fmla="*/ 1092200 w 1667933"/>
              <a:gd name="connsiteY16" fmla="*/ 136399 h 170266"/>
              <a:gd name="connsiteX17" fmla="*/ 1109133 w 1667933"/>
              <a:gd name="connsiteY17" fmla="*/ 153333 h 170266"/>
              <a:gd name="connsiteX18" fmla="*/ 1159933 w 1667933"/>
              <a:gd name="connsiteY18" fmla="*/ 170266 h 170266"/>
              <a:gd name="connsiteX19" fmla="*/ 1210733 w 1667933"/>
              <a:gd name="connsiteY19" fmla="*/ 161799 h 170266"/>
              <a:gd name="connsiteX20" fmla="*/ 1219200 w 1667933"/>
              <a:gd name="connsiteY20" fmla="*/ 136399 h 170266"/>
              <a:gd name="connsiteX21" fmla="*/ 1227666 w 1667933"/>
              <a:gd name="connsiteY21" fmla="*/ 68666 h 170266"/>
              <a:gd name="connsiteX22" fmla="*/ 1244600 w 1667933"/>
              <a:gd name="connsiteY22" fmla="*/ 51733 h 170266"/>
              <a:gd name="connsiteX23" fmla="*/ 1295400 w 1667933"/>
              <a:gd name="connsiteY23" fmla="*/ 34799 h 170266"/>
              <a:gd name="connsiteX24" fmla="*/ 1346200 w 1667933"/>
              <a:gd name="connsiteY24" fmla="*/ 43266 h 170266"/>
              <a:gd name="connsiteX25" fmla="*/ 1354666 w 1667933"/>
              <a:gd name="connsiteY25" fmla="*/ 94066 h 170266"/>
              <a:gd name="connsiteX26" fmla="*/ 1363133 w 1667933"/>
              <a:gd name="connsiteY26" fmla="*/ 119466 h 170266"/>
              <a:gd name="connsiteX27" fmla="*/ 1388533 w 1667933"/>
              <a:gd name="connsiteY27" fmla="*/ 136399 h 170266"/>
              <a:gd name="connsiteX28" fmla="*/ 1422400 w 1667933"/>
              <a:gd name="connsiteY28" fmla="*/ 170266 h 170266"/>
              <a:gd name="connsiteX29" fmla="*/ 1498600 w 1667933"/>
              <a:gd name="connsiteY29" fmla="*/ 144866 h 170266"/>
              <a:gd name="connsiteX30" fmla="*/ 1532466 w 1667933"/>
              <a:gd name="connsiteY30" fmla="*/ 94066 h 170266"/>
              <a:gd name="connsiteX31" fmla="*/ 1549400 w 1667933"/>
              <a:gd name="connsiteY31" fmla="*/ 77133 h 170266"/>
              <a:gd name="connsiteX32" fmla="*/ 1667933 w 1667933"/>
              <a:gd name="connsiteY32" fmla="*/ 68666 h 170266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39800 w 1667933"/>
              <a:gd name="connsiteY7" fmla="*/ 152404 h 169337"/>
              <a:gd name="connsiteX8" fmla="*/ 956733 w 1667933"/>
              <a:gd name="connsiteY8" fmla="*/ 101604 h 169337"/>
              <a:gd name="connsiteX9" fmla="*/ 965200 w 1667933"/>
              <a:gd name="connsiteY9" fmla="*/ 76204 h 169337"/>
              <a:gd name="connsiteX10" fmla="*/ 973666 w 1667933"/>
              <a:gd name="connsiteY10" fmla="*/ 33870 h 169337"/>
              <a:gd name="connsiteX11" fmla="*/ 990600 w 1667933"/>
              <a:gd name="connsiteY11" fmla="*/ 16937 h 169337"/>
              <a:gd name="connsiteX12" fmla="*/ 1049866 w 1667933"/>
              <a:gd name="connsiteY12" fmla="*/ 25404 h 169337"/>
              <a:gd name="connsiteX13" fmla="*/ 1066800 w 1667933"/>
              <a:gd name="connsiteY13" fmla="*/ 42337 h 169337"/>
              <a:gd name="connsiteX14" fmla="*/ 1092200 w 1667933"/>
              <a:gd name="connsiteY14" fmla="*/ 135470 h 169337"/>
              <a:gd name="connsiteX15" fmla="*/ 1109133 w 1667933"/>
              <a:gd name="connsiteY15" fmla="*/ 152404 h 169337"/>
              <a:gd name="connsiteX16" fmla="*/ 1159933 w 1667933"/>
              <a:gd name="connsiteY16" fmla="*/ 169337 h 169337"/>
              <a:gd name="connsiteX17" fmla="*/ 1210733 w 1667933"/>
              <a:gd name="connsiteY17" fmla="*/ 160870 h 169337"/>
              <a:gd name="connsiteX18" fmla="*/ 1219200 w 1667933"/>
              <a:gd name="connsiteY18" fmla="*/ 135470 h 169337"/>
              <a:gd name="connsiteX19" fmla="*/ 1227666 w 1667933"/>
              <a:gd name="connsiteY19" fmla="*/ 67737 h 169337"/>
              <a:gd name="connsiteX20" fmla="*/ 1244600 w 1667933"/>
              <a:gd name="connsiteY20" fmla="*/ 50804 h 169337"/>
              <a:gd name="connsiteX21" fmla="*/ 1295400 w 1667933"/>
              <a:gd name="connsiteY21" fmla="*/ 33870 h 169337"/>
              <a:gd name="connsiteX22" fmla="*/ 1346200 w 1667933"/>
              <a:gd name="connsiteY22" fmla="*/ 42337 h 169337"/>
              <a:gd name="connsiteX23" fmla="*/ 1354666 w 1667933"/>
              <a:gd name="connsiteY23" fmla="*/ 93137 h 169337"/>
              <a:gd name="connsiteX24" fmla="*/ 1363133 w 1667933"/>
              <a:gd name="connsiteY24" fmla="*/ 118537 h 169337"/>
              <a:gd name="connsiteX25" fmla="*/ 1388533 w 1667933"/>
              <a:gd name="connsiteY25" fmla="*/ 135470 h 169337"/>
              <a:gd name="connsiteX26" fmla="*/ 1422400 w 1667933"/>
              <a:gd name="connsiteY26" fmla="*/ 169337 h 169337"/>
              <a:gd name="connsiteX27" fmla="*/ 1498600 w 1667933"/>
              <a:gd name="connsiteY27" fmla="*/ 143937 h 169337"/>
              <a:gd name="connsiteX28" fmla="*/ 1532466 w 1667933"/>
              <a:gd name="connsiteY28" fmla="*/ 93137 h 169337"/>
              <a:gd name="connsiteX29" fmla="*/ 1549400 w 1667933"/>
              <a:gd name="connsiteY29" fmla="*/ 76204 h 169337"/>
              <a:gd name="connsiteX30" fmla="*/ 1667933 w 1667933"/>
              <a:gd name="connsiteY30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65200 w 1667933"/>
              <a:gd name="connsiteY7" fmla="*/ 76204 h 169337"/>
              <a:gd name="connsiteX8" fmla="*/ 973666 w 1667933"/>
              <a:gd name="connsiteY8" fmla="*/ 33870 h 169337"/>
              <a:gd name="connsiteX9" fmla="*/ 990600 w 1667933"/>
              <a:gd name="connsiteY9" fmla="*/ 16937 h 169337"/>
              <a:gd name="connsiteX10" fmla="*/ 1049866 w 1667933"/>
              <a:gd name="connsiteY10" fmla="*/ 25404 h 169337"/>
              <a:gd name="connsiteX11" fmla="*/ 1066800 w 1667933"/>
              <a:gd name="connsiteY11" fmla="*/ 42337 h 169337"/>
              <a:gd name="connsiteX12" fmla="*/ 1092200 w 1667933"/>
              <a:gd name="connsiteY12" fmla="*/ 135470 h 169337"/>
              <a:gd name="connsiteX13" fmla="*/ 1109133 w 1667933"/>
              <a:gd name="connsiteY13" fmla="*/ 152404 h 169337"/>
              <a:gd name="connsiteX14" fmla="*/ 1159933 w 1667933"/>
              <a:gd name="connsiteY14" fmla="*/ 169337 h 169337"/>
              <a:gd name="connsiteX15" fmla="*/ 1210733 w 1667933"/>
              <a:gd name="connsiteY15" fmla="*/ 160870 h 169337"/>
              <a:gd name="connsiteX16" fmla="*/ 1219200 w 1667933"/>
              <a:gd name="connsiteY16" fmla="*/ 135470 h 169337"/>
              <a:gd name="connsiteX17" fmla="*/ 1227666 w 1667933"/>
              <a:gd name="connsiteY17" fmla="*/ 67737 h 169337"/>
              <a:gd name="connsiteX18" fmla="*/ 1244600 w 1667933"/>
              <a:gd name="connsiteY18" fmla="*/ 50804 h 169337"/>
              <a:gd name="connsiteX19" fmla="*/ 1295400 w 1667933"/>
              <a:gd name="connsiteY19" fmla="*/ 33870 h 169337"/>
              <a:gd name="connsiteX20" fmla="*/ 1346200 w 1667933"/>
              <a:gd name="connsiteY20" fmla="*/ 42337 h 169337"/>
              <a:gd name="connsiteX21" fmla="*/ 1354666 w 1667933"/>
              <a:gd name="connsiteY21" fmla="*/ 93137 h 169337"/>
              <a:gd name="connsiteX22" fmla="*/ 1363133 w 1667933"/>
              <a:gd name="connsiteY22" fmla="*/ 118537 h 169337"/>
              <a:gd name="connsiteX23" fmla="*/ 1388533 w 1667933"/>
              <a:gd name="connsiteY23" fmla="*/ 135470 h 169337"/>
              <a:gd name="connsiteX24" fmla="*/ 1422400 w 1667933"/>
              <a:gd name="connsiteY24" fmla="*/ 169337 h 169337"/>
              <a:gd name="connsiteX25" fmla="*/ 1498600 w 1667933"/>
              <a:gd name="connsiteY25" fmla="*/ 143937 h 169337"/>
              <a:gd name="connsiteX26" fmla="*/ 1532466 w 1667933"/>
              <a:gd name="connsiteY26" fmla="*/ 93137 h 169337"/>
              <a:gd name="connsiteX27" fmla="*/ 1549400 w 1667933"/>
              <a:gd name="connsiteY27" fmla="*/ 76204 h 169337"/>
              <a:gd name="connsiteX28" fmla="*/ 1667933 w 1667933"/>
              <a:gd name="connsiteY28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73666 w 1667933"/>
              <a:gd name="connsiteY7" fmla="*/ 33870 h 169337"/>
              <a:gd name="connsiteX8" fmla="*/ 990600 w 1667933"/>
              <a:gd name="connsiteY8" fmla="*/ 16937 h 169337"/>
              <a:gd name="connsiteX9" fmla="*/ 1049866 w 1667933"/>
              <a:gd name="connsiteY9" fmla="*/ 25404 h 169337"/>
              <a:gd name="connsiteX10" fmla="*/ 1066800 w 1667933"/>
              <a:gd name="connsiteY10" fmla="*/ 42337 h 169337"/>
              <a:gd name="connsiteX11" fmla="*/ 1092200 w 1667933"/>
              <a:gd name="connsiteY11" fmla="*/ 135470 h 169337"/>
              <a:gd name="connsiteX12" fmla="*/ 1109133 w 1667933"/>
              <a:gd name="connsiteY12" fmla="*/ 152404 h 169337"/>
              <a:gd name="connsiteX13" fmla="*/ 1159933 w 1667933"/>
              <a:gd name="connsiteY13" fmla="*/ 169337 h 169337"/>
              <a:gd name="connsiteX14" fmla="*/ 1210733 w 1667933"/>
              <a:gd name="connsiteY14" fmla="*/ 160870 h 169337"/>
              <a:gd name="connsiteX15" fmla="*/ 1219200 w 1667933"/>
              <a:gd name="connsiteY15" fmla="*/ 135470 h 169337"/>
              <a:gd name="connsiteX16" fmla="*/ 1227666 w 1667933"/>
              <a:gd name="connsiteY16" fmla="*/ 67737 h 169337"/>
              <a:gd name="connsiteX17" fmla="*/ 1244600 w 1667933"/>
              <a:gd name="connsiteY17" fmla="*/ 50804 h 169337"/>
              <a:gd name="connsiteX18" fmla="*/ 1295400 w 1667933"/>
              <a:gd name="connsiteY18" fmla="*/ 33870 h 169337"/>
              <a:gd name="connsiteX19" fmla="*/ 1346200 w 1667933"/>
              <a:gd name="connsiteY19" fmla="*/ 42337 h 169337"/>
              <a:gd name="connsiteX20" fmla="*/ 1354666 w 1667933"/>
              <a:gd name="connsiteY20" fmla="*/ 93137 h 169337"/>
              <a:gd name="connsiteX21" fmla="*/ 1363133 w 1667933"/>
              <a:gd name="connsiteY21" fmla="*/ 118537 h 169337"/>
              <a:gd name="connsiteX22" fmla="*/ 1388533 w 1667933"/>
              <a:gd name="connsiteY22" fmla="*/ 135470 h 169337"/>
              <a:gd name="connsiteX23" fmla="*/ 1422400 w 1667933"/>
              <a:gd name="connsiteY23" fmla="*/ 169337 h 169337"/>
              <a:gd name="connsiteX24" fmla="*/ 1498600 w 1667933"/>
              <a:gd name="connsiteY24" fmla="*/ 143937 h 169337"/>
              <a:gd name="connsiteX25" fmla="*/ 1532466 w 1667933"/>
              <a:gd name="connsiteY25" fmla="*/ 93137 h 169337"/>
              <a:gd name="connsiteX26" fmla="*/ 1549400 w 1667933"/>
              <a:gd name="connsiteY26" fmla="*/ 76204 h 169337"/>
              <a:gd name="connsiteX27" fmla="*/ 1667933 w 1667933"/>
              <a:gd name="connsiteY27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49866 w 1667933"/>
              <a:gd name="connsiteY8" fmla="*/ 25404 h 169337"/>
              <a:gd name="connsiteX9" fmla="*/ 1066800 w 1667933"/>
              <a:gd name="connsiteY9" fmla="*/ 42337 h 169337"/>
              <a:gd name="connsiteX10" fmla="*/ 1092200 w 1667933"/>
              <a:gd name="connsiteY10" fmla="*/ 135470 h 169337"/>
              <a:gd name="connsiteX11" fmla="*/ 1109133 w 1667933"/>
              <a:gd name="connsiteY11" fmla="*/ 152404 h 169337"/>
              <a:gd name="connsiteX12" fmla="*/ 1159933 w 1667933"/>
              <a:gd name="connsiteY12" fmla="*/ 169337 h 169337"/>
              <a:gd name="connsiteX13" fmla="*/ 1210733 w 1667933"/>
              <a:gd name="connsiteY13" fmla="*/ 160870 h 169337"/>
              <a:gd name="connsiteX14" fmla="*/ 1219200 w 1667933"/>
              <a:gd name="connsiteY14" fmla="*/ 135470 h 169337"/>
              <a:gd name="connsiteX15" fmla="*/ 1227666 w 1667933"/>
              <a:gd name="connsiteY15" fmla="*/ 67737 h 169337"/>
              <a:gd name="connsiteX16" fmla="*/ 1244600 w 1667933"/>
              <a:gd name="connsiteY16" fmla="*/ 50804 h 169337"/>
              <a:gd name="connsiteX17" fmla="*/ 1295400 w 1667933"/>
              <a:gd name="connsiteY17" fmla="*/ 33870 h 169337"/>
              <a:gd name="connsiteX18" fmla="*/ 1346200 w 1667933"/>
              <a:gd name="connsiteY18" fmla="*/ 42337 h 169337"/>
              <a:gd name="connsiteX19" fmla="*/ 1354666 w 1667933"/>
              <a:gd name="connsiteY19" fmla="*/ 93137 h 169337"/>
              <a:gd name="connsiteX20" fmla="*/ 1363133 w 1667933"/>
              <a:gd name="connsiteY20" fmla="*/ 118537 h 169337"/>
              <a:gd name="connsiteX21" fmla="*/ 1388533 w 1667933"/>
              <a:gd name="connsiteY21" fmla="*/ 135470 h 169337"/>
              <a:gd name="connsiteX22" fmla="*/ 1422400 w 1667933"/>
              <a:gd name="connsiteY22" fmla="*/ 169337 h 169337"/>
              <a:gd name="connsiteX23" fmla="*/ 1498600 w 1667933"/>
              <a:gd name="connsiteY23" fmla="*/ 143937 h 169337"/>
              <a:gd name="connsiteX24" fmla="*/ 1532466 w 1667933"/>
              <a:gd name="connsiteY24" fmla="*/ 93137 h 169337"/>
              <a:gd name="connsiteX25" fmla="*/ 1549400 w 1667933"/>
              <a:gd name="connsiteY25" fmla="*/ 76204 h 169337"/>
              <a:gd name="connsiteX26" fmla="*/ 1667933 w 1667933"/>
              <a:gd name="connsiteY26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66800 w 1667933"/>
              <a:gd name="connsiteY8" fmla="*/ 42337 h 169337"/>
              <a:gd name="connsiteX9" fmla="*/ 1092200 w 1667933"/>
              <a:gd name="connsiteY9" fmla="*/ 135470 h 169337"/>
              <a:gd name="connsiteX10" fmla="*/ 1109133 w 1667933"/>
              <a:gd name="connsiteY10" fmla="*/ 152404 h 169337"/>
              <a:gd name="connsiteX11" fmla="*/ 1159933 w 1667933"/>
              <a:gd name="connsiteY11" fmla="*/ 169337 h 169337"/>
              <a:gd name="connsiteX12" fmla="*/ 1210733 w 1667933"/>
              <a:gd name="connsiteY12" fmla="*/ 160870 h 169337"/>
              <a:gd name="connsiteX13" fmla="*/ 1219200 w 1667933"/>
              <a:gd name="connsiteY13" fmla="*/ 135470 h 169337"/>
              <a:gd name="connsiteX14" fmla="*/ 1227666 w 1667933"/>
              <a:gd name="connsiteY14" fmla="*/ 67737 h 169337"/>
              <a:gd name="connsiteX15" fmla="*/ 1244600 w 1667933"/>
              <a:gd name="connsiteY15" fmla="*/ 50804 h 169337"/>
              <a:gd name="connsiteX16" fmla="*/ 1295400 w 1667933"/>
              <a:gd name="connsiteY16" fmla="*/ 33870 h 169337"/>
              <a:gd name="connsiteX17" fmla="*/ 1346200 w 1667933"/>
              <a:gd name="connsiteY17" fmla="*/ 42337 h 169337"/>
              <a:gd name="connsiteX18" fmla="*/ 1354666 w 1667933"/>
              <a:gd name="connsiteY18" fmla="*/ 93137 h 169337"/>
              <a:gd name="connsiteX19" fmla="*/ 1363133 w 1667933"/>
              <a:gd name="connsiteY19" fmla="*/ 118537 h 169337"/>
              <a:gd name="connsiteX20" fmla="*/ 1388533 w 1667933"/>
              <a:gd name="connsiteY20" fmla="*/ 135470 h 169337"/>
              <a:gd name="connsiteX21" fmla="*/ 1422400 w 1667933"/>
              <a:gd name="connsiteY21" fmla="*/ 169337 h 169337"/>
              <a:gd name="connsiteX22" fmla="*/ 1498600 w 1667933"/>
              <a:gd name="connsiteY22" fmla="*/ 143937 h 169337"/>
              <a:gd name="connsiteX23" fmla="*/ 1532466 w 1667933"/>
              <a:gd name="connsiteY23" fmla="*/ 93137 h 169337"/>
              <a:gd name="connsiteX24" fmla="*/ 1549400 w 1667933"/>
              <a:gd name="connsiteY24" fmla="*/ 76204 h 169337"/>
              <a:gd name="connsiteX25" fmla="*/ 1667933 w 1667933"/>
              <a:gd name="connsiteY25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70691"/>
              <a:gd name="connsiteX1" fmla="*/ 135466 w 1667933"/>
              <a:gd name="connsiteY1" fmla="*/ 16937 h 170691"/>
              <a:gd name="connsiteX2" fmla="*/ 296333 w 1667933"/>
              <a:gd name="connsiteY2" fmla="*/ 160870 h 170691"/>
              <a:gd name="connsiteX3" fmla="*/ 437356 w 1667933"/>
              <a:gd name="connsiteY3" fmla="*/ 14556 h 170691"/>
              <a:gd name="connsiteX4" fmla="*/ 565944 w 1667933"/>
              <a:gd name="connsiteY4" fmla="*/ 155579 h 170691"/>
              <a:gd name="connsiteX5" fmla="*/ 762000 w 1667933"/>
              <a:gd name="connsiteY5" fmla="*/ 4 h 170691"/>
              <a:gd name="connsiteX6" fmla="*/ 889000 w 1667933"/>
              <a:gd name="connsiteY6" fmla="*/ 160870 h 170691"/>
              <a:gd name="connsiteX7" fmla="*/ 990600 w 1667933"/>
              <a:gd name="connsiteY7" fmla="*/ 16937 h 170691"/>
              <a:gd name="connsiteX8" fmla="*/ 1109133 w 1667933"/>
              <a:gd name="connsiteY8" fmla="*/ 152404 h 170691"/>
              <a:gd name="connsiteX9" fmla="*/ 1159933 w 1667933"/>
              <a:gd name="connsiteY9" fmla="*/ 169337 h 170691"/>
              <a:gd name="connsiteX10" fmla="*/ 1210733 w 1667933"/>
              <a:gd name="connsiteY10" fmla="*/ 160870 h 170691"/>
              <a:gd name="connsiteX11" fmla="*/ 1219200 w 1667933"/>
              <a:gd name="connsiteY11" fmla="*/ 135470 h 170691"/>
              <a:gd name="connsiteX12" fmla="*/ 1227666 w 1667933"/>
              <a:gd name="connsiteY12" fmla="*/ 67737 h 170691"/>
              <a:gd name="connsiteX13" fmla="*/ 1244600 w 1667933"/>
              <a:gd name="connsiteY13" fmla="*/ 50804 h 170691"/>
              <a:gd name="connsiteX14" fmla="*/ 1295400 w 1667933"/>
              <a:gd name="connsiteY14" fmla="*/ 33870 h 170691"/>
              <a:gd name="connsiteX15" fmla="*/ 1346200 w 1667933"/>
              <a:gd name="connsiteY15" fmla="*/ 42337 h 170691"/>
              <a:gd name="connsiteX16" fmla="*/ 1354666 w 1667933"/>
              <a:gd name="connsiteY16" fmla="*/ 93137 h 170691"/>
              <a:gd name="connsiteX17" fmla="*/ 1363133 w 1667933"/>
              <a:gd name="connsiteY17" fmla="*/ 118537 h 170691"/>
              <a:gd name="connsiteX18" fmla="*/ 1388533 w 1667933"/>
              <a:gd name="connsiteY18" fmla="*/ 135470 h 170691"/>
              <a:gd name="connsiteX19" fmla="*/ 1422400 w 1667933"/>
              <a:gd name="connsiteY19" fmla="*/ 169337 h 170691"/>
              <a:gd name="connsiteX20" fmla="*/ 1498600 w 1667933"/>
              <a:gd name="connsiteY20" fmla="*/ 143937 h 170691"/>
              <a:gd name="connsiteX21" fmla="*/ 1532466 w 1667933"/>
              <a:gd name="connsiteY21" fmla="*/ 93137 h 170691"/>
              <a:gd name="connsiteX22" fmla="*/ 1549400 w 1667933"/>
              <a:gd name="connsiteY22" fmla="*/ 76204 h 170691"/>
              <a:gd name="connsiteX23" fmla="*/ 1667933 w 1667933"/>
              <a:gd name="connsiteY23" fmla="*/ 67737 h 170691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5027"/>
              <a:gd name="connsiteX1" fmla="*/ 135466 w 1667933"/>
              <a:gd name="connsiteY1" fmla="*/ 16937 h 175027"/>
              <a:gd name="connsiteX2" fmla="*/ 296333 w 1667933"/>
              <a:gd name="connsiteY2" fmla="*/ 160870 h 175027"/>
              <a:gd name="connsiteX3" fmla="*/ 437356 w 1667933"/>
              <a:gd name="connsiteY3" fmla="*/ 14556 h 175027"/>
              <a:gd name="connsiteX4" fmla="*/ 565944 w 1667933"/>
              <a:gd name="connsiteY4" fmla="*/ 155579 h 175027"/>
              <a:gd name="connsiteX5" fmla="*/ 762000 w 1667933"/>
              <a:gd name="connsiteY5" fmla="*/ 4 h 175027"/>
              <a:gd name="connsiteX6" fmla="*/ 889000 w 1667933"/>
              <a:gd name="connsiteY6" fmla="*/ 160870 h 175027"/>
              <a:gd name="connsiteX7" fmla="*/ 990600 w 1667933"/>
              <a:gd name="connsiteY7" fmla="*/ 16937 h 175027"/>
              <a:gd name="connsiteX8" fmla="*/ 1159933 w 1667933"/>
              <a:gd name="connsiteY8" fmla="*/ 169337 h 175027"/>
              <a:gd name="connsiteX9" fmla="*/ 1219200 w 1667933"/>
              <a:gd name="connsiteY9" fmla="*/ 135470 h 175027"/>
              <a:gd name="connsiteX10" fmla="*/ 1227666 w 1667933"/>
              <a:gd name="connsiteY10" fmla="*/ 67737 h 175027"/>
              <a:gd name="connsiteX11" fmla="*/ 1244600 w 1667933"/>
              <a:gd name="connsiteY11" fmla="*/ 50804 h 175027"/>
              <a:gd name="connsiteX12" fmla="*/ 1295400 w 1667933"/>
              <a:gd name="connsiteY12" fmla="*/ 33870 h 175027"/>
              <a:gd name="connsiteX13" fmla="*/ 1346200 w 1667933"/>
              <a:gd name="connsiteY13" fmla="*/ 42337 h 175027"/>
              <a:gd name="connsiteX14" fmla="*/ 1354666 w 1667933"/>
              <a:gd name="connsiteY14" fmla="*/ 93137 h 175027"/>
              <a:gd name="connsiteX15" fmla="*/ 1363133 w 1667933"/>
              <a:gd name="connsiteY15" fmla="*/ 118537 h 175027"/>
              <a:gd name="connsiteX16" fmla="*/ 1388533 w 1667933"/>
              <a:gd name="connsiteY16" fmla="*/ 135470 h 175027"/>
              <a:gd name="connsiteX17" fmla="*/ 1422400 w 1667933"/>
              <a:gd name="connsiteY17" fmla="*/ 169337 h 175027"/>
              <a:gd name="connsiteX18" fmla="*/ 1498600 w 1667933"/>
              <a:gd name="connsiteY18" fmla="*/ 143937 h 175027"/>
              <a:gd name="connsiteX19" fmla="*/ 1532466 w 1667933"/>
              <a:gd name="connsiteY19" fmla="*/ 93137 h 175027"/>
              <a:gd name="connsiteX20" fmla="*/ 1549400 w 1667933"/>
              <a:gd name="connsiteY20" fmla="*/ 76204 h 175027"/>
              <a:gd name="connsiteX21" fmla="*/ 1667933 w 1667933"/>
              <a:gd name="connsiteY21" fmla="*/ 67737 h 175027"/>
              <a:gd name="connsiteX0" fmla="*/ 0 w 1667933"/>
              <a:gd name="connsiteY0" fmla="*/ 152404 h 169895"/>
              <a:gd name="connsiteX1" fmla="*/ 135466 w 1667933"/>
              <a:gd name="connsiteY1" fmla="*/ 16937 h 169895"/>
              <a:gd name="connsiteX2" fmla="*/ 296333 w 1667933"/>
              <a:gd name="connsiteY2" fmla="*/ 160870 h 169895"/>
              <a:gd name="connsiteX3" fmla="*/ 437356 w 1667933"/>
              <a:gd name="connsiteY3" fmla="*/ 14556 h 169895"/>
              <a:gd name="connsiteX4" fmla="*/ 565944 w 1667933"/>
              <a:gd name="connsiteY4" fmla="*/ 155579 h 169895"/>
              <a:gd name="connsiteX5" fmla="*/ 762000 w 1667933"/>
              <a:gd name="connsiteY5" fmla="*/ 4 h 169895"/>
              <a:gd name="connsiteX6" fmla="*/ 889000 w 1667933"/>
              <a:gd name="connsiteY6" fmla="*/ 160870 h 169895"/>
              <a:gd name="connsiteX7" fmla="*/ 990600 w 1667933"/>
              <a:gd name="connsiteY7" fmla="*/ 16937 h 169895"/>
              <a:gd name="connsiteX8" fmla="*/ 1159933 w 1667933"/>
              <a:gd name="connsiteY8" fmla="*/ 169337 h 169895"/>
              <a:gd name="connsiteX9" fmla="*/ 1227666 w 1667933"/>
              <a:gd name="connsiteY9" fmla="*/ 67737 h 169895"/>
              <a:gd name="connsiteX10" fmla="*/ 1244600 w 1667933"/>
              <a:gd name="connsiteY10" fmla="*/ 50804 h 169895"/>
              <a:gd name="connsiteX11" fmla="*/ 1295400 w 1667933"/>
              <a:gd name="connsiteY11" fmla="*/ 33870 h 169895"/>
              <a:gd name="connsiteX12" fmla="*/ 1346200 w 1667933"/>
              <a:gd name="connsiteY12" fmla="*/ 42337 h 169895"/>
              <a:gd name="connsiteX13" fmla="*/ 1354666 w 1667933"/>
              <a:gd name="connsiteY13" fmla="*/ 93137 h 169895"/>
              <a:gd name="connsiteX14" fmla="*/ 1363133 w 1667933"/>
              <a:gd name="connsiteY14" fmla="*/ 118537 h 169895"/>
              <a:gd name="connsiteX15" fmla="*/ 1388533 w 1667933"/>
              <a:gd name="connsiteY15" fmla="*/ 135470 h 169895"/>
              <a:gd name="connsiteX16" fmla="*/ 1422400 w 1667933"/>
              <a:gd name="connsiteY16" fmla="*/ 169337 h 169895"/>
              <a:gd name="connsiteX17" fmla="*/ 1498600 w 1667933"/>
              <a:gd name="connsiteY17" fmla="*/ 143937 h 169895"/>
              <a:gd name="connsiteX18" fmla="*/ 1532466 w 1667933"/>
              <a:gd name="connsiteY18" fmla="*/ 93137 h 169895"/>
              <a:gd name="connsiteX19" fmla="*/ 1549400 w 1667933"/>
              <a:gd name="connsiteY19" fmla="*/ 76204 h 169895"/>
              <a:gd name="connsiteX20" fmla="*/ 1667933 w 1667933"/>
              <a:gd name="connsiteY20" fmla="*/ 67737 h 169895"/>
              <a:gd name="connsiteX0" fmla="*/ 0 w 1667933"/>
              <a:gd name="connsiteY0" fmla="*/ 152404 h 169563"/>
              <a:gd name="connsiteX1" fmla="*/ 135466 w 1667933"/>
              <a:gd name="connsiteY1" fmla="*/ 16937 h 169563"/>
              <a:gd name="connsiteX2" fmla="*/ 296333 w 1667933"/>
              <a:gd name="connsiteY2" fmla="*/ 160870 h 169563"/>
              <a:gd name="connsiteX3" fmla="*/ 437356 w 1667933"/>
              <a:gd name="connsiteY3" fmla="*/ 14556 h 169563"/>
              <a:gd name="connsiteX4" fmla="*/ 565944 w 1667933"/>
              <a:gd name="connsiteY4" fmla="*/ 155579 h 169563"/>
              <a:gd name="connsiteX5" fmla="*/ 762000 w 1667933"/>
              <a:gd name="connsiteY5" fmla="*/ 4 h 169563"/>
              <a:gd name="connsiteX6" fmla="*/ 889000 w 1667933"/>
              <a:gd name="connsiteY6" fmla="*/ 160870 h 169563"/>
              <a:gd name="connsiteX7" fmla="*/ 990600 w 1667933"/>
              <a:gd name="connsiteY7" fmla="*/ 16937 h 169563"/>
              <a:gd name="connsiteX8" fmla="*/ 1159933 w 1667933"/>
              <a:gd name="connsiteY8" fmla="*/ 169337 h 169563"/>
              <a:gd name="connsiteX9" fmla="*/ 1244600 w 1667933"/>
              <a:gd name="connsiteY9" fmla="*/ 50804 h 169563"/>
              <a:gd name="connsiteX10" fmla="*/ 1295400 w 1667933"/>
              <a:gd name="connsiteY10" fmla="*/ 33870 h 169563"/>
              <a:gd name="connsiteX11" fmla="*/ 1346200 w 1667933"/>
              <a:gd name="connsiteY11" fmla="*/ 42337 h 169563"/>
              <a:gd name="connsiteX12" fmla="*/ 1354666 w 1667933"/>
              <a:gd name="connsiteY12" fmla="*/ 93137 h 169563"/>
              <a:gd name="connsiteX13" fmla="*/ 1363133 w 1667933"/>
              <a:gd name="connsiteY13" fmla="*/ 118537 h 169563"/>
              <a:gd name="connsiteX14" fmla="*/ 1388533 w 1667933"/>
              <a:gd name="connsiteY14" fmla="*/ 135470 h 169563"/>
              <a:gd name="connsiteX15" fmla="*/ 1422400 w 1667933"/>
              <a:gd name="connsiteY15" fmla="*/ 169337 h 169563"/>
              <a:gd name="connsiteX16" fmla="*/ 1498600 w 1667933"/>
              <a:gd name="connsiteY16" fmla="*/ 143937 h 169563"/>
              <a:gd name="connsiteX17" fmla="*/ 1532466 w 1667933"/>
              <a:gd name="connsiteY17" fmla="*/ 93137 h 169563"/>
              <a:gd name="connsiteX18" fmla="*/ 1549400 w 1667933"/>
              <a:gd name="connsiteY18" fmla="*/ 76204 h 169563"/>
              <a:gd name="connsiteX19" fmla="*/ 1667933 w 1667933"/>
              <a:gd name="connsiteY19" fmla="*/ 67737 h 169563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3"/>
              <a:gd name="connsiteX1" fmla="*/ 135466 w 1667933"/>
              <a:gd name="connsiteY1" fmla="*/ 16937 h 169383"/>
              <a:gd name="connsiteX2" fmla="*/ 296333 w 1667933"/>
              <a:gd name="connsiteY2" fmla="*/ 160870 h 169383"/>
              <a:gd name="connsiteX3" fmla="*/ 437356 w 1667933"/>
              <a:gd name="connsiteY3" fmla="*/ 14556 h 169383"/>
              <a:gd name="connsiteX4" fmla="*/ 565944 w 1667933"/>
              <a:gd name="connsiteY4" fmla="*/ 155579 h 169383"/>
              <a:gd name="connsiteX5" fmla="*/ 762000 w 1667933"/>
              <a:gd name="connsiteY5" fmla="*/ 4 h 169383"/>
              <a:gd name="connsiteX6" fmla="*/ 889000 w 1667933"/>
              <a:gd name="connsiteY6" fmla="*/ 160870 h 169383"/>
              <a:gd name="connsiteX7" fmla="*/ 990600 w 1667933"/>
              <a:gd name="connsiteY7" fmla="*/ 16937 h 169383"/>
              <a:gd name="connsiteX8" fmla="*/ 1159933 w 1667933"/>
              <a:gd name="connsiteY8" fmla="*/ 169337 h 169383"/>
              <a:gd name="connsiteX9" fmla="*/ 1295400 w 1667933"/>
              <a:gd name="connsiteY9" fmla="*/ 33870 h 169383"/>
              <a:gd name="connsiteX10" fmla="*/ 1354666 w 1667933"/>
              <a:gd name="connsiteY10" fmla="*/ 93137 h 169383"/>
              <a:gd name="connsiteX11" fmla="*/ 1363133 w 1667933"/>
              <a:gd name="connsiteY11" fmla="*/ 118537 h 169383"/>
              <a:gd name="connsiteX12" fmla="*/ 1388533 w 1667933"/>
              <a:gd name="connsiteY12" fmla="*/ 135470 h 169383"/>
              <a:gd name="connsiteX13" fmla="*/ 1422400 w 1667933"/>
              <a:gd name="connsiteY13" fmla="*/ 169337 h 169383"/>
              <a:gd name="connsiteX14" fmla="*/ 1498600 w 1667933"/>
              <a:gd name="connsiteY14" fmla="*/ 143937 h 169383"/>
              <a:gd name="connsiteX15" fmla="*/ 1532466 w 1667933"/>
              <a:gd name="connsiteY15" fmla="*/ 93137 h 169383"/>
              <a:gd name="connsiteX16" fmla="*/ 1549400 w 1667933"/>
              <a:gd name="connsiteY16" fmla="*/ 76204 h 169383"/>
              <a:gd name="connsiteX17" fmla="*/ 1667933 w 1667933"/>
              <a:gd name="connsiteY17" fmla="*/ 67737 h 169383"/>
              <a:gd name="connsiteX0" fmla="*/ 0 w 1667933"/>
              <a:gd name="connsiteY0" fmla="*/ 152404 h 169382"/>
              <a:gd name="connsiteX1" fmla="*/ 135466 w 1667933"/>
              <a:gd name="connsiteY1" fmla="*/ 16937 h 169382"/>
              <a:gd name="connsiteX2" fmla="*/ 296333 w 1667933"/>
              <a:gd name="connsiteY2" fmla="*/ 160870 h 169382"/>
              <a:gd name="connsiteX3" fmla="*/ 437356 w 1667933"/>
              <a:gd name="connsiteY3" fmla="*/ 14556 h 169382"/>
              <a:gd name="connsiteX4" fmla="*/ 565944 w 1667933"/>
              <a:gd name="connsiteY4" fmla="*/ 155579 h 169382"/>
              <a:gd name="connsiteX5" fmla="*/ 762000 w 1667933"/>
              <a:gd name="connsiteY5" fmla="*/ 4 h 169382"/>
              <a:gd name="connsiteX6" fmla="*/ 889000 w 1667933"/>
              <a:gd name="connsiteY6" fmla="*/ 160870 h 169382"/>
              <a:gd name="connsiteX7" fmla="*/ 990600 w 1667933"/>
              <a:gd name="connsiteY7" fmla="*/ 16937 h 169382"/>
              <a:gd name="connsiteX8" fmla="*/ 1159933 w 1667933"/>
              <a:gd name="connsiteY8" fmla="*/ 169337 h 169382"/>
              <a:gd name="connsiteX9" fmla="*/ 1295400 w 1667933"/>
              <a:gd name="connsiteY9" fmla="*/ 33870 h 169382"/>
              <a:gd name="connsiteX10" fmla="*/ 1363133 w 1667933"/>
              <a:gd name="connsiteY10" fmla="*/ 118537 h 169382"/>
              <a:gd name="connsiteX11" fmla="*/ 1388533 w 1667933"/>
              <a:gd name="connsiteY11" fmla="*/ 135470 h 169382"/>
              <a:gd name="connsiteX12" fmla="*/ 1422400 w 1667933"/>
              <a:gd name="connsiteY12" fmla="*/ 169337 h 169382"/>
              <a:gd name="connsiteX13" fmla="*/ 1498600 w 1667933"/>
              <a:gd name="connsiteY13" fmla="*/ 143937 h 169382"/>
              <a:gd name="connsiteX14" fmla="*/ 1532466 w 1667933"/>
              <a:gd name="connsiteY14" fmla="*/ 93137 h 169382"/>
              <a:gd name="connsiteX15" fmla="*/ 1549400 w 1667933"/>
              <a:gd name="connsiteY15" fmla="*/ 76204 h 169382"/>
              <a:gd name="connsiteX16" fmla="*/ 1667933 w 1667933"/>
              <a:gd name="connsiteY16" fmla="*/ 67737 h 169382"/>
              <a:gd name="connsiteX0" fmla="*/ 0 w 1667933"/>
              <a:gd name="connsiteY0" fmla="*/ 152404 h 169381"/>
              <a:gd name="connsiteX1" fmla="*/ 135466 w 1667933"/>
              <a:gd name="connsiteY1" fmla="*/ 16937 h 169381"/>
              <a:gd name="connsiteX2" fmla="*/ 296333 w 1667933"/>
              <a:gd name="connsiteY2" fmla="*/ 160870 h 169381"/>
              <a:gd name="connsiteX3" fmla="*/ 437356 w 1667933"/>
              <a:gd name="connsiteY3" fmla="*/ 14556 h 169381"/>
              <a:gd name="connsiteX4" fmla="*/ 565944 w 1667933"/>
              <a:gd name="connsiteY4" fmla="*/ 155579 h 169381"/>
              <a:gd name="connsiteX5" fmla="*/ 762000 w 1667933"/>
              <a:gd name="connsiteY5" fmla="*/ 4 h 169381"/>
              <a:gd name="connsiteX6" fmla="*/ 889000 w 1667933"/>
              <a:gd name="connsiteY6" fmla="*/ 160870 h 169381"/>
              <a:gd name="connsiteX7" fmla="*/ 990600 w 1667933"/>
              <a:gd name="connsiteY7" fmla="*/ 16937 h 169381"/>
              <a:gd name="connsiteX8" fmla="*/ 1159933 w 1667933"/>
              <a:gd name="connsiteY8" fmla="*/ 169337 h 169381"/>
              <a:gd name="connsiteX9" fmla="*/ 1295400 w 1667933"/>
              <a:gd name="connsiteY9" fmla="*/ 33870 h 169381"/>
              <a:gd name="connsiteX10" fmla="*/ 1388533 w 1667933"/>
              <a:gd name="connsiteY10" fmla="*/ 135470 h 169381"/>
              <a:gd name="connsiteX11" fmla="*/ 1422400 w 1667933"/>
              <a:gd name="connsiteY11" fmla="*/ 169337 h 169381"/>
              <a:gd name="connsiteX12" fmla="*/ 1498600 w 1667933"/>
              <a:gd name="connsiteY12" fmla="*/ 143937 h 169381"/>
              <a:gd name="connsiteX13" fmla="*/ 1532466 w 1667933"/>
              <a:gd name="connsiteY13" fmla="*/ 93137 h 169381"/>
              <a:gd name="connsiteX14" fmla="*/ 1549400 w 1667933"/>
              <a:gd name="connsiteY14" fmla="*/ 76204 h 169381"/>
              <a:gd name="connsiteX15" fmla="*/ 1667933 w 1667933"/>
              <a:gd name="connsiteY15" fmla="*/ 67737 h 169381"/>
              <a:gd name="connsiteX0" fmla="*/ 0 w 1667933"/>
              <a:gd name="connsiteY0" fmla="*/ 152404 h 177578"/>
              <a:gd name="connsiteX1" fmla="*/ 135466 w 1667933"/>
              <a:gd name="connsiteY1" fmla="*/ 16937 h 177578"/>
              <a:gd name="connsiteX2" fmla="*/ 296333 w 1667933"/>
              <a:gd name="connsiteY2" fmla="*/ 160870 h 177578"/>
              <a:gd name="connsiteX3" fmla="*/ 437356 w 1667933"/>
              <a:gd name="connsiteY3" fmla="*/ 14556 h 177578"/>
              <a:gd name="connsiteX4" fmla="*/ 565944 w 1667933"/>
              <a:gd name="connsiteY4" fmla="*/ 155579 h 177578"/>
              <a:gd name="connsiteX5" fmla="*/ 762000 w 1667933"/>
              <a:gd name="connsiteY5" fmla="*/ 4 h 177578"/>
              <a:gd name="connsiteX6" fmla="*/ 889000 w 1667933"/>
              <a:gd name="connsiteY6" fmla="*/ 160870 h 177578"/>
              <a:gd name="connsiteX7" fmla="*/ 990600 w 1667933"/>
              <a:gd name="connsiteY7" fmla="*/ 16937 h 177578"/>
              <a:gd name="connsiteX8" fmla="*/ 1159933 w 1667933"/>
              <a:gd name="connsiteY8" fmla="*/ 169337 h 177578"/>
              <a:gd name="connsiteX9" fmla="*/ 1295400 w 1667933"/>
              <a:gd name="connsiteY9" fmla="*/ 33870 h 177578"/>
              <a:gd name="connsiteX10" fmla="*/ 1422400 w 1667933"/>
              <a:gd name="connsiteY10" fmla="*/ 169337 h 177578"/>
              <a:gd name="connsiteX11" fmla="*/ 1498600 w 1667933"/>
              <a:gd name="connsiteY11" fmla="*/ 143937 h 177578"/>
              <a:gd name="connsiteX12" fmla="*/ 1532466 w 1667933"/>
              <a:gd name="connsiteY12" fmla="*/ 93137 h 177578"/>
              <a:gd name="connsiteX13" fmla="*/ 1549400 w 1667933"/>
              <a:gd name="connsiteY13" fmla="*/ 76204 h 177578"/>
              <a:gd name="connsiteX14" fmla="*/ 1667933 w 1667933"/>
              <a:gd name="connsiteY14" fmla="*/ 67737 h 177578"/>
              <a:gd name="connsiteX0" fmla="*/ 0 w 1667933"/>
              <a:gd name="connsiteY0" fmla="*/ 152404 h 175325"/>
              <a:gd name="connsiteX1" fmla="*/ 135466 w 1667933"/>
              <a:gd name="connsiteY1" fmla="*/ 16937 h 175325"/>
              <a:gd name="connsiteX2" fmla="*/ 296333 w 1667933"/>
              <a:gd name="connsiteY2" fmla="*/ 160870 h 175325"/>
              <a:gd name="connsiteX3" fmla="*/ 437356 w 1667933"/>
              <a:gd name="connsiteY3" fmla="*/ 14556 h 175325"/>
              <a:gd name="connsiteX4" fmla="*/ 565944 w 1667933"/>
              <a:gd name="connsiteY4" fmla="*/ 155579 h 175325"/>
              <a:gd name="connsiteX5" fmla="*/ 762000 w 1667933"/>
              <a:gd name="connsiteY5" fmla="*/ 4 h 175325"/>
              <a:gd name="connsiteX6" fmla="*/ 889000 w 1667933"/>
              <a:gd name="connsiteY6" fmla="*/ 160870 h 175325"/>
              <a:gd name="connsiteX7" fmla="*/ 990600 w 1667933"/>
              <a:gd name="connsiteY7" fmla="*/ 16937 h 175325"/>
              <a:gd name="connsiteX8" fmla="*/ 1159933 w 1667933"/>
              <a:gd name="connsiteY8" fmla="*/ 169337 h 175325"/>
              <a:gd name="connsiteX9" fmla="*/ 1295400 w 1667933"/>
              <a:gd name="connsiteY9" fmla="*/ 33870 h 175325"/>
              <a:gd name="connsiteX10" fmla="*/ 1422400 w 1667933"/>
              <a:gd name="connsiteY10" fmla="*/ 169337 h 175325"/>
              <a:gd name="connsiteX11" fmla="*/ 1498600 w 1667933"/>
              <a:gd name="connsiteY11" fmla="*/ 143937 h 175325"/>
              <a:gd name="connsiteX12" fmla="*/ 1549400 w 1667933"/>
              <a:gd name="connsiteY12" fmla="*/ 76204 h 175325"/>
              <a:gd name="connsiteX13" fmla="*/ 1667933 w 1667933"/>
              <a:gd name="connsiteY13" fmla="*/ 67737 h 175325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4689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62995 w 1653645"/>
              <a:gd name="connsiteY2" fmla="*/ 160870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20700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45260 h 155473"/>
              <a:gd name="connsiteX1" fmla="*/ 121178 w 1653645"/>
              <a:gd name="connsiteY1" fmla="*/ 2650 h 155473"/>
              <a:gd name="connsiteX2" fmla="*/ 253470 w 1653645"/>
              <a:gd name="connsiteY2" fmla="*/ 144201 h 155473"/>
              <a:gd name="connsiteX3" fmla="*/ 389730 w 1653645"/>
              <a:gd name="connsiteY3" fmla="*/ 269 h 155473"/>
              <a:gd name="connsiteX4" fmla="*/ 520700 w 1653645"/>
              <a:gd name="connsiteY4" fmla="*/ 141292 h 155473"/>
              <a:gd name="connsiteX5" fmla="*/ 669131 w 1653645"/>
              <a:gd name="connsiteY5" fmla="*/ 5 h 155473"/>
              <a:gd name="connsiteX6" fmla="*/ 874712 w 1653645"/>
              <a:gd name="connsiteY6" fmla="*/ 146583 h 155473"/>
              <a:gd name="connsiteX7" fmla="*/ 976312 w 1653645"/>
              <a:gd name="connsiteY7" fmla="*/ 2650 h 155473"/>
              <a:gd name="connsiteX8" fmla="*/ 1145645 w 1653645"/>
              <a:gd name="connsiteY8" fmla="*/ 155050 h 155473"/>
              <a:gd name="connsiteX9" fmla="*/ 1281112 w 1653645"/>
              <a:gd name="connsiteY9" fmla="*/ 19583 h 155473"/>
              <a:gd name="connsiteX10" fmla="*/ 1408112 w 1653645"/>
              <a:gd name="connsiteY10" fmla="*/ 155050 h 155473"/>
              <a:gd name="connsiteX11" fmla="*/ 1535112 w 1653645"/>
              <a:gd name="connsiteY11" fmla="*/ 61917 h 155473"/>
              <a:gd name="connsiteX12" fmla="*/ 1653645 w 1653645"/>
              <a:gd name="connsiteY12" fmla="*/ 53450 h 155473"/>
              <a:gd name="connsiteX0" fmla="*/ 0 w 1653645"/>
              <a:gd name="connsiteY0" fmla="*/ 145256 h 155469"/>
              <a:gd name="connsiteX1" fmla="*/ 121178 w 1653645"/>
              <a:gd name="connsiteY1" fmla="*/ 2646 h 155469"/>
              <a:gd name="connsiteX2" fmla="*/ 253470 w 1653645"/>
              <a:gd name="connsiteY2" fmla="*/ 144197 h 155469"/>
              <a:gd name="connsiteX3" fmla="*/ 389730 w 1653645"/>
              <a:gd name="connsiteY3" fmla="*/ 265 h 155469"/>
              <a:gd name="connsiteX4" fmla="*/ 520700 w 1653645"/>
              <a:gd name="connsiteY4" fmla="*/ 141288 h 155469"/>
              <a:gd name="connsiteX5" fmla="*/ 669131 w 1653645"/>
              <a:gd name="connsiteY5" fmla="*/ 1 h 155469"/>
              <a:gd name="connsiteX6" fmla="*/ 796130 w 1653645"/>
              <a:gd name="connsiteY6" fmla="*/ 139435 h 155469"/>
              <a:gd name="connsiteX7" fmla="*/ 976312 w 1653645"/>
              <a:gd name="connsiteY7" fmla="*/ 2646 h 155469"/>
              <a:gd name="connsiteX8" fmla="*/ 1145645 w 1653645"/>
              <a:gd name="connsiteY8" fmla="*/ 155046 h 155469"/>
              <a:gd name="connsiteX9" fmla="*/ 1281112 w 1653645"/>
              <a:gd name="connsiteY9" fmla="*/ 19579 h 155469"/>
              <a:gd name="connsiteX10" fmla="*/ 1408112 w 1653645"/>
              <a:gd name="connsiteY10" fmla="*/ 155046 h 155469"/>
              <a:gd name="connsiteX11" fmla="*/ 1535112 w 1653645"/>
              <a:gd name="connsiteY11" fmla="*/ 61913 h 155469"/>
              <a:gd name="connsiteX12" fmla="*/ 1653645 w 1653645"/>
              <a:gd name="connsiteY12" fmla="*/ 53446 h 155469"/>
              <a:gd name="connsiteX0" fmla="*/ 0 w 1653645"/>
              <a:gd name="connsiteY0" fmla="*/ 147407 h 157620"/>
              <a:gd name="connsiteX1" fmla="*/ 121178 w 1653645"/>
              <a:gd name="connsiteY1" fmla="*/ 4797 h 157620"/>
              <a:gd name="connsiteX2" fmla="*/ 253470 w 1653645"/>
              <a:gd name="connsiteY2" fmla="*/ 146348 h 157620"/>
              <a:gd name="connsiteX3" fmla="*/ 389730 w 1653645"/>
              <a:gd name="connsiteY3" fmla="*/ 2416 h 157620"/>
              <a:gd name="connsiteX4" fmla="*/ 520700 w 1653645"/>
              <a:gd name="connsiteY4" fmla="*/ 143439 h 157620"/>
              <a:gd name="connsiteX5" fmla="*/ 669131 w 1653645"/>
              <a:gd name="connsiteY5" fmla="*/ 2152 h 157620"/>
              <a:gd name="connsiteX6" fmla="*/ 796130 w 1653645"/>
              <a:gd name="connsiteY6" fmla="*/ 141586 h 157620"/>
              <a:gd name="connsiteX7" fmla="*/ 938212 w 1653645"/>
              <a:gd name="connsiteY7" fmla="*/ 34 h 157620"/>
              <a:gd name="connsiteX8" fmla="*/ 1145645 w 1653645"/>
              <a:gd name="connsiteY8" fmla="*/ 157197 h 157620"/>
              <a:gd name="connsiteX9" fmla="*/ 1281112 w 1653645"/>
              <a:gd name="connsiteY9" fmla="*/ 21730 h 157620"/>
              <a:gd name="connsiteX10" fmla="*/ 1408112 w 1653645"/>
              <a:gd name="connsiteY10" fmla="*/ 157197 h 157620"/>
              <a:gd name="connsiteX11" fmla="*/ 1535112 w 1653645"/>
              <a:gd name="connsiteY11" fmla="*/ 64064 h 157620"/>
              <a:gd name="connsiteX12" fmla="*/ 1653645 w 1653645"/>
              <a:gd name="connsiteY12" fmla="*/ 55597 h 157620"/>
              <a:gd name="connsiteX0" fmla="*/ 0 w 1653645"/>
              <a:gd name="connsiteY0" fmla="*/ 147376 h 157589"/>
              <a:gd name="connsiteX1" fmla="*/ 121178 w 1653645"/>
              <a:gd name="connsiteY1" fmla="*/ 4766 h 157589"/>
              <a:gd name="connsiteX2" fmla="*/ 253470 w 1653645"/>
              <a:gd name="connsiteY2" fmla="*/ 146317 h 157589"/>
              <a:gd name="connsiteX3" fmla="*/ 389730 w 1653645"/>
              <a:gd name="connsiteY3" fmla="*/ 2385 h 157589"/>
              <a:gd name="connsiteX4" fmla="*/ 520700 w 1653645"/>
              <a:gd name="connsiteY4" fmla="*/ 143408 h 157589"/>
              <a:gd name="connsiteX5" fmla="*/ 669131 w 1653645"/>
              <a:gd name="connsiteY5" fmla="*/ 2121 h 157589"/>
              <a:gd name="connsiteX6" fmla="*/ 796130 w 1653645"/>
              <a:gd name="connsiteY6" fmla="*/ 141555 h 157589"/>
              <a:gd name="connsiteX7" fmla="*/ 938212 w 1653645"/>
              <a:gd name="connsiteY7" fmla="*/ 3 h 157589"/>
              <a:gd name="connsiteX8" fmla="*/ 1069445 w 1653645"/>
              <a:gd name="connsiteY8" fmla="*/ 145260 h 157589"/>
              <a:gd name="connsiteX9" fmla="*/ 1281112 w 1653645"/>
              <a:gd name="connsiteY9" fmla="*/ 21699 h 157589"/>
              <a:gd name="connsiteX10" fmla="*/ 1408112 w 1653645"/>
              <a:gd name="connsiteY10" fmla="*/ 157166 h 157589"/>
              <a:gd name="connsiteX11" fmla="*/ 1535112 w 1653645"/>
              <a:gd name="connsiteY11" fmla="*/ 64033 h 157589"/>
              <a:gd name="connsiteX12" fmla="*/ 1653645 w 1653645"/>
              <a:gd name="connsiteY12" fmla="*/ 55566 h 157589"/>
              <a:gd name="connsiteX0" fmla="*/ 0 w 1653645"/>
              <a:gd name="connsiteY0" fmla="*/ 147376 h 158004"/>
              <a:gd name="connsiteX1" fmla="*/ 121178 w 1653645"/>
              <a:gd name="connsiteY1" fmla="*/ 4766 h 158004"/>
              <a:gd name="connsiteX2" fmla="*/ 253470 w 1653645"/>
              <a:gd name="connsiteY2" fmla="*/ 146317 h 158004"/>
              <a:gd name="connsiteX3" fmla="*/ 389730 w 1653645"/>
              <a:gd name="connsiteY3" fmla="*/ 2385 h 158004"/>
              <a:gd name="connsiteX4" fmla="*/ 520700 w 1653645"/>
              <a:gd name="connsiteY4" fmla="*/ 143408 h 158004"/>
              <a:gd name="connsiteX5" fmla="*/ 669131 w 1653645"/>
              <a:gd name="connsiteY5" fmla="*/ 2121 h 158004"/>
              <a:gd name="connsiteX6" fmla="*/ 796130 w 1653645"/>
              <a:gd name="connsiteY6" fmla="*/ 141555 h 158004"/>
              <a:gd name="connsiteX7" fmla="*/ 938212 w 1653645"/>
              <a:gd name="connsiteY7" fmla="*/ 3 h 158004"/>
              <a:gd name="connsiteX8" fmla="*/ 1069445 w 1653645"/>
              <a:gd name="connsiteY8" fmla="*/ 145260 h 158004"/>
              <a:gd name="connsiteX9" fmla="*/ 1204912 w 1653645"/>
              <a:gd name="connsiteY9" fmla="*/ 2649 h 158004"/>
              <a:gd name="connsiteX10" fmla="*/ 1408112 w 1653645"/>
              <a:gd name="connsiteY10" fmla="*/ 157166 h 158004"/>
              <a:gd name="connsiteX11" fmla="*/ 1535112 w 1653645"/>
              <a:gd name="connsiteY11" fmla="*/ 64033 h 158004"/>
              <a:gd name="connsiteX12" fmla="*/ 1653645 w 1653645"/>
              <a:gd name="connsiteY12" fmla="*/ 55566 h 158004"/>
              <a:gd name="connsiteX0" fmla="*/ 0 w 1653645"/>
              <a:gd name="connsiteY0" fmla="*/ 147376 h 150917"/>
              <a:gd name="connsiteX1" fmla="*/ 121178 w 1653645"/>
              <a:gd name="connsiteY1" fmla="*/ 4766 h 150917"/>
              <a:gd name="connsiteX2" fmla="*/ 253470 w 1653645"/>
              <a:gd name="connsiteY2" fmla="*/ 146317 h 150917"/>
              <a:gd name="connsiteX3" fmla="*/ 389730 w 1653645"/>
              <a:gd name="connsiteY3" fmla="*/ 2385 h 150917"/>
              <a:gd name="connsiteX4" fmla="*/ 520700 w 1653645"/>
              <a:gd name="connsiteY4" fmla="*/ 143408 h 150917"/>
              <a:gd name="connsiteX5" fmla="*/ 669131 w 1653645"/>
              <a:gd name="connsiteY5" fmla="*/ 2121 h 150917"/>
              <a:gd name="connsiteX6" fmla="*/ 796130 w 1653645"/>
              <a:gd name="connsiteY6" fmla="*/ 141555 h 150917"/>
              <a:gd name="connsiteX7" fmla="*/ 938212 w 1653645"/>
              <a:gd name="connsiteY7" fmla="*/ 3 h 150917"/>
              <a:gd name="connsiteX8" fmla="*/ 1069445 w 1653645"/>
              <a:gd name="connsiteY8" fmla="*/ 145260 h 150917"/>
              <a:gd name="connsiteX9" fmla="*/ 1204912 w 1653645"/>
              <a:gd name="connsiteY9" fmla="*/ 2649 h 150917"/>
              <a:gd name="connsiteX10" fmla="*/ 1317625 w 1653645"/>
              <a:gd name="connsiteY10" fmla="*/ 150022 h 150917"/>
              <a:gd name="connsiteX11" fmla="*/ 1535112 w 1653645"/>
              <a:gd name="connsiteY11" fmla="*/ 64033 h 150917"/>
              <a:gd name="connsiteX12" fmla="*/ 1653645 w 1653645"/>
              <a:gd name="connsiteY12" fmla="*/ 55566 h 150917"/>
              <a:gd name="connsiteX0" fmla="*/ 0 w 1653645"/>
              <a:gd name="connsiteY0" fmla="*/ 147376 h 150344"/>
              <a:gd name="connsiteX1" fmla="*/ 121178 w 1653645"/>
              <a:gd name="connsiteY1" fmla="*/ 4766 h 150344"/>
              <a:gd name="connsiteX2" fmla="*/ 253470 w 1653645"/>
              <a:gd name="connsiteY2" fmla="*/ 146317 h 150344"/>
              <a:gd name="connsiteX3" fmla="*/ 389730 w 1653645"/>
              <a:gd name="connsiteY3" fmla="*/ 2385 h 150344"/>
              <a:gd name="connsiteX4" fmla="*/ 520700 w 1653645"/>
              <a:gd name="connsiteY4" fmla="*/ 143408 h 150344"/>
              <a:gd name="connsiteX5" fmla="*/ 669131 w 1653645"/>
              <a:gd name="connsiteY5" fmla="*/ 2121 h 150344"/>
              <a:gd name="connsiteX6" fmla="*/ 796130 w 1653645"/>
              <a:gd name="connsiteY6" fmla="*/ 141555 h 150344"/>
              <a:gd name="connsiteX7" fmla="*/ 938212 w 1653645"/>
              <a:gd name="connsiteY7" fmla="*/ 3 h 150344"/>
              <a:gd name="connsiteX8" fmla="*/ 1069445 w 1653645"/>
              <a:gd name="connsiteY8" fmla="*/ 145260 h 150344"/>
              <a:gd name="connsiteX9" fmla="*/ 1204912 w 1653645"/>
              <a:gd name="connsiteY9" fmla="*/ 2649 h 150344"/>
              <a:gd name="connsiteX10" fmla="*/ 1317625 w 1653645"/>
              <a:gd name="connsiteY10" fmla="*/ 150022 h 150344"/>
              <a:gd name="connsiteX11" fmla="*/ 1427955 w 1653645"/>
              <a:gd name="connsiteY11" fmla="*/ 42602 h 150344"/>
              <a:gd name="connsiteX12" fmla="*/ 1653645 w 1653645"/>
              <a:gd name="connsiteY12" fmla="*/ 55566 h 150344"/>
              <a:gd name="connsiteX0" fmla="*/ 0 w 1653645"/>
              <a:gd name="connsiteY0" fmla="*/ 147376 h 152719"/>
              <a:gd name="connsiteX1" fmla="*/ 121178 w 1653645"/>
              <a:gd name="connsiteY1" fmla="*/ 4766 h 152719"/>
              <a:gd name="connsiteX2" fmla="*/ 253470 w 1653645"/>
              <a:gd name="connsiteY2" fmla="*/ 146317 h 152719"/>
              <a:gd name="connsiteX3" fmla="*/ 389730 w 1653645"/>
              <a:gd name="connsiteY3" fmla="*/ 2385 h 152719"/>
              <a:gd name="connsiteX4" fmla="*/ 520700 w 1653645"/>
              <a:gd name="connsiteY4" fmla="*/ 143408 h 152719"/>
              <a:gd name="connsiteX5" fmla="*/ 669131 w 1653645"/>
              <a:gd name="connsiteY5" fmla="*/ 2121 h 152719"/>
              <a:gd name="connsiteX6" fmla="*/ 796130 w 1653645"/>
              <a:gd name="connsiteY6" fmla="*/ 141555 h 152719"/>
              <a:gd name="connsiteX7" fmla="*/ 938212 w 1653645"/>
              <a:gd name="connsiteY7" fmla="*/ 3 h 152719"/>
              <a:gd name="connsiteX8" fmla="*/ 1069445 w 1653645"/>
              <a:gd name="connsiteY8" fmla="*/ 145260 h 152719"/>
              <a:gd name="connsiteX9" fmla="*/ 1204912 w 1653645"/>
              <a:gd name="connsiteY9" fmla="*/ 2649 h 152719"/>
              <a:gd name="connsiteX10" fmla="*/ 1341437 w 1653645"/>
              <a:gd name="connsiteY10" fmla="*/ 152403 h 152719"/>
              <a:gd name="connsiteX11" fmla="*/ 1427955 w 1653645"/>
              <a:gd name="connsiteY11" fmla="*/ 42602 h 152719"/>
              <a:gd name="connsiteX12" fmla="*/ 1653645 w 1653645"/>
              <a:gd name="connsiteY12" fmla="*/ 55566 h 152719"/>
              <a:gd name="connsiteX0" fmla="*/ 0 w 1653645"/>
              <a:gd name="connsiteY0" fmla="*/ 147376 h 152678"/>
              <a:gd name="connsiteX1" fmla="*/ 121178 w 1653645"/>
              <a:gd name="connsiteY1" fmla="*/ 4766 h 152678"/>
              <a:gd name="connsiteX2" fmla="*/ 253470 w 1653645"/>
              <a:gd name="connsiteY2" fmla="*/ 146317 h 152678"/>
              <a:gd name="connsiteX3" fmla="*/ 389730 w 1653645"/>
              <a:gd name="connsiteY3" fmla="*/ 2385 h 152678"/>
              <a:gd name="connsiteX4" fmla="*/ 520700 w 1653645"/>
              <a:gd name="connsiteY4" fmla="*/ 143408 h 152678"/>
              <a:gd name="connsiteX5" fmla="*/ 669131 w 1653645"/>
              <a:gd name="connsiteY5" fmla="*/ 2121 h 152678"/>
              <a:gd name="connsiteX6" fmla="*/ 796130 w 1653645"/>
              <a:gd name="connsiteY6" fmla="*/ 141555 h 152678"/>
              <a:gd name="connsiteX7" fmla="*/ 938212 w 1653645"/>
              <a:gd name="connsiteY7" fmla="*/ 3 h 152678"/>
              <a:gd name="connsiteX8" fmla="*/ 1069445 w 1653645"/>
              <a:gd name="connsiteY8" fmla="*/ 145260 h 152678"/>
              <a:gd name="connsiteX9" fmla="*/ 1204912 w 1653645"/>
              <a:gd name="connsiteY9" fmla="*/ 2649 h 152678"/>
              <a:gd name="connsiteX10" fmla="*/ 1341437 w 1653645"/>
              <a:gd name="connsiteY10" fmla="*/ 152403 h 152678"/>
              <a:gd name="connsiteX11" fmla="*/ 1475580 w 1653645"/>
              <a:gd name="connsiteY11" fmla="*/ 40221 h 152678"/>
              <a:gd name="connsiteX12" fmla="*/ 1653645 w 1653645"/>
              <a:gd name="connsiteY12" fmla="*/ 55566 h 152678"/>
              <a:gd name="connsiteX0" fmla="*/ 0 w 1608402"/>
              <a:gd name="connsiteY0" fmla="*/ 147376 h 152673"/>
              <a:gd name="connsiteX1" fmla="*/ 121178 w 1608402"/>
              <a:gd name="connsiteY1" fmla="*/ 4766 h 152673"/>
              <a:gd name="connsiteX2" fmla="*/ 253470 w 1608402"/>
              <a:gd name="connsiteY2" fmla="*/ 146317 h 152673"/>
              <a:gd name="connsiteX3" fmla="*/ 389730 w 1608402"/>
              <a:gd name="connsiteY3" fmla="*/ 2385 h 152673"/>
              <a:gd name="connsiteX4" fmla="*/ 520700 w 1608402"/>
              <a:gd name="connsiteY4" fmla="*/ 143408 h 152673"/>
              <a:gd name="connsiteX5" fmla="*/ 669131 w 1608402"/>
              <a:gd name="connsiteY5" fmla="*/ 2121 h 152673"/>
              <a:gd name="connsiteX6" fmla="*/ 796130 w 1608402"/>
              <a:gd name="connsiteY6" fmla="*/ 141555 h 152673"/>
              <a:gd name="connsiteX7" fmla="*/ 938212 w 1608402"/>
              <a:gd name="connsiteY7" fmla="*/ 3 h 152673"/>
              <a:gd name="connsiteX8" fmla="*/ 1069445 w 1608402"/>
              <a:gd name="connsiteY8" fmla="*/ 145260 h 152673"/>
              <a:gd name="connsiteX9" fmla="*/ 1204912 w 1608402"/>
              <a:gd name="connsiteY9" fmla="*/ 2649 h 152673"/>
              <a:gd name="connsiteX10" fmla="*/ 1341437 w 1608402"/>
              <a:gd name="connsiteY10" fmla="*/ 152403 h 152673"/>
              <a:gd name="connsiteX11" fmla="*/ 1475580 w 1608402"/>
              <a:gd name="connsiteY11" fmla="*/ 40221 h 152673"/>
              <a:gd name="connsiteX12" fmla="*/ 1608402 w 1608402"/>
              <a:gd name="connsiteY12" fmla="*/ 67472 h 152673"/>
              <a:gd name="connsiteX0" fmla="*/ 0 w 1629833"/>
              <a:gd name="connsiteY0" fmla="*/ 147376 h 152684"/>
              <a:gd name="connsiteX1" fmla="*/ 121178 w 1629833"/>
              <a:gd name="connsiteY1" fmla="*/ 4766 h 152684"/>
              <a:gd name="connsiteX2" fmla="*/ 253470 w 1629833"/>
              <a:gd name="connsiteY2" fmla="*/ 146317 h 152684"/>
              <a:gd name="connsiteX3" fmla="*/ 389730 w 1629833"/>
              <a:gd name="connsiteY3" fmla="*/ 2385 h 152684"/>
              <a:gd name="connsiteX4" fmla="*/ 520700 w 1629833"/>
              <a:gd name="connsiteY4" fmla="*/ 143408 h 152684"/>
              <a:gd name="connsiteX5" fmla="*/ 669131 w 1629833"/>
              <a:gd name="connsiteY5" fmla="*/ 2121 h 152684"/>
              <a:gd name="connsiteX6" fmla="*/ 796130 w 1629833"/>
              <a:gd name="connsiteY6" fmla="*/ 141555 h 152684"/>
              <a:gd name="connsiteX7" fmla="*/ 938212 w 1629833"/>
              <a:gd name="connsiteY7" fmla="*/ 3 h 152684"/>
              <a:gd name="connsiteX8" fmla="*/ 1069445 w 1629833"/>
              <a:gd name="connsiteY8" fmla="*/ 145260 h 152684"/>
              <a:gd name="connsiteX9" fmla="*/ 1204912 w 1629833"/>
              <a:gd name="connsiteY9" fmla="*/ 2649 h 152684"/>
              <a:gd name="connsiteX10" fmla="*/ 1341437 w 1629833"/>
              <a:gd name="connsiteY10" fmla="*/ 152403 h 152684"/>
              <a:gd name="connsiteX11" fmla="*/ 1475580 w 1629833"/>
              <a:gd name="connsiteY11" fmla="*/ 40221 h 152684"/>
              <a:gd name="connsiteX12" fmla="*/ 1629833 w 1629833"/>
              <a:gd name="connsiteY12" fmla="*/ 41278 h 152684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957 h 153269"/>
              <a:gd name="connsiteX1" fmla="*/ 121178 w 1646502"/>
              <a:gd name="connsiteY1" fmla="*/ 5347 h 153269"/>
              <a:gd name="connsiteX2" fmla="*/ 253470 w 1646502"/>
              <a:gd name="connsiteY2" fmla="*/ 146898 h 153269"/>
              <a:gd name="connsiteX3" fmla="*/ 389730 w 1646502"/>
              <a:gd name="connsiteY3" fmla="*/ 2966 h 153269"/>
              <a:gd name="connsiteX4" fmla="*/ 520700 w 1646502"/>
              <a:gd name="connsiteY4" fmla="*/ 143989 h 153269"/>
              <a:gd name="connsiteX5" fmla="*/ 669131 w 1646502"/>
              <a:gd name="connsiteY5" fmla="*/ 2702 h 153269"/>
              <a:gd name="connsiteX6" fmla="*/ 796130 w 1646502"/>
              <a:gd name="connsiteY6" fmla="*/ 142136 h 153269"/>
              <a:gd name="connsiteX7" fmla="*/ 938212 w 1646502"/>
              <a:gd name="connsiteY7" fmla="*/ 584 h 153269"/>
              <a:gd name="connsiteX8" fmla="*/ 1069445 w 1646502"/>
              <a:gd name="connsiteY8" fmla="*/ 145841 h 153269"/>
              <a:gd name="connsiteX9" fmla="*/ 1204912 w 1646502"/>
              <a:gd name="connsiteY9" fmla="*/ 3230 h 153269"/>
              <a:gd name="connsiteX10" fmla="*/ 1341437 w 1646502"/>
              <a:gd name="connsiteY10" fmla="*/ 152984 h 153269"/>
              <a:gd name="connsiteX11" fmla="*/ 1475580 w 1646502"/>
              <a:gd name="connsiteY11" fmla="*/ 40802 h 153269"/>
              <a:gd name="connsiteX12" fmla="*/ 1646502 w 1646502"/>
              <a:gd name="connsiteY12" fmla="*/ 34715 h 153269"/>
              <a:gd name="connsiteX0" fmla="*/ 0 w 1646502"/>
              <a:gd name="connsiteY0" fmla="*/ 147933 h 153245"/>
              <a:gd name="connsiteX1" fmla="*/ 121178 w 1646502"/>
              <a:gd name="connsiteY1" fmla="*/ 5323 h 153245"/>
              <a:gd name="connsiteX2" fmla="*/ 253470 w 1646502"/>
              <a:gd name="connsiteY2" fmla="*/ 146874 h 153245"/>
              <a:gd name="connsiteX3" fmla="*/ 389730 w 1646502"/>
              <a:gd name="connsiteY3" fmla="*/ 2942 h 153245"/>
              <a:gd name="connsiteX4" fmla="*/ 520700 w 1646502"/>
              <a:gd name="connsiteY4" fmla="*/ 143965 h 153245"/>
              <a:gd name="connsiteX5" fmla="*/ 669131 w 1646502"/>
              <a:gd name="connsiteY5" fmla="*/ 2678 h 153245"/>
              <a:gd name="connsiteX6" fmla="*/ 796130 w 1646502"/>
              <a:gd name="connsiteY6" fmla="*/ 142112 h 153245"/>
              <a:gd name="connsiteX7" fmla="*/ 938212 w 1646502"/>
              <a:gd name="connsiteY7" fmla="*/ 560 h 153245"/>
              <a:gd name="connsiteX8" fmla="*/ 1069445 w 1646502"/>
              <a:gd name="connsiteY8" fmla="*/ 145817 h 153245"/>
              <a:gd name="connsiteX9" fmla="*/ 1204912 w 1646502"/>
              <a:gd name="connsiteY9" fmla="*/ 3206 h 153245"/>
              <a:gd name="connsiteX10" fmla="*/ 1341437 w 1646502"/>
              <a:gd name="connsiteY10" fmla="*/ 152960 h 153245"/>
              <a:gd name="connsiteX11" fmla="*/ 1475580 w 1646502"/>
              <a:gd name="connsiteY11" fmla="*/ 40778 h 153245"/>
              <a:gd name="connsiteX12" fmla="*/ 1646502 w 1646502"/>
              <a:gd name="connsiteY12" fmla="*/ 34691 h 153245"/>
              <a:gd name="connsiteX0" fmla="*/ 0 w 1646502"/>
              <a:gd name="connsiteY0" fmla="*/ 147933 h 153245"/>
              <a:gd name="connsiteX1" fmla="*/ 121178 w 1646502"/>
              <a:gd name="connsiteY1" fmla="*/ 5323 h 153245"/>
              <a:gd name="connsiteX2" fmla="*/ 253470 w 1646502"/>
              <a:gd name="connsiteY2" fmla="*/ 146874 h 153245"/>
              <a:gd name="connsiteX3" fmla="*/ 389730 w 1646502"/>
              <a:gd name="connsiteY3" fmla="*/ 2942 h 153245"/>
              <a:gd name="connsiteX4" fmla="*/ 520700 w 1646502"/>
              <a:gd name="connsiteY4" fmla="*/ 143965 h 153245"/>
              <a:gd name="connsiteX5" fmla="*/ 669131 w 1646502"/>
              <a:gd name="connsiteY5" fmla="*/ 2678 h 153245"/>
              <a:gd name="connsiteX6" fmla="*/ 796130 w 1646502"/>
              <a:gd name="connsiteY6" fmla="*/ 142112 h 153245"/>
              <a:gd name="connsiteX7" fmla="*/ 938212 w 1646502"/>
              <a:gd name="connsiteY7" fmla="*/ 560 h 153245"/>
              <a:gd name="connsiteX8" fmla="*/ 1069445 w 1646502"/>
              <a:gd name="connsiteY8" fmla="*/ 145817 h 153245"/>
              <a:gd name="connsiteX9" fmla="*/ 1204912 w 1646502"/>
              <a:gd name="connsiteY9" fmla="*/ 3206 h 153245"/>
              <a:gd name="connsiteX10" fmla="*/ 1341437 w 1646502"/>
              <a:gd name="connsiteY10" fmla="*/ 152960 h 153245"/>
              <a:gd name="connsiteX11" fmla="*/ 1475580 w 1646502"/>
              <a:gd name="connsiteY11" fmla="*/ 40778 h 153245"/>
              <a:gd name="connsiteX12" fmla="*/ 1646502 w 1646502"/>
              <a:gd name="connsiteY12" fmla="*/ 34691 h 153245"/>
              <a:gd name="connsiteX0" fmla="*/ 0 w 1646502"/>
              <a:gd name="connsiteY0" fmla="*/ 147933 h 152977"/>
              <a:gd name="connsiteX1" fmla="*/ 121178 w 1646502"/>
              <a:gd name="connsiteY1" fmla="*/ 5323 h 152977"/>
              <a:gd name="connsiteX2" fmla="*/ 253470 w 1646502"/>
              <a:gd name="connsiteY2" fmla="*/ 146874 h 152977"/>
              <a:gd name="connsiteX3" fmla="*/ 389730 w 1646502"/>
              <a:gd name="connsiteY3" fmla="*/ 2942 h 152977"/>
              <a:gd name="connsiteX4" fmla="*/ 520700 w 1646502"/>
              <a:gd name="connsiteY4" fmla="*/ 143965 h 152977"/>
              <a:gd name="connsiteX5" fmla="*/ 669131 w 1646502"/>
              <a:gd name="connsiteY5" fmla="*/ 2678 h 152977"/>
              <a:gd name="connsiteX6" fmla="*/ 796130 w 1646502"/>
              <a:gd name="connsiteY6" fmla="*/ 142112 h 152977"/>
              <a:gd name="connsiteX7" fmla="*/ 938212 w 1646502"/>
              <a:gd name="connsiteY7" fmla="*/ 560 h 152977"/>
              <a:gd name="connsiteX8" fmla="*/ 1069445 w 1646502"/>
              <a:gd name="connsiteY8" fmla="*/ 145817 h 152977"/>
              <a:gd name="connsiteX9" fmla="*/ 1204912 w 1646502"/>
              <a:gd name="connsiteY9" fmla="*/ 3206 h 152977"/>
              <a:gd name="connsiteX10" fmla="*/ 1341437 w 1646502"/>
              <a:gd name="connsiteY10" fmla="*/ 152960 h 152977"/>
              <a:gd name="connsiteX11" fmla="*/ 1475580 w 1646502"/>
              <a:gd name="connsiteY11" fmla="*/ 40778 h 152977"/>
              <a:gd name="connsiteX12" fmla="*/ 1646502 w 1646502"/>
              <a:gd name="connsiteY12" fmla="*/ 34691 h 152977"/>
              <a:gd name="connsiteX0" fmla="*/ 0 w 1646502"/>
              <a:gd name="connsiteY0" fmla="*/ 147933 h 152977"/>
              <a:gd name="connsiteX1" fmla="*/ 121178 w 1646502"/>
              <a:gd name="connsiteY1" fmla="*/ 5323 h 152977"/>
              <a:gd name="connsiteX2" fmla="*/ 253470 w 1646502"/>
              <a:gd name="connsiteY2" fmla="*/ 146874 h 152977"/>
              <a:gd name="connsiteX3" fmla="*/ 389730 w 1646502"/>
              <a:gd name="connsiteY3" fmla="*/ 2942 h 152977"/>
              <a:gd name="connsiteX4" fmla="*/ 520700 w 1646502"/>
              <a:gd name="connsiteY4" fmla="*/ 143965 h 152977"/>
              <a:gd name="connsiteX5" fmla="*/ 669131 w 1646502"/>
              <a:gd name="connsiteY5" fmla="*/ 2678 h 152977"/>
              <a:gd name="connsiteX6" fmla="*/ 796130 w 1646502"/>
              <a:gd name="connsiteY6" fmla="*/ 142112 h 152977"/>
              <a:gd name="connsiteX7" fmla="*/ 938212 w 1646502"/>
              <a:gd name="connsiteY7" fmla="*/ 560 h 152977"/>
              <a:gd name="connsiteX8" fmla="*/ 1069445 w 1646502"/>
              <a:gd name="connsiteY8" fmla="*/ 145817 h 152977"/>
              <a:gd name="connsiteX9" fmla="*/ 1204912 w 1646502"/>
              <a:gd name="connsiteY9" fmla="*/ 3206 h 152977"/>
              <a:gd name="connsiteX10" fmla="*/ 1341437 w 1646502"/>
              <a:gd name="connsiteY10" fmla="*/ 152960 h 152977"/>
              <a:gd name="connsiteX11" fmla="*/ 1475580 w 1646502"/>
              <a:gd name="connsiteY11" fmla="*/ 40778 h 152977"/>
              <a:gd name="connsiteX12" fmla="*/ 1646502 w 1646502"/>
              <a:gd name="connsiteY12" fmla="*/ 34691 h 15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502" h="152977">
                <a:moveTo>
                  <a:pt x="0" y="147933"/>
                </a:moveTo>
                <a:cubicBezTo>
                  <a:pt x="28222" y="119711"/>
                  <a:pt x="222954" y="5389"/>
                  <a:pt x="121178" y="5323"/>
                </a:cubicBezTo>
                <a:cubicBezTo>
                  <a:pt x="8641" y="5250"/>
                  <a:pt x="357761" y="144647"/>
                  <a:pt x="253470" y="146874"/>
                </a:cubicBezTo>
                <a:cubicBezTo>
                  <a:pt x="138710" y="149325"/>
                  <a:pt x="514261" y="5808"/>
                  <a:pt x="389730" y="2942"/>
                </a:cubicBezTo>
                <a:cubicBezTo>
                  <a:pt x="265199" y="76"/>
                  <a:pt x="674158" y="141628"/>
                  <a:pt x="520700" y="143965"/>
                </a:cubicBezTo>
                <a:cubicBezTo>
                  <a:pt x="367242" y="146302"/>
                  <a:pt x="830395" y="-4157"/>
                  <a:pt x="669131" y="2678"/>
                </a:cubicBezTo>
                <a:cubicBezTo>
                  <a:pt x="507867" y="9513"/>
                  <a:pt x="963214" y="142465"/>
                  <a:pt x="796130" y="142112"/>
                </a:cubicBezTo>
                <a:cubicBezTo>
                  <a:pt x="629046" y="141759"/>
                  <a:pt x="1056966" y="11850"/>
                  <a:pt x="938212" y="560"/>
                </a:cubicBezTo>
                <a:cubicBezTo>
                  <a:pt x="819458" y="-10730"/>
                  <a:pt x="1229783" y="152520"/>
                  <a:pt x="1069445" y="145817"/>
                </a:cubicBezTo>
                <a:cubicBezTo>
                  <a:pt x="909107" y="139114"/>
                  <a:pt x="1392942" y="30590"/>
                  <a:pt x="1204912" y="3206"/>
                </a:cubicBezTo>
                <a:cubicBezTo>
                  <a:pt x="1016882" y="-24178"/>
                  <a:pt x="1491588" y="151461"/>
                  <a:pt x="1341437" y="152960"/>
                </a:cubicBezTo>
                <a:cubicBezTo>
                  <a:pt x="1191286" y="154459"/>
                  <a:pt x="1424736" y="60489"/>
                  <a:pt x="1475580" y="40778"/>
                </a:cubicBezTo>
                <a:cubicBezTo>
                  <a:pt x="1526424" y="21067"/>
                  <a:pt x="1606648" y="34691"/>
                  <a:pt x="1646502" y="34691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099037" y="2409967"/>
            <a:ext cx="1646502" cy="152400"/>
          </a:xfrm>
          <a:custGeom>
            <a:avLst/>
            <a:gdLst>
              <a:gd name="connsiteX0" fmla="*/ 0 w 1667933"/>
              <a:gd name="connsiteY0" fmla="*/ 152400 h 169333"/>
              <a:gd name="connsiteX1" fmla="*/ 84666 w 1667933"/>
              <a:gd name="connsiteY1" fmla="*/ 33866 h 169333"/>
              <a:gd name="connsiteX2" fmla="*/ 135466 w 1667933"/>
              <a:gd name="connsiteY2" fmla="*/ 16933 h 169333"/>
              <a:gd name="connsiteX3" fmla="*/ 160866 w 1667933"/>
              <a:gd name="connsiteY3" fmla="*/ 25400 h 169333"/>
              <a:gd name="connsiteX4" fmla="*/ 169333 w 1667933"/>
              <a:gd name="connsiteY4" fmla="*/ 59266 h 169333"/>
              <a:gd name="connsiteX5" fmla="*/ 194733 w 1667933"/>
              <a:gd name="connsiteY5" fmla="*/ 127000 h 169333"/>
              <a:gd name="connsiteX6" fmla="*/ 245533 w 1667933"/>
              <a:gd name="connsiteY6" fmla="*/ 143933 h 169333"/>
              <a:gd name="connsiteX7" fmla="*/ 270933 w 1667933"/>
              <a:gd name="connsiteY7" fmla="*/ 152400 h 169333"/>
              <a:gd name="connsiteX8" fmla="*/ 296333 w 1667933"/>
              <a:gd name="connsiteY8" fmla="*/ 160866 h 169333"/>
              <a:gd name="connsiteX9" fmla="*/ 355600 w 1667933"/>
              <a:gd name="connsiteY9" fmla="*/ 152400 h 169333"/>
              <a:gd name="connsiteX10" fmla="*/ 364066 w 1667933"/>
              <a:gd name="connsiteY10" fmla="*/ 127000 h 169333"/>
              <a:gd name="connsiteX11" fmla="*/ 381000 w 1667933"/>
              <a:gd name="connsiteY11" fmla="*/ 110066 h 169333"/>
              <a:gd name="connsiteX12" fmla="*/ 406400 w 1667933"/>
              <a:gd name="connsiteY12" fmla="*/ 67733 h 169333"/>
              <a:gd name="connsiteX13" fmla="*/ 448733 w 1667933"/>
              <a:gd name="connsiteY13" fmla="*/ 25400 h 169333"/>
              <a:gd name="connsiteX14" fmla="*/ 482600 w 1667933"/>
              <a:gd name="connsiteY14" fmla="*/ 16933 h 169333"/>
              <a:gd name="connsiteX15" fmla="*/ 541866 w 1667933"/>
              <a:gd name="connsiteY15" fmla="*/ 25400 h 169333"/>
              <a:gd name="connsiteX16" fmla="*/ 550333 w 1667933"/>
              <a:gd name="connsiteY16" fmla="*/ 50800 h 169333"/>
              <a:gd name="connsiteX17" fmla="*/ 584200 w 1667933"/>
              <a:gd name="connsiteY17" fmla="*/ 93133 h 169333"/>
              <a:gd name="connsiteX18" fmla="*/ 635000 w 1667933"/>
              <a:gd name="connsiteY18" fmla="*/ 127000 h 169333"/>
              <a:gd name="connsiteX19" fmla="*/ 694266 w 1667933"/>
              <a:gd name="connsiteY19" fmla="*/ 118533 h 169333"/>
              <a:gd name="connsiteX20" fmla="*/ 711200 w 1667933"/>
              <a:gd name="connsiteY20" fmla="*/ 67733 h 169333"/>
              <a:gd name="connsiteX21" fmla="*/ 736600 w 1667933"/>
              <a:gd name="connsiteY21" fmla="*/ 16933 h 169333"/>
              <a:gd name="connsiteX22" fmla="*/ 762000 w 1667933"/>
              <a:gd name="connsiteY22" fmla="*/ 0 h 169333"/>
              <a:gd name="connsiteX23" fmla="*/ 787400 w 1667933"/>
              <a:gd name="connsiteY23" fmla="*/ 16933 h 169333"/>
              <a:gd name="connsiteX24" fmla="*/ 829733 w 1667933"/>
              <a:gd name="connsiteY24" fmla="*/ 93133 h 169333"/>
              <a:gd name="connsiteX25" fmla="*/ 863600 w 1667933"/>
              <a:gd name="connsiteY25" fmla="*/ 143933 h 169333"/>
              <a:gd name="connsiteX26" fmla="*/ 889000 w 1667933"/>
              <a:gd name="connsiteY26" fmla="*/ 160866 h 169333"/>
              <a:gd name="connsiteX27" fmla="*/ 939800 w 1667933"/>
              <a:gd name="connsiteY27" fmla="*/ 152400 h 169333"/>
              <a:gd name="connsiteX28" fmla="*/ 956733 w 1667933"/>
              <a:gd name="connsiteY28" fmla="*/ 101600 h 169333"/>
              <a:gd name="connsiteX29" fmla="*/ 965200 w 1667933"/>
              <a:gd name="connsiteY29" fmla="*/ 76200 h 169333"/>
              <a:gd name="connsiteX30" fmla="*/ 973666 w 1667933"/>
              <a:gd name="connsiteY30" fmla="*/ 33866 h 169333"/>
              <a:gd name="connsiteX31" fmla="*/ 990600 w 1667933"/>
              <a:gd name="connsiteY31" fmla="*/ 16933 h 169333"/>
              <a:gd name="connsiteX32" fmla="*/ 1049866 w 1667933"/>
              <a:gd name="connsiteY32" fmla="*/ 25400 h 169333"/>
              <a:gd name="connsiteX33" fmla="*/ 1066800 w 1667933"/>
              <a:gd name="connsiteY33" fmla="*/ 42333 h 169333"/>
              <a:gd name="connsiteX34" fmla="*/ 1092200 w 1667933"/>
              <a:gd name="connsiteY34" fmla="*/ 135466 h 169333"/>
              <a:gd name="connsiteX35" fmla="*/ 1109133 w 1667933"/>
              <a:gd name="connsiteY35" fmla="*/ 152400 h 169333"/>
              <a:gd name="connsiteX36" fmla="*/ 1159933 w 1667933"/>
              <a:gd name="connsiteY36" fmla="*/ 169333 h 169333"/>
              <a:gd name="connsiteX37" fmla="*/ 1210733 w 1667933"/>
              <a:gd name="connsiteY37" fmla="*/ 160866 h 169333"/>
              <a:gd name="connsiteX38" fmla="*/ 1219200 w 1667933"/>
              <a:gd name="connsiteY38" fmla="*/ 135466 h 169333"/>
              <a:gd name="connsiteX39" fmla="*/ 1227666 w 1667933"/>
              <a:gd name="connsiteY39" fmla="*/ 67733 h 169333"/>
              <a:gd name="connsiteX40" fmla="*/ 1244600 w 1667933"/>
              <a:gd name="connsiteY40" fmla="*/ 50800 h 169333"/>
              <a:gd name="connsiteX41" fmla="*/ 1295400 w 1667933"/>
              <a:gd name="connsiteY41" fmla="*/ 33866 h 169333"/>
              <a:gd name="connsiteX42" fmla="*/ 1346200 w 1667933"/>
              <a:gd name="connsiteY42" fmla="*/ 42333 h 169333"/>
              <a:gd name="connsiteX43" fmla="*/ 1354666 w 1667933"/>
              <a:gd name="connsiteY43" fmla="*/ 93133 h 169333"/>
              <a:gd name="connsiteX44" fmla="*/ 1363133 w 1667933"/>
              <a:gd name="connsiteY44" fmla="*/ 118533 h 169333"/>
              <a:gd name="connsiteX45" fmla="*/ 1388533 w 1667933"/>
              <a:gd name="connsiteY45" fmla="*/ 135466 h 169333"/>
              <a:gd name="connsiteX46" fmla="*/ 1422400 w 1667933"/>
              <a:gd name="connsiteY46" fmla="*/ 169333 h 169333"/>
              <a:gd name="connsiteX47" fmla="*/ 1498600 w 1667933"/>
              <a:gd name="connsiteY47" fmla="*/ 143933 h 169333"/>
              <a:gd name="connsiteX48" fmla="*/ 1532466 w 1667933"/>
              <a:gd name="connsiteY48" fmla="*/ 93133 h 169333"/>
              <a:gd name="connsiteX49" fmla="*/ 1549400 w 1667933"/>
              <a:gd name="connsiteY49" fmla="*/ 76200 h 169333"/>
              <a:gd name="connsiteX50" fmla="*/ 1667933 w 1667933"/>
              <a:gd name="connsiteY5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69333 w 1667933"/>
              <a:gd name="connsiteY3" fmla="*/ 59266 h 169333"/>
              <a:gd name="connsiteX4" fmla="*/ 194733 w 1667933"/>
              <a:gd name="connsiteY4" fmla="*/ 127000 h 169333"/>
              <a:gd name="connsiteX5" fmla="*/ 245533 w 1667933"/>
              <a:gd name="connsiteY5" fmla="*/ 143933 h 169333"/>
              <a:gd name="connsiteX6" fmla="*/ 270933 w 1667933"/>
              <a:gd name="connsiteY6" fmla="*/ 152400 h 169333"/>
              <a:gd name="connsiteX7" fmla="*/ 296333 w 1667933"/>
              <a:gd name="connsiteY7" fmla="*/ 160866 h 169333"/>
              <a:gd name="connsiteX8" fmla="*/ 355600 w 1667933"/>
              <a:gd name="connsiteY8" fmla="*/ 152400 h 169333"/>
              <a:gd name="connsiteX9" fmla="*/ 364066 w 1667933"/>
              <a:gd name="connsiteY9" fmla="*/ 127000 h 169333"/>
              <a:gd name="connsiteX10" fmla="*/ 381000 w 1667933"/>
              <a:gd name="connsiteY10" fmla="*/ 110066 h 169333"/>
              <a:gd name="connsiteX11" fmla="*/ 406400 w 1667933"/>
              <a:gd name="connsiteY11" fmla="*/ 67733 h 169333"/>
              <a:gd name="connsiteX12" fmla="*/ 448733 w 1667933"/>
              <a:gd name="connsiteY12" fmla="*/ 25400 h 169333"/>
              <a:gd name="connsiteX13" fmla="*/ 482600 w 1667933"/>
              <a:gd name="connsiteY13" fmla="*/ 16933 h 169333"/>
              <a:gd name="connsiteX14" fmla="*/ 541866 w 1667933"/>
              <a:gd name="connsiteY14" fmla="*/ 25400 h 169333"/>
              <a:gd name="connsiteX15" fmla="*/ 550333 w 1667933"/>
              <a:gd name="connsiteY15" fmla="*/ 50800 h 169333"/>
              <a:gd name="connsiteX16" fmla="*/ 584200 w 1667933"/>
              <a:gd name="connsiteY16" fmla="*/ 93133 h 169333"/>
              <a:gd name="connsiteX17" fmla="*/ 635000 w 1667933"/>
              <a:gd name="connsiteY17" fmla="*/ 127000 h 169333"/>
              <a:gd name="connsiteX18" fmla="*/ 694266 w 1667933"/>
              <a:gd name="connsiteY18" fmla="*/ 118533 h 169333"/>
              <a:gd name="connsiteX19" fmla="*/ 711200 w 1667933"/>
              <a:gd name="connsiteY19" fmla="*/ 67733 h 169333"/>
              <a:gd name="connsiteX20" fmla="*/ 736600 w 1667933"/>
              <a:gd name="connsiteY20" fmla="*/ 16933 h 169333"/>
              <a:gd name="connsiteX21" fmla="*/ 762000 w 1667933"/>
              <a:gd name="connsiteY21" fmla="*/ 0 h 169333"/>
              <a:gd name="connsiteX22" fmla="*/ 787400 w 1667933"/>
              <a:gd name="connsiteY22" fmla="*/ 16933 h 169333"/>
              <a:gd name="connsiteX23" fmla="*/ 829733 w 1667933"/>
              <a:gd name="connsiteY23" fmla="*/ 93133 h 169333"/>
              <a:gd name="connsiteX24" fmla="*/ 863600 w 1667933"/>
              <a:gd name="connsiteY24" fmla="*/ 143933 h 169333"/>
              <a:gd name="connsiteX25" fmla="*/ 889000 w 1667933"/>
              <a:gd name="connsiteY25" fmla="*/ 160866 h 169333"/>
              <a:gd name="connsiteX26" fmla="*/ 939800 w 1667933"/>
              <a:gd name="connsiteY26" fmla="*/ 152400 h 169333"/>
              <a:gd name="connsiteX27" fmla="*/ 956733 w 1667933"/>
              <a:gd name="connsiteY27" fmla="*/ 101600 h 169333"/>
              <a:gd name="connsiteX28" fmla="*/ 965200 w 1667933"/>
              <a:gd name="connsiteY28" fmla="*/ 76200 h 169333"/>
              <a:gd name="connsiteX29" fmla="*/ 973666 w 1667933"/>
              <a:gd name="connsiteY29" fmla="*/ 33866 h 169333"/>
              <a:gd name="connsiteX30" fmla="*/ 990600 w 1667933"/>
              <a:gd name="connsiteY30" fmla="*/ 16933 h 169333"/>
              <a:gd name="connsiteX31" fmla="*/ 1049866 w 1667933"/>
              <a:gd name="connsiteY31" fmla="*/ 25400 h 169333"/>
              <a:gd name="connsiteX32" fmla="*/ 1066800 w 1667933"/>
              <a:gd name="connsiteY32" fmla="*/ 42333 h 169333"/>
              <a:gd name="connsiteX33" fmla="*/ 1092200 w 1667933"/>
              <a:gd name="connsiteY33" fmla="*/ 135466 h 169333"/>
              <a:gd name="connsiteX34" fmla="*/ 1109133 w 1667933"/>
              <a:gd name="connsiteY34" fmla="*/ 152400 h 169333"/>
              <a:gd name="connsiteX35" fmla="*/ 1159933 w 1667933"/>
              <a:gd name="connsiteY35" fmla="*/ 169333 h 169333"/>
              <a:gd name="connsiteX36" fmla="*/ 1210733 w 1667933"/>
              <a:gd name="connsiteY36" fmla="*/ 160866 h 169333"/>
              <a:gd name="connsiteX37" fmla="*/ 1219200 w 1667933"/>
              <a:gd name="connsiteY37" fmla="*/ 135466 h 169333"/>
              <a:gd name="connsiteX38" fmla="*/ 1227666 w 1667933"/>
              <a:gd name="connsiteY38" fmla="*/ 67733 h 169333"/>
              <a:gd name="connsiteX39" fmla="*/ 1244600 w 1667933"/>
              <a:gd name="connsiteY39" fmla="*/ 50800 h 169333"/>
              <a:gd name="connsiteX40" fmla="*/ 1295400 w 1667933"/>
              <a:gd name="connsiteY40" fmla="*/ 33866 h 169333"/>
              <a:gd name="connsiteX41" fmla="*/ 1346200 w 1667933"/>
              <a:gd name="connsiteY41" fmla="*/ 42333 h 169333"/>
              <a:gd name="connsiteX42" fmla="*/ 1354666 w 1667933"/>
              <a:gd name="connsiteY42" fmla="*/ 93133 h 169333"/>
              <a:gd name="connsiteX43" fmla="*/ 1363133 w 1667933"/>
              <a:gd name="connsiteY43" fmla="*/ 118533 h 169333"/>
              <a:gd name="connsiteX44" fmla="*/ 1388533 w 1667933"/>
              <a:gd name="connsiteY44" fmla="*/ 135466 h 169333"/>
              <a:gd name="connsiteX45" fmla="*/ 1422400 w 1667933"/>
              <a:gd name="connsiteY45" fmla="*/ 169333 h 169333"/>
              <a:gd name="connsiteX46" fmla="*/ 1498600 w 1667933"/>
              <a:gd name="connsiteY46" fmla="*/ 143933 h 169333"/>
              <a:gd name="connsiteX47" fmla="*/ 1532466 w 1667933"/>
              <a:gd name="connsiteY47" fmla="*/ 93133 h 169333"/>
              <a:gd name="connsiteX48" fmla="*/ 1549400 w 1667933"/>
              <a:gd name="connsiteY48" fmla="*/ 76200 h 169333"/>
              <a:gd name="connsiteX49" fmla="*/ 1667933 w 1667933"/>
              <a:gd name="connsiteY4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94733 w 1667933"/>
              <a:gd name="connsiteY3" fmla="*/ 127000 h 169333"/>
              <a:gd name="connsiteX4" fmla="*/ 245533 w 1667933"/>
              <a:gd name="connsiteY4" fmla="*/ 143933 h 169333"/>
              <a:gd name="connsiteX5" fmla="*/ 270933 w 1667933"/>
              <a:gd name="connsiteY5" fmla="*/ 152400 h 169333"/>
              <a:gd name="connsiteX6" fmla="*/ 296333 w 1667933"/>
              <a:gd name="connsiteY6" fmla="*/ 160866 h 169333"/>
              <a:gd name="connsiteX7" fmla="*/ 355600 w 1667933"/>
              <a:gd name="connsiteY7" fmla="*/ 152400 h 169333"/>
              <a:gd name="connsiteX8" fmla="*/ 364066 w 1667933"/>
              <a:gd name="connsiteY8" fmla="*/ 127000 h 169333"/>
              <a:gd name="connsiteX9" fmla="*/ 381000 w 1667933"/>
              <a:gd name="connsiteY9" fmla="*/ 110066 h 169333"/>
              <a:gd name="connsiteX10" fmla="*/ 406400 w 1667933"/>
              <a:gd name="connsiteY10" fmla="*/ 67733 h 169333"/>
              <a:gd name="connsiteX11" fmla="*/ 448733 w 1667933"/>
              <a:gd name="connsiteY11" fmla="*/ 25400 h 169333"/>
              <a:gd name="connsiteX12" fmla="*/ 482600 w 1667933"/>
              <a:gd name="connsiteY12" fmla="*/ 16933 h 169333"/>
              <a:gd name="connsiteX13" fmla="*/ 541866 w 1667933"/>
              <a:gd name="connsiteY13" fmla="*/ 25400 h 169333"/>
              <a:gd name="connsiteX14" fmla="*/ 550333 w 1667933"/>
              <a:gd name="connsiteY14" fmla="*/ 50800 h 169333"/>
              <a:gd name="connsiteX15" fmla="*/ 584200 w 1667933"/>
              <a:gd name="connsiteY15" fmla="*/ 93133 h 169333"/>
              <a:gd name="connsiteX16" fmla="*/ 635000 w 1667933"/>
              <a:gd name="connsiteY16" fmla="*/ 127000 h 169333"/>
              <a:gd name="connsiteX17" fmla="*/ 694266 w 1667933"/>
              <a:gd name="connsiteY17" fmla="*/ 118533 h 169333"/>
              <a:gd name="connsiteX18" fmla="*/ 711200 w 1667933"/>
              <a:gd name="connsiteY18" fmla="*/ 67733 h 169333"/>
              <a:gd name="connsiteX19" fmla="*/ 736600 w 1667933"/>
              <a:gd name="connsiteY19" fmla="*/ 16933 h 169333"/>
              <a:gd name="connsiteX20" fmla="*/ 762000 w 1667933"/>
              <a:gd name="connsiteY20" fmla="*/ 0 h 169333"/>
              <a:gd name="connsiteX21" fmla="*/ 787400 w 1667933"/>
              <a:gd name="connsiteY21" fmla="*/ 16933 h 169333"/>
              <a:gd name="connsiteX22" fmla="*/ 829733 w 1667933"/>
              <a:gd name="connsiteY22" fmla="*/ 93133 h 169333"/>
              <a:gd name="connsiteX23" fmla="*/ 863600 w 1667933"/>
              <a:gd name="connsiteY23" fmla="*/ 143933 h 169333"/>
              <a:gd name="connsiteX24" fmla="*/ 889000 w 1667933"/>
              <a:gd name="connsiteY24" fmla="*/ 160866 h 169333"/>
              <a:gd name="connsiteX25" fmla="*/ 939800 w 1667933"/>
              <a:gd name="connsiteY25" fmla="*/ 152400 h 169333"/>
              <a:gd name="connsiteX26" fmla="*/ 956733 w 1667933"/>
              <a:gd name="connsiteY26" fmla="*/ 101600 h 169333"/>
              <a:gd name="connsiteX27" fmla="*/ 965200 w 1667933"/>
              <a:gd name="connsiteY27" fmla="*/ 76200 h 169333"/>
              <a:gd name="connsiteX28" fmla="*/ 973666 w 1667933"/>
              <a:gd name="connsiteY28" fmla="*/ 33866 h 169333"/>
              <a:gd name="connsiteX29" fmla="*/ 990600 w 1667933"/>
              <a:gd name="connsiteY29" fmla="*/ 16933 h 169333"/>
              <a:gd name="connsiteX30" fmla="*/ 1049866 w 1667933"/>
              <a:gd name="connsiteY30" fmla="*/ 25400 h 169333"/>
              <a:gd name="connsiteX31" fmla="*/ 1066800 w 1667933"/>
              <a:gd name="connsiteY31" fmla="*/ 42333 h 169333"/>
              <a:gd name="connsiteX32" fmla="*/ 1092200 w 1667933"/>
              <a:gd name="connsiteY32" fmla="*/ 135466 h 169333"/>
              <a:gd name="connsiteX33" fmla="*/ 1109133 w 1667933"/>
              <a:gd name="connsiteY33" fmla="*/ 152400 h 169333"/>
              <a:gd name="connsiteX34" fmla="*/ 1159933 w 1667933"/>
              <a:gd name="connsiteY34" fmla="*/ 169333 h 169333"/>
              <a:gd name="connsiteX35" fmla="*/ 1210733 w 1667933"/>
              <a:gd name="connsiteY35" fmla="*/ 160866 h 169333"/>
              <a:gd name="connsiteX36" fmla="*/ 1219200 w 1667933"/>
              <a:gd name="connsiteY36" fmla="*/ 135466 h 169333"/>
              <a:gd name="connsiteX37" fmla="*/ 1227666 w 1667933"/>
              <a:gd name="connsiteY37" fmla="*/ 67733 h 169333"/>
              <a:gd name="connsiteX38" fmla="*/ 1244600 w 1667933"/>
              <a:gd name="connsiteY38" fmla="*/ 50800 h 169333"/>
              <a:gd name="connsiteX39" fmla="*/ 1295400 w 1667933"/>
              <a:gd name="connsiteY39" fmla="*/ 33866 h 169333"/>
              <a:gd name="connsiteX40" fmla="*/ 1346200 w 1667933"/>
              <a:gd name="connsiteY40" fmla="*/ 42333 h 169333"/>
              <a:gd name="connsiteX41" fmla="*/ 1354666 w 1667933"/>
              <a:gd name="connsiteY41" fmla="*/ 93133 h 169333"/>
              <a:gd name="connsiteX42" fmla="*/ 1363133 w 1667933"/>
              <a:gd name="connsiteY42" fmla="*/ 118533 h 169333"/>
              <a:gd name="connsiteX43" fmla="*/ 1388533 w 1667933"/>
              <a:gd name="connsiteY43" fmla="*/ 135466 h 169333"/>
              <a:gd name="connsiteX44" fmla="*/ 1422400 w 1667933"/>
              <a:gd name="connsiteY44" fmla="*/ 169333 h 169333"/>
              <a:gd name="connsiteX45" fmla="*/ 1498600 w 1667933"/>
              <a:gd name="connsiteY45" fmla="*/ 143933 h 169333"/>
              <a:gd name="connsiteX46" fmla="*/ 1532466 w 1667933"/>
              <a:gd name="connsiteY46" fmla="*/ 93133 h 169333"/>
              <a:gd name="connsiteX47" fmla="*/ 1549400 w 1667933"/>
              <a:gd name="connsiteY47" fmla="*/ 76200 h 169333"/>
              <a:gd name="connsiteX48" fmla="*/ 1667933 w 1667933"/>
              <a:gd name="connsiteY4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94733 w 1667933"/>
              <a:gd name="connsiteY2" fmla="*/ 127000 h 169333"/>
              <a:gd name="connsiteX3" fmla="*/ 245533 w 1667933"/>
              <a:gd name="connsiteY3" fmla="*/ 143933 h 169333"/>
              <a:gd name="connsiteX4" fmla="*/ 270933 w 1667933"/>
              <a:gd name="connsiteY4" fmla="*/ 152400 h 169333"/>
              <a:gd name="connsiteX5" fmla="*/ 296333 w 1667933"/>
              <a:gd name="connsiteY5" fmla="*/ 160866 h 169333"/>
              <a:gd name="connsiteX6" fmla="*/ 355600 w 1667933"/>
              <a:gd name="connsiteY6" fmla="*/ 152400 h 169333"/>
              <a:gd name="connsiteX7" fmla="*/ 364066 w 1667933"/>
              <a:gd name="connsiteY7" fmla="*/ 127000 h 169333"/>
              <a:gd name="connsiteX8" fmla="*/ 381000 w 1667933"/>
              <a:gd name="connsiteY8" fmla="*/ 110066 h 169333"/>
              <a:gd name="connsiteX9" fmla="*/ 406400 w 1667933"/>
              <a:gd name="connsiteY9" fmla="*/ 67733 h 169333"/>
              <a:gd name="connsiteX10" fmla="*/ 448733 w 1667933"/>
              <a:gd name="connsiteY10" fmla="*/ 25400 h 169333"/>
              <a:gd name="connsiteX11" fmla="*/ 482600 w 1667933"/>
              <a:gd name="connsiteY11" fmla="*/ 16933 h 169333"/>
              <a:gd name="connsiteX12" fmla="*/ 541866 w 1667933"/>
              <a:gd name="connsiteY12" fmla="*/ 25400 h 169333"/>
              <a:gd name="connsiteX13" fmla="*/ 550333 w 1667933"/>
              <a:gd name="connsiteY13" fmla="*/ 50800 h 169333"/>
              <a:gd name="connsiteX14" fmla="*/ 584200 w 1667933"/>
              <a:gd name="connsiteY14" fmla="*/ 93133 h 169333"/>
              <a:gd name="connsiteX15" fmla="*/ 635000 w 1667933"/>
              <a:gd name="connsiteY15" fmla="*/ 127000 h 169333"/>
              <a:gd name="connsiteX16" fmla="*/ 694266 w 1667933"/>
              <a:gd name="connsiteY16" fmla="*/ 118533 h 169333"/>
              <a:gd name="connsiteX17" fmla="*/ 711200 w 1667933"/>
              <a:gd name="connsiteY17" fmla="*/ 67733 h 169333"/>
              <a:gd name="connsiteX18" fmla="*/ 736600 w 1667933"/>
              <a:gd name="connsiteY18" fmla="*/ 16933 h 169333"/>
              <a:gd name="connsiteX19" fmla="*/ 762000 w 1667933"/>
              <a:gd name="connsiteY19" fmla="*/ 0 h 169333"/>
              <a:gd name="connsiteX20" fmla="*/ 787400 w 1667933"/>
              <a:gd name="connsiteY20" fmla="*/ 16933 h 169333"/>
              <a:gd name="connsiteX21" fmla="*/ 829733 w 1667933"/>
              <a:gd name="connsiteY21" fmla="*/ 93133 h 169333"/>
              <a:gd name="connsiteX22" fmla="*/ 863600 w 1667933"/>
              <a:gd name="connsiteY22" fmla="*/ 143933 h 169333"/>
              <a:gd name="connsiteX23" fmla="*/ 889000 w 1667933"/>
              <a:gd name="connsiteY23" fmla="*/ 160866 h 169333"/>
              <a:gd name="connsiteX24" fmla="*/ 939800 w 1667933"/>
              <a:gd name="connsiteY24" fmla="*/ 152400 h 169333"/>
              <a:gd name="connsiteX25" fmla="*/ 956733 w 1667933"/>
              <a:gd name="connsiteY25" fmla="*/ 101600 h 169333"/>
              <a:gd name="connsiteX26" fmla="*/ 965200 w 1667933"/>
              <a:gd name="connsiteY26" fmla="*/ 76200 h 169333"/>
              <a:gd name="connsiteX27" fmla="*/ 973666 w 1667933"/>
              <a:gd name="connsiteY27" fmla="*/ 33866 h 169333"/>
              <a:gd name="connsiteX28" fmla="*/ 990600 w 1667933"/>
              <a:gd name="connsiteY28" fmla="*/ 16933 h 169333"/>
              <a:gd name="connsiteX29" fmla="*/ 1049866 w 1667933"/>
              <a:gd name="connsiteY29" fmla="*/ 25400 h 169333"/>
              <a:gd name="connsiteX30" fmla="*/ 1066800 w 1667933"/>
              <a:gd name="connsiteY30" fmla="*/ 42333 h 169333"/>
              <a:gd name="connsiteX31" fmla="*/ 1092200 w 1667933"/>
              <a:gd name="connsiteY31" fmla="*/ 135466 h 169333"/>
              <a:gd name="connsiteX32" fmla="*/ 1109133 w 1667933"/>
              <a:gd name="connsiteY32" fmla="*/ 152400 h 169333"/>
              <a:gd name="connsiteX33" fmla="*/ 1159933 w 1667933"/>
              <a:gd name="connsiteY33" fmla="*/ 169333 h 169333"/>
              <a:gd name="connsiteX34" fmla="*/ 1210733 w 1667933"/>
              <a:gd name="connsiteY34" fmla="*/ 160866 h 169333"/>
              <a:gd name="connsiteX35" fmla="*/ 1219200 w 1667933"/>
              <a:gd name="connsiteY35" fmla="*/ 135466 h 169333"/>
              <a:gd name="connsiteX36" fmla="*/ 1227666 w 1667933"/>
              <a:gd name="connsiteY36" fmla="*/ 67733 h 169333"/>
              <a:gd name="connsiteX37" fmla="*/ 1244600 w 1667933"/>
              <a:gd name="connsiteY37" fmla="*/ 50800 h 169333"/>
              <a:gd name="connsiteX38" fmla="*/ 1295400 w 1667933"/>
              <a:gd name="connsiteY38" fmla="*/ 33866 h 169333"/>
              <a:gd name="connsiteX39" fmla="*/ 1346200 w 1667933"/>
              <a:gd name="connsiteY39" fmla="*/ 42333 h 169333"/>
              <a:gd name="connsiteX40" fmla="*/ 1354666 w 1667933"/>
              <a:gd name="connsiteY40" fmla="*/ 93133 h 169333"/>
              <a:gd name="connsiteX41" fmla="*/ 1363133 w 1667933"/>
              <a:gd name="connsiteY41" fmla="*/ 118533 h 169333"/>
              <a:gd name="connsiteX42" fmla="*/ 1388533 w 1667933"/>
              <a:gd name="connsiteY42" fmla="*/ 135466 h 169333"/>
              <a:gd name="connsiteX43" fmla="*/ 1422400 w 1667933"/>
              <a:gd name="connsiteY43" fmla="*/ 169333 h 169333"/>
              <a:gd name="connsiteX44" fmla="*/ 1498600 w 1667933"/>
              <a:gd name="connsiteY44" fmla="*/ 143933 h 169333"/>
              <a:gd name="connsiteX45" fmla="*/ 1532466 w 1667933"/>
              <a:gd name="connsiteY45" fmla="*/ 93133 h 169333"/>
              <a:gd name="connsiteX46" fmla="*/ 1549400 w 1667933"/>
              <a:gd name="connsiteY46" fmla="*/ 76200 h 169333"/>
              <a:gd name="connsiteX47" fmla="*/ 1667933 w 1667933"/>
              <a:gd name="connsiteY4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55600 w 1667933"/>
              <a:gd name="connsiteY5" fmla="*/ 152400 h 169333"/>
              <a:gd name="connsiteX6" fmla="*/ 364066 w 1667933"/>
              <a:gd name="connsiteY6" fmla="*/ 127000 h 169333"/>
              <a:gd name="connsiteX7" fmla="*/ 381000 w 1667933"/>
              <a:gd name="connsiteY7" fmla="*/ 110066 h 169333"/>
              <a:gd name="connsiteX8" fmla="*/ 406400 w 1667933"/>
              <a:gd name="connsiteY8" fmla="*/ 67733 h 169333"/>
              <a:gd name="connsiteX9" fmla="*/ 448733 w 1667933"/>
              <a:gd name="connsiteY9" fmla="*/ 25400 h 169333"/>
              <a:gd name="connsiteX10" fmla="*/ 482600 w 1667933"/>
              <a:gd name="connsiteY10" fmla="*/ 16933 h 169333"/>
              <a:gd name="connsiteX11" fmla="*/ 541866 w 1667933"/>
              <a:gd name="connsiteY11" fmla="*/ 25400 h 169333"/>
              <a:gd name="connsiteX12" fmla="*/ 550333 w 1667933"/>
              <a:gd name="connsiteY12" fmla="*/ 50800 h 169333"/>
              <a:gd name="connsiteX13" fmla="*/ 584200 w 1667933"/>
              <a:gd name="connsiteY13" fmla="*/ 93133 h 169333"/>
              <a:gd name="connsiteX14" fmla="*/ 635000 w 1667933"/>
              <a:gd name="connsiteY14" fmla="*/ 127000 h 169333"/>
              <a:gd name="connsiteX15" fmla="*/ 694266 w 1667933"/>
              <a:gd name="connsiteY15" fmla="*/ 118533 h 169333"/>
              <a:gd name="connsiteX16" fmla="*/ 711200 w 1667933"/>
              <a:gd name="connsiteY16" fmla="*/ 67733 h 169333"/>
              <a:gd name="connsiteX17" fmla="*/ 736600 w 1667933"/>
              <a:gd name="connsiteY17" fmla="*/ 16933 h 169333"/>
              <a:gd name="connsiteX18" fmla="*/ 762000 w 1667933"/>
              <a:gd name="connsiteY18" fmla="*/ 0 h 169333"/>
              <a:gd name="connsiteX19" fmla="*/ 787400 w 1667933"/>
              <a:gd name="connsiteY19" fmla="*/ 16933 h 169333"/>
              <a:gd name="connsiteX20" fmla="*/ 829733 w 1667933"/>
              <a:gd name="connsiteY20" fmla="*/ 93133 h 169333"/>
              <a:gd name="connsiteX21" fmla="*/ 863600 w 1667933"/>
              <a:gd name="connsiteY21" fmla="*/ 143933 h 169333"/>
              <a:gd name="connsiteX22" fmla="*/ 889000 w 1667933"/>
              <a:gd name="connsiteY22" fmla="*/ 160866 h 169333"/>
              <a:gd name="connsiteX23" fmla="*/ 939800 w 1667933"/>
              <a:gd name="connsiteY23" fmla="*/ 152400 h 169333"/>
              <a:gd name="connsiteX24" fmla="*/ 956733 w 1667933"/>
              <a:gd name="connsiteY24" fmla="*/ 101600 h 169333"/>
              <a:gd name="connsiteX25" fmla="*/ 965200 w 1667933"/>
              <a:gd name="connsiteY25" fmla="*/ 76200 h 169333"/>
              <a:gd name="connsiteX26" fmla="*/ 973666 w 1667933"/>
              <a:gd name="connsiteY26" fmla="*/ 33866 h 169333"/>
              <a:gd name="connsiteX27" fmla="*/ 990600 w 1667933"/>
              <a:gd name="connsiteY27" fmla="*/ 16933 h 169333"/>
              <a:gd name="connsiteX28" fmla="*/ 1049866 w 1667933"/>
              <a:gd name="connsiteY28" fmla="*/ 25400 h 169333"/>
              <a:gd name="connsiteX29" fmla="*/ 1066800 w 1667933"/>
              <a:gd name="connsiteY29" fmla="*/ 42333 h 169333"/>
              <a:gd name="connsiteX30" fmla="*/ 1092200 w 1667933"/>
              <a:gd name="connsiteY30" fmla="*/ 135466 h 169333"/>
              <a:gd name="connsiteX31" fmla="*/ 1109133 w 1667933"/>
              <a:gd name="connsiteY31" fmla="*/ 152400 h 169333"/>
              <a:gd name="connsiteX32" fmla="*/ 1159933 w 1667933"/>
              <a:gd name="connsiteY32" fmla="*/ 169333 h 169333"/>
              <a:gd name="connsiteX33" fmla="*/ 1210733 w 1667933"/>
              <a:gd name="connsiteY33" fmla="*/ 160866 h 169333"/>
              <a:gd name="connsiteX34" fmla="*/ 1219200 w 1667933"/>
              <a:gd name="connsiteY34" fmla="*/ 135466 h 169333"/>
              <a:gd name="connsiteX35" fmla="*/ 1227666 w 1667933"/>
              <a:gd name="connsiteY35" fmla="*/ 67733 h 169333"/>
              <a:gd name="connsiteX36" fmla="*/ 1244600 w 1667933"/>
              <a:gd name="connsiteY36" fmla="*/ 50800 h 169333"/>
              <a:gd name="connsiteX37" fmla="*/ 1295400 w 1667933"/>
              <a:gd name="connsiteY37" fmla="*/ 33866 h 169333"/>
              <a:gd name="connsiteX38" fmla="*/ 1346200 w 1667933"/>
              <a:gd name="connsiteY38" fmla="*/ 42333 h 169333"/>
              <a:gd name="connsiteX39" fmla="*/ 1354666 w 1667933"/>
              <a:gd name="connsiteY39" fmla="*/ 93133 h 169333"/>
              <a:gd name="connsiteX40" fmla="*/ 1363133 w 1667933"/>
              <a:gd name="connsiteY40" fmla="*/ 118533 h 169333"/>
              <a:gd name="connsiteX41" fmla="*/ 1388533 w 1667933"/>
              <a:gd name="connsiteY41" fmla="*/ 135466 h 169333"/>
              <a:gd name="connsiteX42" fmla="*/ 1422400 w 1667933"/>
              <a:gd name="connsiteY42" fmla="*/ 169333 h 169333"/>
              <a:gd name="connsiteX43" fmla="*/ 1498600 w 1667933"/>
              <a:gd name="connsiteY43" fmla="*/ 143933 h 169333"/>
              <a:gd name="connsiteX44" fmla="*/ 1532466 w 1667933"/>
              <a:gd name="connsiteY44" fmla="*/ 93133 h 169333"/>
              <a:gd name="connsiteX45" fmla="*/ 1549400 w 1667933"/>
              <a:gd name="connsiteY45" fmla="*/ 76200 h 169333"/>
              <a:gd name="connsiteX46" fmla="*/ 1667933 w 1667933"/>
              <a:gd name="connsiteY4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64066 w 1667933"/>
              <a:gd name="connsiteY5" fmla="*/ 127000 h 169333"/>
              <a:gd name="connsiteX6" fmla="*/ 381000 w 1667933"/>
              <a:gd name="connsiteY6" fmla="*/ 110066 h 169333"/>
              <a:gd name="connsiteX7" fmla="*/ 406400 w 1667933"/>
              <a:gd name="connsiteY7" fmla="*/ 67733 h 169333"/>
              <a:gd name="connsiteX8" fmla="*/ 448733 w 1667933"/>
              <a:gd name="connsiteY8" fmla="*/ 25400 h 169333"/>
              <a:gd name="connsiteX9" fmla="*/ 482600 w 1667933"/>
              <a:gd name="connsiteY9" fmla="*/ 16933 h 169333"/>
              <a:gd name="connsiteX10" fmla="*/ 541866 w 1667933"/>
              <a:gd name="connsiteY10" fmla="*/ 25400 h 169333"/>
              <a:gd name="connsiteX11" fmla="*/ 550333 w 1667933"/>
              <a:gd name="connsiteY11" fmla="*/ 50800 h 169333"/>
              <a:gd name="connsiteX12" fmla="*/ 584200 w 1667933"/>
              <a:gd name="connsiteY12" fmla="*/ 93133 h 169333"/>
              <a:gd name="connsiteX13" fmla="*/ 635000 w 1667933"/>
              <a:gd name="connsiteY13" fmla="*/ 127000 h 169333"/>
              <a:gd name="connsiteX14" fmla="*/ 694266 w 1667933"/>
              <a:gd name="connsiteY14" fmla="*/ 118533 h 169333"/>
              <a:gd name="connsiteX15" fmla="*/ 711200 w 1667933"/>
              <a:gd name="connsiteY15" fmla="*/ 67733 h 169333"/>
              <a:gd name="connsiteX16" fmla="*/ 736600 w 1667933"/>
              <a:gd name="connsiteY16" fmla="*/ 16933 h 169333"/>
              <a:gd name="connsiteX17" fmla="*/ 762000 w 1667933"/>
              <a:gd name="connsiteY17" fmla="*/ 0 h 169333"/>
              <a:gd name="connsiteX18" fmla="*/ 787400 w 1667933"/>
              <a:gd name="connsiteY18" fmla="*/ 16933 h 169333"/>
              <a:gd name="connsiteX19" fmla="*/ 829733 w 1667933"/>
              <a:gd name="connsiteY19" fmla="*/ 93133 h 169333"/>
              <a:gd name="connsiteX20" fmla="*/ 863600 w 1667933"/>
              <a:gd name="connsiteY20" fmla="*/ 143933 h 169333"/>
              <a:gd name="connsiteX21" fmla="*/ 889000 w 1667933"/>
              <a:gd name="connsiteY21" fmla="*/ 160866 h 169333"/>
              <a:gd name="connsiteX22" fmla="*/ 939800 w 1667933"/>
              <a:gd name="connsiteY22" fmla="*/ 152400 h 169333"/>
              <a:gd name="connsiteX23" fmla="*/ 956733 w 1667933"/>
              <a:gd name="connsiteY23" fmla="*/ 101600 h 169333"/>
              <a:gd name="connsiteX24" fmla="*/ 965200 w 1667933"/>
              <a:gd name="connsiteY24" fmla="*/ 76200 h 169333"/>
              <a:gd name="connsiteX25" fmla="*/ 973666 w 1667933"/>
              <a:gd name="connsiteY25" fmla="*/ 33866 h 169333"/>
              <a:gd name="connsiteX26" fmla="*/ 990600 w 1667933"/>
              <a:gd name="connsiteY26" fmla="*/ 16933 h 169333"/>
              <a:gd name="connsiteX27" fmla="*/ 1049866 w 1667933"/>
              <a:gd name="connsiteY27" fmla="*/ 25400 h 169333"/>
              <a:gd name="connsiteX28" fmla="*/ 1066800 w 1667933"/>
              <a:gd name="connsiteY28" fmla="*/ 42333 h 169333"/>
              <a:gd name="connsiteX29" fmla="*/ 1092200 w 1667933"/>
              <a:gd name="connsiteY29" fmla="*/ 135466 h 169333"/>
              <a:gd name="connsiteX30" fmla="*/ 1109133 w 1667933"/>
              <a:gd name="connsiteY30" fmla="*/ 152400 h 169333"/>
              <a:gd name="connsiteX31" fmla="*/ 1159933 w 1667933"/>
              <a:gd name="connsiteY31" fmla="*/ 169333 h 169333"/>
              <a:gd name="connsiteX32" fmla="*/ 1210733 w 1667933"/>
              <a:gd name="connsiteY32" fmla="*/ 160866 h 169333"/>
              <a:gd name="connsiteX33" fmla="*/ 1219200 w 1667933"/>
              <a:gd name="connsiteY33" fmla="*/ 135466 h 169333"/>
              <a:gd name="connsiteX34" fmla="*/ 1227666 w 1667933"/>
              <a:gd name="connsiteY34" fmla="*/ 67733 h 169333"/>
              <a:gd name="connsiteX35" fmla="*/ 1244600 w 1667933"/>
              <a:gd name="connsiteY35" fmla="*/ 50800 h 169333"/>
              <a:gd name="connsiteX36" fmla="*/ 1295400 w 1667933"/>
              <a:gd name="connsiteY36" fmla="*/ 33866 h 169333"/>
              <a:gd name="connsiteX37" fmla="*/ 1346200 w 1667933"/>
              <a:gd name="connsiteY37" fmla="*/ 42333 h 169333"/>
              <a:gd name="connsiteX38" fmla="*/ 1354666 w 1667933"/>
              <a:gd name="connsiteY38" fmla="*/ 93133 h 169333"/>
              <a:gd name="connsiteX39" fmla="*/ 1363133 w 1667933"/>
              <a:gd name="connsiteY39" fmla="*/ 118533 h 169333"/>
              <a:gd name="connsiteX40" fmla="*/ 1388533 w 1667933"/>
              <a:gd name="connsiteY40" fmla="*/ 135466 h 169333"/>
              <a:gd name="connsiteX41" fmla="*/ 1422400 w 1667933"/>
              <a:gd name="connsiteY41" fmla="*/ 169333 h 169333"/>
              <a:gd name="connsiteX42" fmla="*/ 1498600 w 1667933"/>
              <a:gd name="connsiteY42" fmla="*/ 143933 h 169333"/>
              <a:gd name="connsiteX43" fmla="*/ 1532466 w 1667933"/>
              <a:gd name="connsiteY43" fmla="*/ 93133 h 169333"/>
              <a:gd name="connsiteX44" fmla="*/ 1549400 w 1667933"/>
              <a:gd name="connsiteY44" fmla="*/ 76200 h 169333"/>
              <a:gd name="connsiteX45" fmla="*/ 1667933 w 1667933"/>
              <a:gd name="connsiteY4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96333 w 1667933"/>
              <a:gd name="connsiteY3" fmla="*/ 160866 h 169333"/>
              <a:gd name="connsiteX4" fmla="*/ 364066 w 1667933"/>
              <a:gd name="connsiteY4" fmla="*/ 127000 h 169333"/>
              <a:gd name="connsiteX5" fmla="*/ 381000 w 1667933"/>
              <a:gd name="connsiteY5" fmla="*/ 110066 h 169333"/>
              <a:gd name="connsiteX6" fmla="*/ 406400 w 1667933"/>
              <a:gd name="connsiteY6" fmla="*/ 67733 h 169333"/>
              <a:gd name="connsiteX7" fmla="*/ 448733 w 1667933"/>
              <a:gd name="connsiteY7" fmla="*/ 25400 h 169333"/>
              <a:gd name="connsiteX8" fmla="*/ 482600 w 1667933"/>
              <a:gd name="connsiteY8" fmla="*/ 16933 h 169333"/>
              <a:gd name="connsiteX9" fmla="*/ 541866 w 1667933"/>
              <a:gd name="connsiteY9" fmla="*/ 25400 h 169333"/>
              <a:gd name="connsiteX10" fmla="*/ 550333 w 1667933"/>
              <a:gd name="connsiteY10" fmla="*/ 50800 h 169333"/>
              <a:gd name="connsiteX11" fmla="*/ 584200 w 1667933"/>
              <a:gd name="connsiteY11" fmla="*/ 93133 h 169333"/>
              <a:gd name="connsiteX12" fmla="*/ 635000 w 1667933"/>
              <a:gd name="connsiteY12" fmla="*/ 127000 h 169333"/>
              <a:gd name="connsiteX13" fmla="*/ 694266 w 1667933"/>
              <a:gd name="connsiteY13" fmla="*/ 118533 h 169333"/>
              <a:gd name="connsiteX14" fmla="*/ 711200 w 1667933"/>
              <a:gd name="connsiteY14" fmla="*/ 67733 h 169333"/>
              <a:gd name="connsiteX15" fmla="*/ 736600 w 1667933"/>
              <a:gd name="connsiteY15" fmla="*/ 16933 h 169333"/>
              <a:gd name="connsiteX16" fmla="*/ 762000 w 1667933"/>
              <a:gd name="connsiteY16" fmla="*/ 0 h 169333"/>
              <a:gd name="connsiteX17" fmla="*/ 787400 w 1667933"/>
              <a:gd name="connsiteY17" fmla="*/ 16933 h 169333"/>
              <a:gd name="connsiteX18" fmla="*/ 829733 w 1667933"/>
              <a:gd name="connsiteY18" fmla="*/ 93133 h 169333"/>
              <a:gd name="connsiteX19" fmla="*/ 863600 w 1667933"/>
              <a:gd name="connsiteY19" fmla="*/ 143933 h 169333"/>
              <a:gd name="connsiteX20" fmla="*/ 889000 w 1667933"/>
              <a:gd name="connsiteY20" fmla="*/ 160866 h 169333"/>
              <a:gd name="connsiteX21" fmla="*/ 939800 w 1667933"/>
              <a:gd name="connsiteY21" fmla="*/ 152400 h 169333"/>
              <a:gd name="connsiteX22" fmla="*/ 956733 w 1667933"/>
              <a:gd name="connsiteY22" fmla="*/ 101600 h 169333"/>
              <a:gd name="connsiteX23" fmla="*/ 965200 w 1667933"/>
              <a:gd name="connsiteY23" fmla="*/ 76200 h 169333"/>
              <a:gd name="connsiteX24" fmla="*/ 973666 w 1667933"/>
              <a:gd name="connsiteY24" fmla="*/ 33866 h 169333"/>
              <a:gd name="connsiteX25" fmla="*/ 990600 w 1667933"/>
              <a:gd name="connsiteY25" fmla="*/ 16933 h 169333"/>
              <a:gd name="connsiteX26" fmla="*/ 1049866 w 1667933"/>
              <a:gd name="connsiteY26" fmla="*/ 25400 h 169333"/>
              <a:gd name="connsiteX27" fmla="*/ 1066800 w 1667933"/>
              <a:gd name="connsiteY27" fmla="*/ 42333 h 169333"/>
              <a:gd name="connsiteX28" fmla="*/ 1092200 w 1667933"/>
              <a:gd name="connsiteY28" fmla="*/ 135466 h 169333"/>
              <a:gd name="connsiteX29" fmla="*/ 1109133 w 1667933"/>
              <a:gd name="connsiteY29" fmla="*/ 152400 h 169333"/>
              <a:gd name="connsiteX30" fmla="*/ 1159933 w 1667933"/>
              <a:gd name="connsiteY30" fmla="*/ 169333 h 169333"/>
              <a:gd name="connsiteX31" fmla="*/ 1210733 w 1667933"/>
              <a:gd name="connsiteY31" fmla="*/ 160866 h 169333"/>
              <a:gd name="connsiteX32" fmla="*/ 1219200 w 1667933"/>
              <a:gd name="connsiteY32" fmla="*/ 135466 h 169333"/>
              <a:gd name="connsiteX33" fmla="*/ 1227666 w 1667933"/>
              <a:gd name="connsiteY33" fmla="*/ 67733 h 169333"/>
              <a:gd name="connsiteX34" fmla="*/ 1244600 w 1667933"/>
              <a:gd name="connsiteY34" fmla="*/ 50800 h 169333"/>
              <a:gd name="connsiteX35" fmla="*/ 1295400 w 1667933"/>
              <a:gd name="connsiteY35" fmla="*/ 33866 h 169333"/>
              <a:gd name="connsiteX36" fmla="*/ 1346200 w 1667933"/>
              <a:gd name="connsiteY36" fmla="*/ 42333 h 169333"/>
              <a:gd name="connsiteX37" fmla="*/ 1354666 w 1667933"/>
              <a:gd name="connsiteY37" fmla="*/ 93133 h 169333"/>
              <a:gd name="connsiteX38" fmla="*/ 1363133 w 1667933"/>
              <a:gd name="connsiteY38" fmla="*/ 118533 h 169333"/>
              <a:gd name="connsiteX39" fmla="*/ 1388533 w 1667933"/>
              <a:gd name="connsiteY39" fmla="*/ 135466 h 169333"/>
              <a:gd name="connsiteX40" fmla="*/ 1422400 w 1667933"/>
              <a:gd name="connsiteY40" fmla="*/ 169333 h 169333"/>
              <a:gd name="connsiteX41" fmla="*/ 1498600 w 1667933"/>
              <a:gd name="connsiteY41" fmla="*/ 143933 h 169333"/>
              <a:gd name="connsiteX42" fmla="*/ 1532466 w 1667933"/>
              <a:gd name="connsiteY42" fmla="*/ 93133 h 169333"/>
              <a:gd name="connsiteX43" fmla="*/ 1549400 w 1667933"/>
              <a:gd name="connsiteY43" fmla="*/ 76200 h 169333"/>
              <a:gd name="connsiteX44" fmla="*/ 1667933 w 1667933"/>
              <a:gd name="connsiteY4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64066 w 1667933"/>
              <a:gd name="connsiteY3" fmla="*/ 127000 h 169333"/>
              <a:gd name="connsiteX4" fmla="*/ 381000 w 1667933"/>
              <a:gd name="connsiteY4" fmla="*/ 110066 h 169333"/>
              <a:gd name="connsiteX5" fmla="*/ 406400 w 1667933"/>
              <a:gd name="connsiteY5" fmla="*/ 67733 h 169333"/>
              <a:gd name="connsiteX6" fmla="*/ 448733 w 1667933"/>
              <a:gd name="connsiteY6" fmla="*/ 25400 h 169333"/>
              <a:gd name="connsiteX7" fmla="*/ 482600 w 1667933"/>
              <a:gd name="connsiteY7" fmla="*/ 16933 h 169333"/>
              <a:gd name="connsiteX8" fmla="*/ 541866 w 1667933"/>
              <a:gd name="connsiteY8" fmla="*/ 25400 h 169333"/>
              <a:gd name="connsiteX9" fmla="*/ 550333 w 1667933"/>
              <a:gd name="connsiteY9" fmla="*/ 50800 h 169333"/>
              <a:gd name="connsiteX10" fmla="*/ 584200 w 1667933"/>
              <a:gd name="connsiteY10" fmla="*/ 93133 h 169333"/>
              <a:gd name="connsiteX11" fmla="*/ 635000 w 1667933"/>
              <a:gd name="connsiteY11" fmla="*/ 127000 h 169333"/>
              <a:gd name="connsiteX12" fmla="*/ 694266 w 1667933"/>
              <a:gd name="connsiteY12" fmla="*/ 118533 h 169333"/>
              <a:gd name="connsiteX13" fmla="*/ 711200 w 1667933"/>
              <a:gd name="connsiteY13" fmla="*/ 67733 h 169333"/>
              <a:gd name="connsiteX14" fmla="*/ 736600 w 1667933"/>
              <a:gd name="connsiteY14" fmla="*/ 16933 h 169333"/>
              <a:gd name="connsiteX15" fmla="*/ 762000 w 1667933"/>
              <a:gd name="connsiteY15" fmla="*/ 0 h 169333"/>
              <a:gd name="connsiteX16" fmla="*/ 787400 w 1667933"/>
              <a:gd name="connsiteY16" fmla="*/ 16933 h 169333"/>
              <a:gd name="connsiteX17" fmla="*/ 829733 w 1667933"/>
              <a:gd name="connsiteY17" fmla="*/ 93133 h 169333"/>
              <a:gd name="connsiteX18" fmla="*/ 863600 w 1667933"/>
              <a:gd name="connsiteY18" fmla="*/ 143933 h 169333"/>
              <a:gd name="connsiteX19" fmla="*/ 889000 w 1667933"/>
              <a:gd name="connsiteY19" fmla="*/ 160866 h 169333"/>
              <a:gd name="connsiteX20" fmla="*/ 939800 w 1667933"/>
              <a:gd name="connsiteY20" fmla="*/ 152400 h 169333"/>
              <a:gd name="connsiteX21" fmla="*/ 956733 w 1667933"/>
              <a:gd name="connsiteY21" fmla="*/ 101600 h 169333"/>
              <a:gd name="connsiteX22" fmla="*/ 965200 w 1667933"/>
              <a:gd name="connsiteY22" fmla="*/ 76200 h 169333"/>
              <a:gd name="connsiteX23" fmla="*/ 973666 w 1667933"/>
              <a:gd name="connsiteY23" fmla="*/ 33866 h 169333"/>
              <a:gd name="connsiteX24" fmla="*/ 990600 w 1667933"/>
              <a:gd name="connsiteY24" fmla="*/ 16933 h 169333"/>
              <a:gd name="connsiteX25" fmla="*/ 1049866 w 1667933"/>
              <a:gd name="connsiteY25" fmla="*/ 25400 h 169333"/>
              <a:gd name="connsiteX26" fmla="*/ 1066800 w 1667933"/>
              <a:gd name="connsiteY26" fmla="*/ 42333 h 169333"/>
              <a:gd name="connsiteX27" fmla="*/ 1092200 w 1667933"/>
              <a:gd name="connsiteY27" fmla="*/ 135466 h 169333"/>
              <a:gd name="connsiteX28" fmla="*/ 1109133 w 1667933"/>
              <a:gd name="connsiteY28" fmla="*/ 152400 h 169333"/>
              <a:gd name="connsiteX29" fmla="*/ 1159933 w 1667933"/>
              <a:gd name="connsiteY29" fmla="*/ 169333 h 169333"/>
              <a:gd name="connsiteX30" fmla="*/ 1210733 w 1667933"/>
              <a:gd name="connsiteY30" fmla="*/ 160866 h 169333"/>
              <a:gd name="connsiteX31" fmla="*/ 1219200 w 1667933"/>
              <a:gd name="connsiteY31" fmla="*/ 135466 h 169333"/>
              <a:gd name="connsiteX32" fmla="*/ 1227666 w 1667933"/>
              <a:gd name="connsiteY32" fmla="*/ 67733 h 169333"/>
              <a:gd name="connsiteX33" fmla="*/ 1244600 w 1667933"/>
              <a:gd name="connsiteY33" fmla="*/ 50800 h 169333"/>
              <a:gd name="connsiteX34" fmla="*/ 1295400 w 1667933"/>
              <a:gd name="connsiteY34" fmla="*/ 33866 h 169333"/>
              <a:gd name="connsiteX35" fmla="*/ 1346200 w 1667933"/>
              <a:gd name="connsiteY35" fmla="*/ 42333 h 169333"/>
              <a:gd name="connsiteX36" fmla="*/ 1354666 w 1667933"/>
              <a:gd name="connsiteY36" fmla="*/ 93133 h 169333"/>
              <a:gd name="connsiteX37" fmla="*/ 1363133 w 1667933"/>
              <a:gd name="connsiteY37" fmla="*/ 118533 h 169333"/>
              <a:gd name="connsiteX38" fmla="*/ 1388533 w 1667933"/>
              <a:gd name="connsiteY38" fmla="*/ 135466 h 169333"/>
              <a:gd name="connsiteX39" fmla="*/ 1422400 w 1667933"/>
              <a:gd name="connsiteY39" fmla="*/ 169333 h 169333"/>
              <a:gd name="connsiteX40" fmla="*/ 1498600 w 1667933"/>
              <a:gd name="connsiteY40" fmla="*/ 143933 h 169333"/>
              <a:gd name="connsiteX41" fmla="*/ 1532466 w 1667933"/>
              <a:gd name="connsiteY41" fmla="*/ 93133 h 169333"/>
              <a:gd name="connsiteX42" fmla="*/ 1549400 w 1667933"/>
              <a:gd name="connsiteY42" fmla="*/ 76200 h 169333"/>
              <a:gd name="connsiteX43" fmla="*/ 1667933 w 1667933"/>
              <a:gd name="connsiteY43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81000 w 1667933"/>
              <a:gd name="connsiteY3" fmla="*/ 110066 h 169333"/>
              <a:gd name="connsiteX4" fmla="*/ 406400 w 1667933"/>
              <a:gd name="connsiteY4" fmla="*/ 67733 h 169333"/>
              <a:gd name="connsiteX5" fmla="*/ 448733 w 1667933"/>
              <a:gd name="connsiteY5" fmla="*/ 25400 h 169333"/>
              <a:gd name="connsiteX6" fmla="*/ 482600 w 1667933"/>
              <a:gd name="connsiteY6" fmla="*/ 16933 h 169333"/>
              <a:gd name="connsiteX7" fmla="*/ 541866 w 1667933"/>
              <a:gd name="connsiteY7" fmla="*/ 25400 h 169333"/>
              <a:gd name="connsiteX8" fmla="*/ 550333 w 1667933"/>
              <a:gd name="connsiteY8" fmla="*/ 50800 h 169333"/>
              <a:gd name="connsiteX9" fmla="*/ 584200 w 1667933"/>
              <a:gd name="connsiteY9" fmla="*/ 93133 h 169333"/>
              <a:gd name="connsiteX10" fmla="*/ 635000 w 1667933"/>
              <a:gd name="connsiteY10" fmla="*/ 127000 h 169333"/>
              <a:gd name="connsiteX11" fmla="*/ 694266 w 1667933"/>
              <a:gd name="connsiteY11" fmla="*/ 118533 h 169333"/>
              <a:gd name="connsiteX12" fmla="*/ 711200 w 1667933"/>
              <a:gd name="connsiteY12" fmla="*/ 67733 h 169333"/>
              <a:gd name="connsiteX13" fmla="*/ 736600 w 1667933"/>
              <a:gd name="connsiteY13" fmla="*/ 16933 h 169333"/>
              <a:gd name="connsiteX14" fmla="*/ 762000 w 1667933"/>
              <a:gd name="connsiteY14" fmla="*/ 0 h 169333"/>
              <a:gd name="connsiteX15" fmla="*/ 787400 w 1667933"/>
              <a:gd name="connsiteY15" fmla="*/ 16933 h 169333"/>
              <a:gd name="connsiteX16" fmla="*/ 829733 w 1667933"/>
              <a:gd name="connsiteY16" fmla="*/ 93133 h 169333"/>
              <a:gd name="connsiteX17" fmla="*/ 863600 w 1667933"/>
              <a:gd name="connsiteY17" fmla="*/ 143933 h 169333"/>
              <a:gd name="connsiteX18" fmla="*/ 889000 w 1667933"/>
              <a:gd name="connsiteY18" fmla="*/ 160866 h 169333"/>
              <a:gd name="connsiteX19" fmla="*/ 939800 w 1667933"/>
              <a:gd name="connsiteY19" fmla="*/ 152400 h 169333"/>
              <a:gd name="connsiteX20" fmla="*/ 956733 w 1667933"/>
              <a:gd name="connsiteY20" fmla="*/ 101600 h 169333"/>
              <a:gd name="connsiteX21" fmla="*/ 965200 w 1667933"/>
              <a:gd name="connsiteY21" fmla="*/ 76200 h 169333"/>
              <a:gd name="connsiteX22" fmla="*/ 973666 w 1667933"/>
              <a:gd name="connsiteY22" fmla="*/ 33866 h 169333"/>
              <a:gd name="connsiteX23" fmla="*/ 990600 w 1667933"/>
              <a:gd name="connsiteY23" fmla="*/ 16933 h 169333"/>
              <a:gd name="connsiteX24" fmla="*/ 1049866 w 1667933"/>
              <a:gd name="connsiteY24" fmla="*/ 25400 h 169333"/>
              <a:gd name="connsiteX25" fmla="*/ 1066800 w 1667933"/>
              <a:gd name="connsiteY25" fmla="*/ 42333 h 169333"/>
              <a:gd name="connsiteX26" fmla="*/ 1092200 w 1667933"/>
              <a:gd name="connsiteY26" fmla="*/ 135466 h 169333"/>
              <a:gd name="connsiteX27" fmla="*/ 1109133 w 1667933"/>
              <a:gd name="connsiteY27" fmla="*/ 152400 h 169333"/>
              <a:gd name="connsiteX28" fmla="*/ 1159933 w 1667933"/>
              <a:gd name="connsiteY28" fmla="*/ 169333 h 169333"/>
              <a:gd name="connsiteX29" fmla="*/ 1210733 w 1667933"/>
              <a:gd name="connsiteY29" fmla="*/ 160866 h 169333"/>
              <a:gd name="connsiteX30" fmla="*/ 1219200 w 1667933"/>
              <a:gd name="connsiteY30" fmla="*/ 135466 h 169333"/>
              <a:gd name="connsiteX31" fmla="*/ 1227666 w 1667933"/>
              <a:gd name="connsiteY31" fmla="*/ 67733 h 169333"/>
              <a:gd name="connsiteX32" fmla="*/ 1244600 w 1667933"/>
              <a:gd name="connsiteY32" fmla="*/ 50800 h 169333"/>
              <a:gd name="connsiteX33" fmla="*/ 1295400 w 1667933"/>
              <a:gd name="connsiteY33" fmla="*/ 33866 h 169333"/>
              <a:gd name="connsiteX34" fmla="*/ 1346200 w 1667933"/>
              <a:gd name="connsiteY34" fmla="*/ 42333 h 169333"/>
              <a:gd name="connsiteX35" fmla="*/ 1354666 w 1667933"/>
              <a:gd name="connsiteY35" fmla="*/ 93133 h 169333"/>
              <a:gd name="connsiteX36" fmla="*/ 1363133 w 1667933"/>
              <a:gd name="connsiteY36" fmla="*/ 118533 h 169333"/>
              <a:gd name="connsiteX37" fmla="*/ 1388533 w 1667933"/>
              <a:gd name="connsiteY37" fmla="*/ 135466 h 169333"/>
              <a:gd name="connsiteX38" fmla="*/ 1422400 w 1667933"/>
              <a:gd name="connsiteY38" fmla="*/ 169333 h 169333"/>
              <a:gd name="connsiteX39" fmla="*/ 1498600 w 1667933"/>
              <a:gd name="connsiteY39" fmla="*/ 143933 h 169333"/>
              <a:gd name="connsiteX40" fmla="*/ 1532466 w 1667933"/>
              <a:gd name="connsiteY40" fmla="*/ 93133 h 169333"/>
              <a:gd name="connsiteX41" fmla="*/ 1549400 w 1667933"/>
              <a:gd name="connsiteY41" fmla="*/ 76200 h 169333"/>
              <a:gd name="connsiteX42" fmla="*/ 1667933 w 1667933"/>
              <a:gd name="connsiteY42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48733 w 1667933"/>
              <a:gd name="connsiteY4" fmla="*/ 25400 h 169333"/>
              <a:gd name="connsiteX5" fmla="*/ 482600 w 1667933"/>
              <a:gd name="connsiteY5" fmla="*/ 16933 h 169333"/>
              <a:gd name="connsiteX6" fmla="*/ 541866 w 1667933"/>
              <a:gd name="connsiteY6" fmla="*/ 25400 h 169333"/>
              <a:gd name="connsiteX7" fmla="*/ 550333 w 1667933"/>
              <a:gd name="connsiteY7" fmla="*/ 50800 h 169333"/>
              <a:gd name="connsiteX8" fmla="*/ 584200 w 1667933"/>
              <a:gd name="connsiteY8" fmla="*/ 93133 h 169333"/>
              <a:gd name="connsiteX9" fmla="*/ 635000 w 1667933"/>
              <a:gd name="connsiteY9" fmla="*/ 127000 h 169333"/>
              <a:gd name="connsiteX10" fmla="*/ 694266 w 1667933"/>
              <a:gd name="connsiteY10" fmla="*/ 118533 h 169333"/>
              <a:gd name="connsiteX11" fmla="*/ 711200 w 1667933"/>
              <a:gd name="connsiteY11" fmla="*/ 67733 h 169333"/>
              <a:gd name="connsiteX12" fmla="*/ 736600 w 1667933"/>
              <a:gd name="connsiteY12" fmla="*/ 16933 h 169333"/>
              <a:gd name="connsiteX13" fmla="*/ 762000 w 1667933"/>
              <a:gd name="connsiteY13" fmla="*/ 0 h 169333"/>
              <a:gd name="connsiteX14" fmla="*/ 787400 w 1667933"/>
              <a:gd name="connsiteY14" fmla="*/ 16933 h 169333"/>
              <a:gd name="connsiteX15" fmla="*/ 829733 w 1667933"/>
              <a:gd name="connsiteY15" fmla="*/ 93133 h 169333"/>
              <a:gd name="connsiteX16" fmla="*/ 863600 w 1667933"/>
              <a:gd name="connsiteY16" fmla="*/ 143933 h 169333"/>
              <a:gd name="connsiteX17" fmla="*/ 889000 w 1667933"/>
              <a:gd name="connsiteY17" fmla="*/ 160866 h 169333"/>
              <a:gd name="connsiteX18" fmla="*/ 939800 w 1667933"/>
              <a:gd name="connsiteY18" fmla="*/ 152400 h 169333"/>
              <a:gd name="connsiteX19" fmla="*/ 956733 w 1667933"/>
              <a:gd name="connsiteY19" fmla="*/ 101600 h 169333"/>
              <a:gd name="connsiteX20" fmla="*/ 965200 w 1667933"/>
              <a:gd name="connsiteY20" fmla="*/ 76200 h 169333"/>
              <a:gd name="connsiteX21" fmla="*/ 973666 w 1667933"/>
              <a:gd name="connsiteY21" fmla="*/ 33866 h 169333"/>
              <a:gd name="connsiteX22" fmla="*/ 990600 w 1667933"/>
              <a:gd name="connsiteY22" fmla="*/ 16933 h 169333"/>
              <a:gd name="connsiteX23" fmla="*/ 1049866 w 1667933"/>
              <a:gd name="connsiteY23" fmla="*/ 25400 h 169333"/>
              <a:gd name="connsiteX24" fmla="*/ 1066800 w 1667933"/>
              <a:gd name="connsiteY24" fmla="*/ 42333 h 169333"/>
              <a:gd name="connsiteX25" fmla="*/ 1092200 w 1667933"/>
              <a:gd name="connsiteY25" fmla="*/ 135466 h 169333"/>
              <a:gd name="connsiteX26" fmla="*/ 1109133 w 1667933"/>
              <a:gd name="connsiteY26" fmla="*/ 152400 h 169333"/>
              <a:gd name="connsiteX27" fmla="*/ 1159933 w 1667933"/>
              <a:gd name="connsiteY27" fmla="*/ 169333 h 169333"/>
              <a:gd name="connsiteX28" fmla="*/ 1210733 w 1667933"/>
              <a:gd name="connsiteY28" fmla="*/ 160866 h 169333"/>
              <a:gd name="connsiteX29" fmla="*/ 1219200 w 1667933"/>
              <a:gd name="connsiteY29" fmla="*/ 135466 h 169333"/>
              <a:gd name="connsiteX30" fmla="*/ 1227666 w 1667933"/>
              <a:gd name="connsiteY30" fmla="*/ 67733 h 169333"/>
              <a:gd name="connsiteX31" fmla="*/ 1244600 w 1667933"/>
              <a:gd name="connsiteY31" fmla="*/ 50800 h 169333"/>
              <a:gd name="connsiteX32" fmla="*/ 1295400 w 1667933"/>
              <a:gd name="connsiteY32" fmla="*/ 33866 h 169333"/>
              <a:gd name="connsiteX33" fmla="*/ 1346200 w 1667933"/>
              <a:gd name="connsiteY33" fmla="*/ 42333 h 169333"/>
              <a:gd name="connsiteX34" fmla="*/ 1354666 w 1667933"/>
              <a:gd name="connsiteY34" fmla="*/ 93133 h 169333"/>
              <a:gd name="connsiteX35" fmla="*/ 1363133 w 1667933"/>
              <a:gd name="connsiteY35" fmla="*/ 118533 h 169333"/>
              <a:gd name="connsiteX36" fmla="*/ 1388533 w 1667933"/>
              <a:gd name="connsiteY36" fmla="*/ 135466 h 169333"/>
              <a:gd name="connsiteX37" fmla="*/ 1422400 w 1667933"/>
              <a:gd name="connsiteY37" fmla="*/ 169333 h 169333"/>
              <a:gd name="connsiteX38" fmla="*/ 1498600 w 1667933"/>
              <a:gd name="connsiteY38" fmla="*/ 143933 h 169333"/>
              <a:gd name="connsiteX39" fmla="*/ 1532466 w 1667933"/>
              <a:gd name="connsiteY39" fmla="*/ 93133 h 169333"/>
              <a:gd name="connsiteX40" fmla="*/ 1549400 w 1667933"/>
              <a:gd name="connsiteY40" fmla="*/ 76200 h 169333"/>
              <a:gd name="connsiteX41" fmla="*/ 1667933 w 1667933"/>
              <a:gd name="connsiteY41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82600 w 1667933"/>
              <a:gd name="connsiteY4" fmla="*/ 16933 h 169333"/>
              <a:gd name="connsiteX5" fmla="*/ 541866 w 1667933"/>
              <a:gd name="connsiteY5" fmla="*/ 25400 h 169333"/>
              <a:gd name="connsiteX6" fmla="*/ 550333 w 1667933"/>
              <a:gd name="connsiteY6" fmla="*/ 50800 h 169333"/>
              <a:gd name="connsiteX7" fmla="*/ 584200 w 1667933"/>
              <a:gd name="connsiteY7" fmla="*/ 93133 h 169333"/>
              <a:gd name="connsiteX8" fmla="*/ 635000 w 1667933"/>
              <a:gd name="connsiteY8" fmla="*/ 127000 h 169333"/>
              <a:gd name="connsiteX9" fmla="*/ 694266 w 1667933"/>
              <a:gd name="connsiteY9" fmla="*/ 118533 h 169333"/>
              <a:gd name="connsiteX10" fmla="*/ 711200 w 1667933"/>
              <a:gd name="connsiteY10" fmla="*/ 67733 h 169333"/>
              <a:gd name="connsiteX11" fmla="*/ 736600 w 1667933"/>
              <a:gd name="connsiteY11" fmla="*/ 16933 h 169333"/>
              <a:gd name="connsiteX12" fmla="*/ 762000 w 1667933"/>
              <a:gd name="connsiteY12" fmla="*/ 0 h 169333"/>
              <a:gd name="connsiteX13" fmla="*/ 787400 w 1667933"/>
              <a:gd name="connsiteY13" fmla="*/ 16933 h 169333"/>
              <a:gd name="connsiteX14" fmla="*/ 829733 w 1667933"/>
              <a:gd name="connsiteY14" fmla="*/ 93133 h 169333"/>
              <a:gd name="connsiteX15" fmla="*/ 863600 w 1667933"/>
              <a:gd name="connsiteY15" fmla="*/ 143933 h 169333"/>
              <a:gd name="connsiteX16" fmla="*/ 889000 w 1667933"/>
              <a:gd name="connsiteY16" fmla="*/ 160866 h 169333"/>
              <a:gd name="connsiteX17" fmla="*/ 939800 w 1667933"/>
              <a:gd name="connsiteY17" fmla="*/ 152400 h 169333"/>
              <a:gd name="connsiteX18" fmla="*/ 956733 w 1667933"/>
              <a:gd name="connsiteY18" fmla="*/ 101600 h 169333"/>
              <a:gd name="connsiteX19" fmla="*/ 965200 w 1667933"/>
              <a:gd name="connsiteY19" fmla="*/ 76200 h 169333"/>
              <a:gd name="connsiteX20" fmla="*/ 973666 w 1667933"/>
              <a:gd name="connsiteY20" fmla="*/ 33866 h 169333"/>
              <a:gd name="connsiteX21" fmla="*/ 990600 w 1667933"/>
              <a:gd name="connsiteY21" fmla="*/ 16933 h 169333"/>
              <a:gd name="connsiteX22" fmla="*/ 1049866 w 1667933"/>
              <a:gd name="connsiteY22" fmla="*/ 25400 h 169333"/>
              <a:gd name="connsiteX23" fmla="*/ 1066800 w 1667933"/>
              <a:gd name="connsiteY23" fmla="*/ 42333 h 169333"/>
              <a:gd name="connsiteX24" fmla="*/ 1092200 w 1667933"/>
              <a:gd name="connsiteY24" fmla="*/ 135466 h 169333"/>
              <a:gd name="connsiteX25" fmla="*/ 1109133 w 1667933"/>
              <a:gd name="connsiteY25" fmla="*/ 152400 h 169333"/>
              <a:gd name="connsiteX26" fmla="*/ 1159933 w 1667933"/>
              <a:gd name="connsiteY26" fmla="*/ 169333 h 169333"/>
              <a:gd name="connsiteX27" fmla="*/ 1210733 w 1667933"/>
              <a:gd name="connsiteY27" fmla="*/ 160866 h 169333"/>
              <a:gd name="connsiteX28" fmla="*/ 1219200 w 1667933"/>
              <a:gd name="connsiteY28" fmla="*/ 135466 h 169333"/>
              <a:gd name="connsiteX29" fmla="*/ 1227666 w 1667933"/>
              <a:gd name="connsiteY29" fmla="*/ 67733 h 169333"/>
              <a:gd name="connsiteX30" fmla="*/ 1244600 w 1667933"/>
              <a:gd name="connsiteY30" fmla="*/ 50800 h 169333"/>
              <a:gd name="connsiteX31" fmla="*/ 1295400 w 1667933"/>
              <a:gd name="connsiteY31" fmla="*/ 33866 h 169333"/>
              <a:gd name="connsiteX32" fmla="*/ 1346200 w 1667933"/>
              <a:gd name="connsiteY32" fmla="*/ 42333 h 169333"/>
              <a:gd name="connsiteX33" fmla="*/ 1354666 w 1667933"/>
              <a:gd name="connsiteY33" fmla="*/ 93133 h 169333"/>
              <a:gd name="connsiteX34" fmla="*/ 1363133 w 1667933"/>
              <a:gd name="connsiteY34" fmla="*/ 118533 h 169333"/>
              <a:gd name="connsiteX35" fmla="*/ 1388533 w 1667933"/>
              <a:gd name="connsiteY35" fmla="*/ 135466 h 169333"/>
              <a:gd name="connsiteX36" fmla="*/ 1422400 w 1667933"/>
              <a:gd name="connsiteY36" fmla="*/ 169333 h 169333"/>
              <a:gd name="connsiteX37" fmla="*/ 1498600 w 1667933"/>
              <a:gd name="connsiteY37" fmla="*/ 143933 h 169333"/>
              <a:gd name="connsiteX38" fmla="*/ 1532466 w 1667933"/>
              <a:gd name="connsiteY38" fmla="*/ 93133 h 169333"/>
              <a:gd name="connsiteX39" fmla="*/ 1549400 w 1667933"/>
              <a:gd name="connsiteY39" fmla="*/ 76200 h 169333"/>
              <a:gd name="connsiteX40" fmla="*/ 1667933 w 1667933"/>
              <a:gd name="connsiteY4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82600 w 1667933"/>
              <a:gd name="connsiteY3" fmla="*/ 16933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50333 w 1667933"/>
              <a:gd name="connsiteY4" fmla="*/ 50800 h 169333"/>
              <a:gd name="connsiteX5" fmla="*/ 584200 w 1667933"/>
              <a:gd name="connsiteY5" fmla="*/ 93133 h 169333"/>
              <a:gd name="connsiteX6" fmla="*/ 635000 w 1667933"/>
              <a:gd name="connsiteY6" fmla="*/ 127000 h 169333"/>
              <a:gd name="connsiteX7" fmla="*/ 694266 w 1667933"/>
              <a:gd name="connsiteY7" fmla="*/ 118533 h 169333"/>
              <a:gd name="connsiteX8" fmla="*/ 711200 w 1667933"/>
              <a:gd name="connsiteY8" fmla="*/ 67733 h 169333"/>
              <a:gd name="connsiteX9" fmla="*/ 736600 w 1667933"/>
              <a:gd name="connsiteY9" fmla="*/ 16933 h 169333"/>
              <a:gd name="connsiteX10" fmla="*/ 762000 w 1667933"/>
              <a:gd name="connsiteY10" fmla="*/ 0 h 169333"/>
              <a:gd name="connsiteX11" fmla="*/ 787400 w 1667933"/>
              <a:gd name="connsiteY11" fmla="*/ 16933 h 169333"/>
              <a:gd name="connsiteX12" fmla="*/ 829733 w 1667933"/>
              <a:gd name="connsiteY12" fmla="*/ 93133 h 169333"/>
              <a:gd name="connsiteX13" fmla="*/ 863600 w 1667933"/>
              <a:gd name="connsiteY13" fmla="*/ 143933 h 169333"/>
              <a:gd name="connsiteX14" fmla="*/ 889000 w 1667933"/>
              <a:gd name="connsiteY14" fmla="*/ 160866 h 169333"/>
              <a:gd name="connsiteX15" fmla="*/ 939800 w 1667933"/>
              <a:gd name="connsiteY15" fmla="*/ 152400 h 169333"/>
              <a:gd name="connsiteX16" fmla="*/ 956733 w 1667933"/>
              <a:gd name="connsiteY16" fmla="*/ 101600 h 169333"/>
              <a:gd name="connsiteX17" fmla="*/ 965200 w 1667933"/>
              <a:gd name="connsiteY17" fmla="*/ 76200 h 169333"/>
              <a:gd name="connsiteX18" fmla="*/ 973666 w 1667933"/>
              <a:gd name="connsiteY18" fmla="*/ 33866 h 169333"/>
              <a:gd name="connsiteX19" fmla="*/ 990600 w 1667933"/>
              <a:gd name="connsiteY19" fmla="*/ 16933 h 169333"/>
              <a:gd name="connsiteX20" fmla="*/ 1049866 w 1667933"/>
              <a:gd name="connsiteY20" fmla="*/ 25400 h 169333"/>
              <a:gd name="connsiteX21" fmla="*/ 1066800 w 1667933"/>
              <a:gd name="connsiteY21" fmla="*/ 42333 h 169333"/>
              <a:gd name="connsiteX22" fmla="*/ 1092200 w 1667933"/>
              <a:gd name="connsiteY22" fmla="*/ 135466 h 169333"/>
              <a:gd name="connsiteX23" fmla="*/ 1109133 w 1667933"/>
              <a:gd name="connsiteY23" fmla="*/ 152400 h 169333"/>
              <a:gd name="connsiteX24" fmla="*/ 1159933 w 1667933"/>
              <a:gd name="connsiteY24" fmla="*/ 169333 h 169333"/>
              <a:gd name="connsiteX25" fmla="*/ 1210733 w 1667933"/>
              <a:gd name="connsiteY25" fmla="*/ 160866 h 169333"/>
              <a:gd name="connsiteX26" fmla="*/ 1219200 w 1667933"/>
              <a:gd name="connsiteY26" fmla="*/ 135466 h 169333"/>
              <a:gd name="connsiteX27" fmla="*/ 1227666 w 1667933"/>
              <a:gd name="connsiteY27" fmla="*/ 67733 h 169333"/>
              <a:gd name="connsiteX28" fmla="*/ 1244600 w 1667933"/>
              <a:gd name="connsiteY28" fmla="*/ 50800 h 169333"/>
              <a:gd name="connsiteX29" fmla="*/ 1295400 w 1667933"/>
              <a:gd name="connsiteY29" fmla="*/ 33866 h 169333"/>
              <a:gd name="connsiteX30" fmla="*/ 1346200 w 1667933"/>
              <a:gd name="connsiteY30" fmla="*/ 42333 h 169333"/>
              <a:gd name="connsiteX31" fmla="*/ 1354666 w 1667933"/>
              <a:gd name="connsiteY31" fmla="*/ 93133 h 169333"/>
              <a:gd name="connsiteX32" fmla="*/ 1363133 w 1667933"/>
              <a:gd name="connsiteY32" fmla="*/ 118533 h 169333"/>
              <a:gd name="connsiteX33" fmla="*/ 1388533 w 1667933"/>
              <a:gd name="connsiteY33" fmla="*/ 135466 h 169333"/>
              <a:gd name="connsiteX34" fmla="*/ 1422400 w 1667933"/>
              <a:gd name="connsiteY34" fmla="*/ 169333 h 169333"/>
              <a:gd name="connsiteX35" fmla="*/ 1498600 w 1667933"/>
              <a:gd name="connsiteY35" fmla="*/ 143933 h 169333"/>
              <a:gd name="connsiteX36" fmla="*/ 1532466 w 1667933"/>
              <a:gd name="connsiteY36" fmla="*/ 93133 h 169333"/>
              <a:gd name="connsiteX37" fmla="*/ 1549400 w 1667933"/>
              <a:gd name="connsiteY37" fmla="*/ 76200 h 169333"/>
              <a:gd name="connsiteX38" fmla="*/ 1667933 w 1667933"/>
              <a:gd name="connsiteY3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84200 w 1667933"/>
              <a:gd name="connsiteY4" fmla="*/ 93133 h 169333"/>
              <a:gd name="connsiteX5" fmla="*/ 635000 w 1667933"/>
              <a:gd name="connsiteY5" fmla="*/ 127000 h 169333"/>
              <a:gd name="connsiteX6" fmla="*/ 694266 w 1667933"/>
              <a:gd name="connsiteY6" fmla="*/ 118533 h 169333"/>
              <a:gd name="connsiteX7" fmla="*/ 711200 w 1667933"/>
              <a:gd name="connsiteY7" fmla="*/ 67733 h 169333"/>
              <a:gd name="connsiteX8" fmla="*/ 736600 w 1667933"/>
              <a:gd name="connsiteY8" fmla="*/ 16933 h 169333"/>
              <a:gd name="connsiteX9" fmla="*/ 762000 w 1667933"/>
              <a:gd name="connsiteY9" fmla="*/ 0 h 169333"/>
              <a:gd name="connsiteX10" fmla="*/ 787400 w 1667933"/>
              <a:gd name="connsiteY10" fmla="*/ 16933 h 169333"/>
              <a:gd name="connsiteX11" fmla="*/ 829733 w 1667933"/>
              <a:gd name="connsiteY11" fmla="*/ 93133 h 169333"/>
              <a:gd name="connsiteX12" fmla="*/ 863600 w 1667933"/>
              <a:gd name="connsiteY12" fmla="*/ 143933 h 169333"/>
              <a:gd name="connsiteX13" fmla="*/ 889000 w 1667933"/>
              <a:gd name="connsiteY13" fmla="*/ 160866 h 169333"/>
              <a:gd name="connsiteX14" fmla="*/ 939800 w 1667933"/>
              <a:gd name="connsiteY14" fmla="*/ 152400 h 169333"/>
              <a:gd name="connsiteX15" fmla="*/ 956733 w 1667933"/>
              <a:gd name="connsiteY15" fmla="*/ 101600 h 169333"/>
              <a:gd name="connsiteX16" fmla="*/ 965200 w 1667933"/>
              <a:gd name="connsiteY16" fmla="*/ 76200 h 169333"/>
              <a:gd name="connsiteX17" fmla="*/ 973666 w 1667933"/>
              <a:gd name="connsiteY17" fmla="*/ 33866 h 169333"/>
              <a:gd name="connsiteX18" fmla="*/ 990600 w 1667933"/>
              <a:gd name="connsiteY18" fmla="*/ 16933 h 169333"/>
              <a:gd name="connsiteX19" fmla="*/ 1049866 w 1667933"/>
              <a:gd name="connsiteY19" fmla="*/ 25400 h 169333"/>
              <a:gd name="connsiteX20" fmla="*/ 1066800 w 1667933"/>
              <a:gd name="connsiteY20" fmla="*/ 42333 h 169333"/>
              <a:gd name="connsiteX21" fmla="*/ 1092200 w 1667933"/>
              <a:gd name="connsiteY21" fmla="*/ 135466 h 169333"/>
              <a:gd name="connsiteX22" fmla="*/ 1109133 w 1667933"/>
              <a:gd name="connsiteY22" fmla="*/ 152400 h 169333"/>
              <a:gd name="connsiteX23" fmla="*/ 1159933 w 1667933"/>
              <a:gd name="connsiteY23" fmla="*/ 169333 h 169333"/>
              <a:gd name="connsiteX24" fmla="*/ 1210733 w 1667933"/>
              <a:gd name="connsiteY24" fmla="*/ 160866 h 169333"/>
              <a:gd name="connsiteX25" fmla="*/ 1219200 w 1667933"/>
              <a:gd name="connsiteY25" fmla="*/ 135466 h 169333"/>
              <a:gd name="connsiteX26" fmla="*/ 1227666 w 1667933"/>
              <a:gd name="connsiteY26" fmla="*/ 67733 h 169333"/>
              <a:gd name="connsiteX27" fmla="*/ 1244600 w 1667933"/>
              <a:gd name="connsiteY27" fmla="*/ 50800 h 169333"/>
              <a:gd name="connsiteX28" fmla="*/ 1295400 w 1667933"/>
              <a:gd name="connsiteY28" fmla="*/ 33866 h 169333"/>
              <a:gd name="connsiteX29" fmla="*/ 1346200 w 1667933"/>
              <a:gd name="connsiteY29" fmla="*/ 42333 h 169333"/>
              <a:gd name="connsiteX30" fmla="*/ 1354666 w 1667933"/>
              <a:gd name="connsiteY30" fmla="*/ 93133 h 169333"/>
              <a:gd name="connsiteX31" fmla="*/ 1363133 w 1667933"/>
              <a:gd name="connsiteY31" fmla="*/ 118533 h 169333"/>
              <a:gd name="connsiteX32" fmla="*/ 1388533 w 1667933"/>
              <a:gd name="connsiteY32" fmla="*/ 135466 h 169333"/>
              <a:gd name="connsiteX33" fmla="*/ 1422400 w 1667933"/>
              <a:gd name="connsiteY33" fmla="*/ 169333 h 169333"/>
              <a:gd name="connsiteX34" fmla="*/ 1498600 w 1667933"/>
              <a:gd name="connsiteY34" fmla="*/ 143933 h 169333"/>
              <a:gd name="connsiteX35" fmla="*/ 1532466 w 1667933"/>
              <a:gd name="connsiteY35" fmla="*/ 93133 h 169333"/>
              <a:gd name="connsiteX36" fmla="*/ 1549400 w 1667933"/>
              <a:gd name="connsiteY36" fmla="*/ 76200 h 169333"/>
              <a:gd name="connsiteX37" fmla="*/ 1667933 w 1667933"/>
              <a:gd name="connsiteY3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635000 w 1667933"/>
              <a:gd name="connsiteY4" fmla="*/ 127000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41288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11200 w 1667933"/>
              <a:gd name="connsiteY5" fmla="*/ 67733 h 169333"/>
              <a:gd name="connsiteX6" fmla="*/ 736600 w 1667933"/>
              <a:gd name="connsiteY6" fmla="*/ 16933 h 169333"/>
              <a:gd name="connsiteX7" fmla="*/ 762000 w 1667933"/>
              <a:gd name="connsiteY7" fmla="*/ 0 h 169333"/>
              <a:gd name="connsiteX8" fmla="*/ 787400 w 1667933"/>
              <a:gd name="connsiteY8" fmla="*/ 16933 h 169333"/>
              <a:gd name="connsiteX9" fmla="*/ 829733 w 1667933"/>
              <a:gd name="connsiteY9" fmla="*/ 93133 h 169333"/>
              <a:gd name="connsiteX10" fmla="*/ 863600 w 1667933"/>
              <a:gd name="connsiteY10" fmla="*/ 143933 h 169333"/>
              <a:gd name="connsiteX11" fmla="*/ 889000 w 1667933"/>
              <a:gd name="connsiteY11" fmla="*/ 160866 h 169333"/>
              <a:gd name="connsiteX12" fmla="*/ 939800 w 1667933"/>
              <a:gd name="connsiteY12" fmla="*/ 152400 h 169333"/>
              <a:gd name="connsiteX13" fmla="*/ 956733 w 1667933"/>
              <a:gd name="connsiteY13" fmla="*/ 101600 h 169333"/>
              <a:gd name="connsiteX14" fmla="*/ 965200 w 1667933"/>
              <a:gd name="connsiteY14" fmla="*/ 76200 h 169333"/>
              <a:gd name="connsiteX15" fmla="*/ 973666 w 1667933"/>
              <a:gd name="connsiteY15" fmla="*/ 33866 h 169333"/>
              <a:gd name="connsiteX16" fmla="*/ 990600 w 1667933"/>
              <a:gd name="connsiteY16" fmla="*/ 16933 h 169333"/>
              <a:gd name="connsiteX17" fmla="*/ 1049866 w 1667933"/>
              <a:gd name="connsiteY17" fmla="*/ 25400 h 169333"/>
              <a:gd name="connsiteX18" fmla="*/ 1066800 w 1667933"/>
              <a:gd name="connsiteY18" fmla="*/ 42333 h 169333"/>
              <a:gd name="connsiteX19" fmla="*/ 1092200 w 1667933"/>
              <a:gd name="connsiteY19" fmla="*/ 135466 h 169333"/>
              <a:gd name="connsiteX20" fmla="*/ 1109133 w 1667933"/>
              <a:gd name="connsiteY20" fmla="*/ 152400 h 169333"/>
              <a:gd name="connsiteX21" fmla="*/ 1159933 w 1667933"/>
              <a:gd name="connsiteY21" fmla="*/ 169333 h 169333"/>
              <a:gd name="connsiteX22" fmla="*/ 1210733 w 1667933"/>
              <a:gd name="connsiteY22" fmla="*/ 160866 h 169333"/>
              <a:gd name="connsiteX23" fmla="*/ 1219200 w 1667933"/>
              <a:gd name="connsiteY23" fmla="*/ 135466 h 169333"/>
              <a:gd name="connsiteX24" fmla="*/ 1227666 w 1667933"/>
              <a:gd name="connsiteY24" fmla="*/ 67733 h 169333"/>
              <a:gd name="connsiteX25" fmla="*/ 1244600 w 1667933"/>
              <a:gd name="connsiteY25" fmla="*/ 50800 h 169333"/>
              <a:gd name="connsiteX26" fmla="*/ 1295400 w 1667933"/>
              <a:gd name="connsiteY26" fmla="*/ 33866 h 169333"/>
              <a:gd name="connsiteX27" fmla="*/ 1346200 w 1667933"/>
              <a:gd name="connsiteY27" fmla="*/ 42333 h 169333"/>
              <a:gd name="connsiteX28" fmla="*/ 1354666 w 1667933"/>
              <a:gd name="connsiteY28" fmla="*/ 93133 h 169333"/>
              <a:gd name="connsiteX29" fmla="*/ 1363133 w 1667933"/>
              <a:gd name="connsiteY29" fmla="*/ 118533 h 169333"/>
              <a:gd name="connsiteX30" fmla="*/ 1388533 w 1667933"/>
              <a:gd name="connsiteY30" fmla="*/ 135466 h 169333"/>
              <a:gd name="connsiteX31" fmla="*/ 1422400 w 1667933"/>
              <a:gd name="connsiteY31" fmla="*/ 169333 h 169333"/>
              <a:gd name="connsiteX32" fmla="*/ 1498600 w 1667933"/>
              <a:gd name="connsiteY32" fmla="*/ 143933 h 169333"/>
              <a:gd name="connsiteX33" fmla="*/ 1532466 w 1667933"/>
              <a:gd name="connsiteY33" fmla="*/ 93133 h 169333"/>
              <a:gd name="connsiteX34" fmla="*/ 1549400 w 1667933"/>
              <a:gd name="connsiteY34" fmla="*/ 76200 h 169333"/>
              <a:gd name="connsiteX35" fmla="*/ 1667933 w 1667933"/>
              <a:gd name="connsiteY3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36600 w 1667933"/>
              <a:gd name="connsiteY5" fmla="*/ 16933 h 169333"/>
              <a:gd name="connsiteX6" fmla="*/ 762000 w 1667933"/>
              <a:gd name="connsiteY6" fmla="*/ 0 h 169333"/>
              <a:gd name="connsiteX7" fmla="*/ 787400 w 1667933"/>
              <a:gd name="connsiteY7" fmla="*/ 16933 h 169333"/>
              <a:gd name="connsiteX8" fmla="*/ 829733 w 1667933"/>
              <a:gd name="connsiteY8" fmla="*/ 93133 h 169333"/>
              <a:gd name="connsiteX9" fmla="*/ 863600 w 1667933"/>
              <a:gd name="connsiteY9" fmla="*/ 143933 h 169333"/>
              <a:gd name="connsiteX10" fmla="*/ 889000 w 1667933"/>
              <a:gd name="connsiteY10" fmla="*/ 160866 h 169333"/>
              <a:gd name="connsiteX11" fmla="*/ 939800 w 1667933"/>
              <a:gd name="connsiteY11" fmla="*/ 152400 h 169333"/>
              <a:gd name="connsiteX12" fmla="*/ 956733 w 1667933"/>
              <a:gd name="connsiteY12" fmla="*/ 101600 h 169333"/>
              <a:gd name="connsiteX13" fmla="*/ 965200 w 1667933"/>
              <a:gd name="connsiteY13" fmla="*/ 76200 h 169333"/>
              <a:gd name="connsiteX14" fmla="*/ 973666 w 1667933"/>
              <a:gd name="connsiteY14" fmla="*/ 33866 h 169333"/>
              <a:gd name="connsiteX15" fmla="*/ 990600 w 1667933"/>
              <a:gd name="connsiteY15" fmla="*/ 16933 h 169333"/>
              <a:gd name="connsiteX16" fmla="*/ 1049866 w 1667933"/>
              <a:gd name="connsiteY16" fmla="*/ 25400 h 169333"/>
              <a:gd name="connsiteX17" fmla="*/ 1066800 w 1667933"/>
              <a:gd name="connsiteY17" fmla="*/ 42333 h 169333"/>
              <a:gd name="connsiteX18" fmla="*/ 1092200 w 1667933"/>
              <a:gd name="connsiteY18" fmla="*/ 135466 h 169333"/>
              <a:gd name="connsiteX19" fmla="*/ 1109133 w 1667933"/>
              <a:gd name="connsiteY19" fmla="*/ 152400 h 169333"/>
              <a:gd name="connsiteX20" fmla="*/ 1159933 w 1667933"/>
              <a:gd name="connsiteY20" fmla="*/ 169333 h 169333"/>
              <a:gd name="connsiteX21" fmla="*/ 1210733 w 1667933"/>
              <a:gd name="connsiteY21" fmla="*/ 160866 h 169333"/>
              <a:gd name="connsiteX22" fmla="*/ 1219200 w 1667933"/>
              <a:gd name="connsiteY22" fmla="*/ 135466 h 169333"/>
              <a:gd name="connsiteX23" fmla="*/ 1227666 w 1667933"/>
              <a:gd name="connsiteY23" fmla="*/ 67733 h 169333"/>
              <a:gd name="connsiteX24" fmla="*/ 1244600 w 1667933"/>
              <a:gd name="connsiteY24" fmla="*/ 50800 h 169333"/>
              <a:gd name="connsiteX25" fmla="*/ 1295400 w 1667933"/>
              <a:gd name="connsiteY25" fmla="*/ 33866 h 169333"/>
              <a:gd name="connsiteX26" fmla="*/ 1346200 w 1667933"/>
              <a:gd name="connsiteY26" fmla="*/ 42333 h 169333"/>
              <a:gd name="connsiteX27" fmla="*/ 1354666 w 1667933"/>
              <a:gd name="connsiteY27" fmla="*/ 93133 h 169333"/>
              <a:gd name="connsiteX28" fmla="*/ 1363133 w 1667933"/>
              <a:gd name="connsiteY28" fmla="*/ 118533 h 169333"/>
              <a:gd name="connsiteX29" fmla="*/ 1388533 w 1667933"/>
              <a:gd name="connsiteY29" fmla="*/ 135466 h 169333"/>
              <a:gd name="connsiteX30" fmla="*/ 1422400 w 1667933"/>
              <a:gd name="connsiteY30" fmla="*/ 169333 h 169333"/>
              <a:gd name="connsiteX31" fmla="*/ 1498600 w 1667933"/>
              <a:gd name="connsiteY31" fmla="*/ 143933 h 169333"/>
              <a:gd name="connsiteX32" fmla="*/ 1532466 w 1667933"/>
              <a:gd name="connsiteY32" fmla="*/ 93133 h 169333"/>
              <a:gd name="connsiteX33" fmla="*/ 1549400 w 1667933"/>
              <a:gd name="connsiteY33" fmla="*/ 76200 h 169333"/>
              <a:gd name="connsiteX34" fmla="*/ 1667933 w 1667933"/>
              <a:gd name="connsiteY3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62000 w 1667933"/>
              <a:gd name="connsiteY5" fmla="*/ 0 h 169333"/>
              <a:gd name="connsiteX6" fmla="*/ 787400 w 1667933"/>
              <a:gd name="connsiteY6" fmla="*/ 16933 h 169333"/>
              <a:gd name="connsiteX7" fmla="*/ 829733 w 1667933"/>
              <a:gd name="connsiteY7" fmla="*/ 93133 h 169333"/>
              <a:gd name="connsiteX8" fmla="*/ 863600 w 1667933"/>
              <a:gd name="connsiteY8" fmla="*/ 143933 h 169333"/>
              <a:gd name="connsiteX9" fmla="*/ 889000 w 1667933"/>
              <a:gd name="connsiteY9" fmla="*/ 160866 h 169333"/>
              <a:gd name="connsiteX10" fmla="*/ 939800 w 1667933"/>
              <a:gd name="connsiteY10" fmla="*/ 152400 h 169333"/>
              <a:gd name="connsiteX11" fmla="*/ 956733 w 1667933"/>
              <a:gd name="connsiteY11" fmla="*/ 101600 h 169333"/>
              <a:gd name="connsiteX12" fmla="*/ 965200 w 1667933"/>
              <a:gd name="connsiteY12" fmla="*/ 76200 h 169333"/>
              <a:gd name="connsiteX13" fmla="*/ 973666 w 1667933"/>
              <a:gd name="connsiteY13" fmla="*/ 33866 h 169333"/>
              <a:gd name="connsiteX14" fmla="*/ 990600 w 1667933"/>
              <a:gd name="connsiteY14" fmla="*/ 16933 h 169333"/>
              <a:gd name="connsiteX15" fmla="*/ 1049866 w 1667933"/>
              <a:gd name="connsiteY15" fmla="*/ 25400 h 169333"/>
              <a:gd name="connsiteX16" fmla="*/ 1066800 w 1667933"/>
              <a:gd name="connsiteY16" fmla="*/ 42333 h 169333"/>
              <a:gd name="connsiteX17" fmla="*/ 1092200 w 1667933"/>
              <a:gd name="connsiteY17" fmla="*/ 135466 h 169333"/>
              <a:gd name="connsiteX18" fmla="*/ 1109133 w 1667933"/>
              <a:gd name="connsiteY18" fmla="*/ 152400 h 169333"/>
              <a:gd name="connsiteX19" fmla="*/ 1159933 w 1667933"/>
              <a:gd name="connsiteY19" fmla="*/ 169333 h 169333"/>
              <a:gd name="connsiteX20" fmla="*/ 1210733 w 1667933"/>
              <a:gd name="connsiteY20" fmla="*/ 160866 h 169333"/>
              <a:gd name="connsiteX21" fmla="*/ 1219200 w 1667933"/>
              <a:gd name="connsiteY21" fmla="*/ 135466 h 169333"/>
              <a:gd name="connsiteX22" fmla="*/ 1227666 w 1667933"/>
              <a:gd name="connsiteY22" fmla="*/ 67733 h 169333"/>
              <a:gd name="connsiteX23" fmla="*/ 1244600 w 1667933"/>
              <a:gd name="connsiteY23" fmla="*/ 50800 h 169333"/>
              <a:gd name="connsiteX24" fmla="*/ 1295400 w 1667933"/>
              <a:gd name="connsiteY24" fmla="*/ 33866 h 169333"/>
              <a:gd name="connsiteX25" fmla="*/ 1346200 w 1667933"/>
              <a:gd name="connsiteY25" fmla="*/ 42333 h 169333"/>
              <a:gd name="connsiteX26" fmla="*/ 1354666 w 1667933"/>
              <a:gd name="connsiteY26" fmla="*/ 93133 h 169333"/>
              <a:gd name="connsiteX27" fmla="*/ 1363133 w 1667933"/>
              <a:gd name="connsiteY27" fmla="*/ 118533 h 169333"/>
              <a:gd name="connsiteX28" fmla="*/ 1388533 w 1667933"/>
              <a:gd name="connsiteY28" fmla="*/ 135466 h 169333"/>
              <a:gd name="connsiteX29" fmla="*/ 1422400 w 1667933"/>
              <a:gd name="connsiteY29" fmla="*/ 169333 h 169333"/>
              <a:gd name="connsiteX30" fmla="*/ 1498600 w 1667933"/>
              <a:gd name="connsiteY30" fmla="*/ 143933 h 169333"/>
              <a:gd name="connsiteX31" fmla="*/ 1532466 w 1667933"/>
              <a:gd name="connsiteY31" fmla="*/ 93133 h 169333"/>
              <a:gd name="connsiteX32" fmla="*/ 1549400 w 1667933"/>
              <a:gd name="connsiteY32" fmla="*/ 76200 h 169333"/>
              <a:gd name="connsiteX33" fmla="*/ 1667933 w 1667933"/>
              <a:gd name="connsiteY33" fmla="*/ 67733 h 169333"/>
              <a:gd name="connsiteX0" fmla="*/ 0 w 1667933"/>
              <a:gd name="connsiteY0" fmla="*/ 153333 h 170266"/>
              <a:gd name="connsiteX1" fmla="*/ 135466 w 1667933"/>
              <a:gd name="connsiteY1" fmla="*/ 17866 h 170266"/>
              <a:gd name="connsiteX2" fmla="*/ 296333 w 1667933"/>
              <a:gd name="connsiteY2" fmla="*/ 161799 h 170266"/>
              <a:gd name="connsiteX3" fmla="*/ 437356 w 1667933"/>
              <a:gd name="connsiteY3" fmla="*/ 15485 h 170266"/>
              <a:gd name="connsiteX4" fmla="*/ 565944 w 1667933"/>
              <a:gd name="connsiteY4" fmla="*/ 156508 h 170266"/>
              <a:gd name="connsiteX5" fmla="*/ 762000 w 1667933"/>
              <a:gd name="connsiteY5" fmla="*/ 933 h 170266"/>
              <a:gd name="connsiteX6" fmla="*/ 829733 w 1667933"/>
              <a:gd name="connsiteY6" fmla="*/ 94066 h 170266"/>
              <a:gd name="connsiteX7" fmla="*/ 863600 w 1667933"/>
              <a:gd name="connsiteY7" fmla="*/ 144866 h 170266"/>
              <a:gd name="connsiteX8" fmla="*/ 889000 w 1667933"/>
              <a:gd name="connsiteY8" fmla="*/ 161799 h 170266"/>
              <a:gd name="connsiteX9" fmla="*/ 939800 w 1667933"/>
              <a:gd name="connsiteY9" fmla="*/ 153333 h 170266"/>
              <a:gd name="connsiteX10" fmla="*/ 956733 w 1667933"/>
              <a:gd name="connsiteY10" fmla="*/ 102533 h 170266"/>
              <a:gd name="connsiteX11" fmla="*/ 965200 w 1667933"/>
              <a:gd name="connsiteY11" fmla="*/ 77133 h 170266"/>
              <a:gd name="connsiteX12" fmla="*/ 973666 w 1667933"/>
              <a:gd name="connsiteY12" fmla="*/ 34799 h 170266"/>
              <a:gd name="connsiteX13" fmla="*/ 990600 w 1667933"/>
              <a:gd name="connsiteY13" fmla="*/ 17866 h 170266"/>
              <a:gd name="connsiteX14" fmla="*/ 1049866 w 1667933"/>
              <a:gd name="connsiteY14" fmla="*/ 26333 h 170266"/>
              <a:gd name="connsiteX15" fmla="*/ 1066800 w 1667933"/>
              <a:gd name="connsiteY15" fmla="*/ 43266 h 170266"/>
              <a:gd name="connsiteX16" fmla="*/ 1092200 w 1667933"/>
              <a:gd name="connsiteY16" fmla="*/ 136399 h 170266"/>
              <a:gd name="connsiteX17" fmla="*/ 1109133 w 1667933"/>
              <a:gd name="connsiteY17" fmla="*/ 153333 h 170266"/>
              <a:gd name="connsiteX18" fmla="*/ 1159933 w 1667933"/>
              <a:gd name="connsiteY18" fmla="*/ 170266 h 170266"/>
              <a:gd name="connsiteX19" fmla="*/ 1210733 w 1667933"/>
              <a:gd name="connsiteY19" fmla="*/ 161799 h 170266"/>
              <a:gd name="connsiteX20" fmla="*/ 1219200 w 1667933"/>
              <a:gd name="connsiteY20" fmla="*/ 136399 h 170266"/>
              <a:gd name="connsiteX21" fmla="*/ 1227666 w 1667933"/>
              <a:gd name="connsiteY21" fmla="*/ 68666 h 170266"/>
              <a:gd name="connsiteX22" fmla="*/ 1244600 w 1667933"/>
              <a:gd name="connsiteY22" fmla="*/ 51733 h 170266"/>
              <a:gd name="connsiteX23" fmla="*/ 1295400 w 1667933"/>
              <a:gd name="connsiteY23" fmla="*/ 34799 h 170266"/>
              <a:gd name="connsiteX24" fmla="*/ 1346200 w 1667933"/>
              <a:gd name="connsiteY24" fmla="*/ 43266 h 170266"/>
              <a:gd name="connsiteX25" fmla="*/ 1354666 w 1667933"/>
              <a:gd name="connsiteY25" fmla="*/ 94066 h 170266"/>
              <a:gd name="connsiteX26" fmla="*/ 1363133 w 1667933"/>
              <a:gd name="connsiteY26" fmla="*/ 119466 h 170266"/>
              <a:gd name="connsiteX27" fmla="*/ 1388533 w 1667933"/>
              <a:gd name="connsiteY27" fmla="*/ 136399 h 170266"/>
              <a:gd name="connsiteX28" fmla="*/ 1422400 w 1667933"/>
              <a:gd name="connsiteY28" fmla="*/ 170266 h 170266"/>
              <a:gd name="connsiteX29" fmla="*/ 1498600 w 1667933"/>
              <a:gd name="connsiteY29" fmla="*/ 144866 h 170266"/>
              <a:gd name="connsiteX30" fmla="*/ 1532466 w 1667933"/>
              <a:gd name="connsiteY30" fmla="*/ 94066 h 170266"/>
              <a:gd name="connsiteX31" fmla="*/ 1549400 w 1667933"/>
              <a:gd name="connsiteY31" fmla="*/ 77133 h 170266"/>
              <a:gd name="connsiteX32" fmla="*/ 1667933 w 1667933"/>
              <a:gd name="connsiteY32" fmla="*/ 68666 h 170266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39800 w 1667933"/>
              <a:gd name="connsiteY7" fmla="*/ 152404 h 169337"/>
              <a:gd name="connsiteX8" fmla="*/ 956733 w 1667933"/>
              <a:gd name="connsiteY8" fmla="*/ 101604 h 169337"/>
              <a:gd name="connsiteX9" fmla="*/ 965200 w 1667933"/>
              <a:gd name="connsiteY9" fmla="*/ 76204 h 169337"/>
              <a:gd name="connsiteX10" fmla="*/ 973666 w 1667933"/>
              <a:gd name="connsiteY10" fmla="*/ 33870 h 169337"/>
              <a:gd name="connsiteX11" fmla="*/ 990600 w 1667933"/>
              <a:gd name="connsiteY11" fmla="*/ 16937 h 169337"/>
              <a:gd name="connsiteX12" fmla="*/ 1049866 w 1667933"/>
              <a:gd name="connsiteY12" fmla="*/ 25404 h 169337"/>
              <a:gd name="connsiteX13" fmla="*/ 1066800 w 1667933"/>
              <a:gd name="connsiteY13" fmla="*/ 42337 h 169337"/>
              <a:gd name="connsiteX14" fmla="*/ 1092200 w 1667933"/>
              <a:gd name="connsiteY14" fmla="*/ 135470 h 169337"/>
              <a:gd name="connsiteX15" fmla="*/ 1109133 w 1667933"/>
              <a:gd name="connsiteY15" fmla="*/ 152404 h 169337"/>
              <a:gd name="connsiteX16" fmla="*/ 1159933 w 1667933"/>
              <a:gd name="connsiteY16" fmla="*/ 169337 h 169337"/>
              <a:gd name="connsiteX17" fmla="*/ 1210733 w 1667933"/>
              <a:gd name="connsiteY17" fmla="*/ 160870 h 169337"/>
              <a:gd name="connsiteX18" fmla="*/ 1219200 w 1667933"/>
              <a:gd name="connsiteY18" fmla="*/ 135470 h 169337"/>
              <a:gd name="connsiteX19" fmla="*/ 1227666 w 1667933"/>
              <a:gd name="connsiteY19" fmla="*/ 67737 h 169337"/>
              <a:gd name="connsiteX20" fmla="*/ 1244600 w 1667933"/>
              <a:gd name="connsiteY20" fmla="*/ 50804 h 169337"/>
              <a:gd name="connsiteX21" fmla="*/ 1295400 w 1667933"/>
              <a:gd name="connsiteY21" fmla="*/ 33870 h 169337"/>
              <a:gd name="connsiteX22" fmla="*/ 1346200 w 1667933"/>
              <a:gd name="connsiteY22" fmla="*/ 42337 h 169337"/>
              <a:gd name="connsiteX23" fmla="*/ 1354666 w 1667933"/>
              <a:gd name="connsiteY23" fmla="*/ 93137 h 169337"/>
              <a:gd name="connsiteX24" fmla="*/ 1363133 w 1667933"/>
              <a:gd name="connsiteY24" fmla="*/ 118537 h 169337"/>
              <a:gd name="connsiteX25" fmla="*/ 1388533 w 1667933"/>
              <a:gd name="connsiteY25" fmla="*/ 135470 h 169337"/>
              <a:gd name="connsiteX26" fmla="*/ 1422400 w 1667933"/>
              <a:gd name="connsiteY26" fmla="*/ 169337 h 169337"/>
              <a:gd name="connsiteX27" fmla="*/ 1498600 w 1667933"/>
              <a:gd name="connsiteY27" fmla="*/ 143937 h 169337"/>
              <a:gd name="connsiteX28" fmla="*/ 1532466 w 1667933"/>
              <a:gd name="connsiteY28" fmla="*/ 93137 h 169337"/>
              <a:gd name="connsiteX29" fmla="*/ 1549400 w 1667933"/>
              <a:gd name="connsiteY29" fmla="*/ 76204 h 169337"/>
              <a:gd name="connsiteX30" fmla="*/ 1667933 w 1667933"/>
              <a:gd name="connsiteY30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65200 w 1667933"/>
              <a:gd name="connsiteY7" fmla="*/ 76204 h 169337"/>
              <a:gd name="connsiteX8" fmla="*/ 973666 w 1667933"/>
              <a:gd name="connsiteY8" fmla="*/ 33870 h 169337"/>
              <a:gd name="connsiteX9" fmla="*/ 990600 w 1667933"/>
              <a:gd name="connsiteY9" fmla="*/ 16937 h 169337"/>
              <a:gd name="connsiteX10" fmla="*/ 1049866 w 1667933"/>
              <a:gd name="connsiteY10" fmla="*/ 25404 h 169337"/>
              <a:gd name="connsiteX11" fmla="*/ 1066800 w 1667933"/>
              <a:gd name="connsiteY11" fmla="*/ 42337 h 169337"/>
              <a:gd name="connsiteX12" fmla="*/ 1092200 w 1667933"/>
              <a:gd name="connsiteY12" fmla="*/ 135470 h 169337"/>
              <a:gd name="connsiteX13" fmla="*/ 1109133 w 1667933"/>
              <a:gd name="connsiteY13" fmla="*/ 152404 h 169337"/>
              <a:gd name="connsiteX14" fmla="*/ 1159933 w 1667933"/>
              <a:gd name="connsiteY14" fmla="*/ 169337 h 169337"/>
              <a:gd name="connsiteX15" fmla="*/ 1210733 w 1667933"/>
              <a:gd name="connsiteY15" fmla="*/ 160870 h 169337"/>
              <a:gd name="connsiteX16" fmla="*/ 1219200 w 1667933"/>
              <a:gd name="connsiteY16" fmla="*/ 135470 h 169337"/>
              <a:gd name="connsiteX17" fmla="*/ 1227666 w 1667933"/>
              <a:gd name="connsiteY17" fmla="*/ 67737 h 169337"/>
              <a:gd name="connsiteX18" fmla="*/ 1244600 w 1667933"/>
              <a:gd name="connsiteY18" fmla="*/ 50804 h 169337"/>
              <a:gd name="connsiteX19" fmla="*/ 1295400 w 1667933"/>
              <a:gd name="connsiteY19" fmla="*/ 33870 h 169337"/>
              <a:gd name="connsiteX20" fmla="*/ 1346200 w 1667933"/>
              <a:gd name="connsiteY20" fmla="*/ 42337 h 169337"/>
              <a:gd name="connsiteX21" fmla="*/ 1354666 w 1667933"/>
              <a:gd name="connsiteY21" fmla="*/ 93137 h 169337"/>
              <a:gd name="connsiteX22" fmla="*/ 1363133 w 1667933"/>
              <a:gd name="connsiteY22" fmla="*/ 118537 h 169337"/>
              <a:gd name="connsiteX23" fmla="*/ 1388533 w 1667933"/>
              <a:gd name="connsiteY23" fmla="*/ 135470 h 169337"/>
              <a:gd name="connsiteX24" fmla="*/ 1422400 w 1667933"/>
              <a:gd name="connsiteY24" fmla="*/ 169337 h 169337"/>
              <a:gd name="connsiteX25" fmla="*/ 1498600 w 1667933"/>
              <a:gd name="connsiteY25" fmla="*/ 143937 h 169337"/>
              <a:gd name="connsiteX26" fmla="*/ 1532466 w 1667933"/>
              <a:gd name="connsiteY26" fmla="*/ 93137 h 169337"/>
              <a:gd name="connsiteX27" fmla="*/ 1549400 w 1667933"/>
              <a:gd name="connsiteY27" fmla="*/ 76204 h 169337"/>
              <a:gd name="connsiteX28" fmla="*/ 1667933 w 1667933"/>
              <a:gd name="connsiteY28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73666 w 1667933"/>
              <a:gd name="connsiteY7" fmla="*/ 33870 h 169337"/>
              <a:gd name="connsiteX8" fmla="*/ 990600 w 1667933"/>
              <a:gd name="connsiteY8" fmla="*/ 16937 h 169337"/>
              <a:gd name="connsiteX9" fmla="*/ 1049866 w 1667933"/>
              <a:gd name="connsiteY9" fmla="*/ 25404 h 169337"/>
              <a:gd name="connsiteX10" fmla="*/ 1066800 w 1667933"/>
              <a:gd name="connsiteY10" fmla="*/ 42337 h 169337"/>
              <a:gd name="connsiteX11" fmla="*/ 1092200 w 1667933"/>
              <a:gd name="connsiteY11" fmla="*/ 135470 h 169337"/>
              <a:gd name="connsiteX12" fmla="*/ 1109133 w 1667933"/>
              <a:gd name="connsiteY12" fmla="*/ 152404 h 169337"/>
              <a:gd name="connsiteX13" fmla="*/ 1159933 w 1667933"/>
              <a:gd name="connsiteY13" fmla="*/ 169337 h 169337"/>
              <a:gd name="connsiteX14" fmla="*/ 1210733 w 1667933"/>
              <a:gd name="connsiteY14" fmla="*/ 160870 h 169337"/>
              <a:gd name="connsiteX15" fmla="*/ 1219200 w 1667933"/>
              <a:gd name="connsiteY15" fmla="*/ 135470 h 169337"/>
              <a:gd name="connsiteX16" fmla="*/ 1227666 w 1667933"/>
              <a:gd name="connsiteY16" fmla="*/ 67737 h 169337"/>
              <a:gd name="connsiteX17" fmla="*/ 1244600 w 1667933"/>
              <a:gd name="connsiteY17" fmla="*/ 50804 h 169337"/>
              <a:gd name="connsiteX18" fmla="*/ 1295400 w 1667933"/>
              <a:gd name="connsiteY18" fmla="*/ 33870 h 169337"/>
              <a:gd name="connsiteX19" fmla="*/ 1346200 w 1667933"/>
              <a:gd name="connsiteY19" fmla="*/ 42337 h 169337"/>
              <a:gd name="connsiteX20" fmla="*/ 1354666 w 1667933"/>
              <a:gd name="connsiteY20" fmla="*/ 93137 h 169337"/>
              <a:gd name="connsiteX21" fmla="*/ 1363133 w 1667933"/>
              <a:gd name="connsiteY21" fmla="*/ 118537 h 169337"/>
              <a:gd name="connsiteX22" fmla="*/ 1388533 w 1667933"/>
              <a:gd name="connsiteY22" fmla="*/ 135470 h 169337"/>
              <a:gd name="connsiteX23" fmla="*/ 1422400 w 1667933"/>
              <a:gd name="connsiteY23" fmla="*/ 169337 h 169337"/>
              <a:gd name="connsiteX24" fmla="*/ 1498600 w 1667933"/>
              <a:gd name="connsiteY24" fmla="*/ 143937 h 169337"/>
              <a:gd name="connsiteX25" fmla="*/ 1532466 w 1667933"/>
              <a:gd name="connsiteY25" fmla="*/ 93137 h 169337"/>
              <a:gd name="connsiteX26" fmla="*/ 1549400 w 1667933"/>
              <a:gd name="connsiteY26" fmla="*/ 76204 h 169337"/>
              <a:gd name="connsiteX27" fmla="*/ 1667933 w 1667933"/>
              <a:gd name="connsiteY27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49866 w 1667933"/>
              <a:gd name="connsiteY8" fmla="*/ 25404 h 169337"/>
              <a:gd name="connsiteX9" fmla="*/ 1066800 w 1667933"/>
              <a:gd name="connsiteY9" fmla="*/ 42337 h 169337"/>
              <a:gd name="connsiteX10" fmla="*/ 1092200 w 1667933"/>
              <a:gd name="connsiteY10" fmla="*/ 135470 h 169337"/>
              <a:gd name="connsiteX11" fmla="*/ 1109133 w 1667933"/>
              <a:gd name="connsiteY11" fmla="*/ 152404 h 169337"/>
              <a:gd name="connsiteX12" fmla="*/ 1159933 w 1667933"/>
              <a:gd name="connsiteY12" fmla="*/ 169337 h 169337"/>
              <a:gd name="connsiteX13" fmla="*/ 1210733 w 1667933"/>
              <a:gd name="connsiteY13" fmla="*/ 160870 h 169337"/>
              <a:gd name="connsiteX14" fmla="*/ 1219200 w 1667933"/>
              <a:gd name="connsiteY14" fmla="*/ 135470 h 169337"/>
              <a:gd name="connsiteX15" fmla="*/ 1227666 w 1667933"/>
              <a:gd name="connsiteY15" fmla="*/ 67737 h 169337"/>
              <a:gd name="connsiteX16" fmla="*/ 1244600 w 1667933"/>
              <a:gd name="connsiteY16" fmla="*/ 50804 h 169337"/>
              <a:gd name="connsiteX17" fmla="*/ 1295400 w 1667933"/>
              <a:gd name="connsiteY17" fmla="*/ 33870 h 169337"/>
              <a:gd name="connsiteX18" fmla="*/ 1346200 w 1667933"/>
              <a:gd name="connsiteY18" fmla="*/ 42337 h 169337"/>
              <a:gd name="connsiteX19" fmla="*/ 1354666 w 1667933"/>
              <a:gd name="connsiteY19" fmla="*/ 93137 h 169337"/>
              <a:gd name="connsiteX20" fmla="*/ 1363133 w 1667933"/>
              <a:gd name="connsiteY20" fmla="*/ 118537 h 169337"/>
              <a:gd name="connsiteX21" fmla="*/ 1388533 w 1667933"/>
              <a:gd name="connsiteY21" fmla="*/ 135470 h 169337"/>
              <a:gd name="connsiteX22" fmla="*/ 1422400 w 1667933"/>
              <a:gd name="connsiteY22" fmla="*/ 169337 h 169337"/>
              <a:gd name="connsiteX23" fmla="*/ 1498600 w 1667933"/>
              <a:gd name="connsiteY23" fmla="*/ 143937 h 169337"/>
              <a:gd name="connsiteX24" fmla="*/ 1532466 w 1667933"/>
              <a:gd name="connsiteY24" fmla="*/ 93137 h 169337"/>
              <a:gd name="connsiteX25" fmla="*/ 1549400 w 1667933"/>
              <a:gd name="connsiteY25" fmla="*/ 76204 h 169337"/>
              <a:gd name="connsiteX26" fmla="*/ 1667933 w 1667933"/>
              <a:gd name="connsiteY26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66800 w 1667933"/>
              <a:gd name="connsiteY8" fmla="*/ 42337 h 169337"/>
              <a:gd name="connsiteX9" fmla="*/ 1092200 w 1667933"/>
              <a:gd name="connsiteY9" fmla="*/ 135470 h 169337"/>
              <a:gd name="connsiteX10" fmla="*/ 1109133 w 1667933"/>
              <a:gd name="connsiteY10" fmla="*/ 152404 h 169337"/>
              <a:gd name="connsiteX11" fmla="*/ 1159933 w 1667933"/>
              <a:gd name="connsiteY11" fmla="*/ 169337 h 169337"/>
              <a:gd name="connsiteX12" fmla="*/ 1210733 w 1667933"/>
              <a:gd name="connsiteY12" fmla="*/ 160870 h 169337"/>
              <a:gd name="connsiteX13" fmla="*/ 1219200 w 1667933"/>
              <a:gd name="connsiteY13" fmla="*/ 135470 h 169337"/>
              <a:gd name="connsiteX14" fmla="*/ 1227666 w 1667933"/>
              <a:gd name="connsiteY14" fmla="*/ 67737 h 169337"/>
              <a:gd name="connsiteX15" fmla="*/ 1244600 w 1667933"/>
              <a:gd name="connsiteY15" fmla="*/ 50804 h 169337"/>
              <a:gd name="connsiteX16" fmla="*/ 1295400 w 1667933"/>
              <a:gd name="connsiteY16" fmla="*/ 33870 h 169337"/>
              <a:gd name="connsiteX17" fmla="*/ 1346200 w 1667933"/>
              <a:gd name="connsiteY17" fmla="*/ 42337 h 169337"/>
              <a:gd name="connsiteX18" fmla="*/ 1354666 w 1667933"/>
              <a:gd name="connsiteY18" fmla="*/ 93137 h 169337"/>
              <a:gd name="connsiteX19" fmla="*/ 1363133 w 1667933"/>
              <a:gd name="connsiteY19" fmla="*/ 118537 h 169337"/>
              <a:gd name="connsiteX20" fmla="*/ 1388533 w 1667933"/>
              <a:gd name="connsiteY20" fmla="*/ 135470 h 169337"/>
              <a:gd name="connsiteX21" fmla="*/ 1422400 w 1667933"/>
              <a:gd name="connsiteY21" fmla="*/ 169337 h 169337"/>
              <a:gd name="connsiteX22" fmla="*/ 1498600 w 1667933"/>
              <a:gd name="connsiteY22" fmla="*/ 143937 h 169337"/>
              <a:gd name="connsiteX23" fmla="*/ 1532466 w 1667933"/>
              <a:gd name="connsiteY23" fmla="*/ 93137 h 169337"/>
              <a:gd name="connsiteX24" fmla="*/ 1549400 w 1667933"/>
              <a:gd name="connsiteY24" fmla="*/ 76204 h 169337"/>
              <a:gd name="connsiteX25" fmla="*/ 1667933 w 1667933"/>
              <a:gd name="connsiteY25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70691"/>
              <a:gd name="connsiteX1" fmla="*/ 135466 w 1667933"/>
              <a:gd name="connsiteY1" fmla="*/ 16937 h 170691"/>
              <a:gd name="connsiteX2" fmla="*/ 296333 w 1667933"/>
              <a:gd name="connsiteY2" fmla="*/ 160870 h 170691"/>
              <a:gd name="connsiteX3" fmla="*/ 437356 w 1667933"/>
              <a:gd name="connsiteY3" fmla="*/ 14556 h 170691"/>
              <a:gd name="connsiteX4" fmla="*/ 565944 w 1667933"/>
              <a:gd name="connsiteY4" fmla="*/ 155579 h 170691"/>
              <a:gd name="connsiteX5" fmla="*/ 762000 w 1667933"/>
              <a:gd name="connsiteY5" fmla="*/ 4 h 170691"/>
              <a:gd name="connsiteX6" fmla="*/ 889000 w 1667933"/>
              <a:gd name="connsiteY6" fmla="*/ 160870 h 170691"/>
              <a:gd name="connsiteX7" fmla="*/ 990600 w 1667933"/>
              <a:gd name="connsiteY7" fmla="*/ 16937 h 170691"/>
              <a:gd name="connsiteX8" fmla="*/ 1109133 w 1667933"/>
              <a:gd name="connsiteY8" fmla="*/ 152404 h 170691"/>
              <a:gd name="connsiteX9" fmla="*/ 1159933 w 1667933"/>
              <a:gd name="connsiteY9" fmla="*/ 169337 h 170691"/>
              <a:gd name="connsiteX10" fmla="*/ 1210733 w 1667933"/>
              <a:gd name="connsiteY10" fmla="*/ 160870 h 170691"/>
              <a:gd name="connsiteX11" fmla="*/ 1219200 w 1667933"/>
              <a:gd name="connsiteY11" fmla="*/ 135470 h 170691"/>
              <a:gd name="connsiteX12" fmla="*/ 1227666 w 1667933"/>
              <a:gd name="connsiteY12" fmla="*/ 67737 h 170691"/>
              <a:gd name="connsiteX13" fmla="*/ 1244600 w 1667933"/>
              <a:gd name="connsiteY13" fmla="*/ 50804 h 170691"/>
              <a:gd name="connsiteX14" fmla="*/ 1295400 w 1667933"/>
              <a:gd name="connsiteY14" fmla="*/ 33870 h 170691"/>
              <a:gd name="connsiteX15" fmla="*/ 1346200 w 1667933"/>
              <a:gd name="connsiteY15" fmla="*/ 42337 h 170691"/>
              <a:gd name="connsiteX16" fmla="*/ 1354666 w 1667933"/>
              <a:gd name="connsiteY16" fmla="*/ 93137 h 170691"/>
              <a:gd name="connsiteX17" fmla="*/ 1363133 w 1667933"/>
              <a:gd name="connsiteY17" fmla="*/ 118537 h 170691"/>
              <a:gd name="connsiteX18" fmla="*/ 1388533 w 1667933"/>
              <a:gd name="connsiteY18" fmla="*/ 135470 h 170691"/>
              <a:gd name="connsiteX19" fmla="*/ 1422400 w 1667933"/>
              <a:gd name="connsiteY19" fmla="*/ 169337 h 170691"/>
              <a:gd name="connsiteX20" fmla="*/ 1498600 w 1667933"/>
              <a:gd name="connsiteY20" fmla="*/ 143937 h 170691"/>
              <a:gd name="connsiteX21" fmla="*/ 1532466 w 1667933"/>
              <a:gd name="connsiteY21" fmla="*/ 93137 h 170691"/>
              <a:gd name="connsiteX22" fmla="*/ 1549400 w 1667933"/>
              <a:gd name="connsiteY22" fmla="*/ 76204 h 170691"/>
              <a:gd name="connsiteX23" fmla="*/ 1667933 w 1667933"/>
              <a:gd name="connsiteY23" fmla="*/ 67737 h 170691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5027"/>
              <a:gd name="connsiteX1" fmla="*/ 135466 w 1667933"/>
              <a:gd name="connsiteY1" fmla="*/ 16937 h 175027"/>
              <a:gd name="connsiteX2" fmla="*/ 296333 w 1667933"/>
              <a:gd name="connsiteY2" fmla="*/ 160870 h 175027"/>
              <a:gd name="connsiteX3" fmla="*/ 437356 w 1667933"/>
              <a:gd name="connsiteY3" fmla="*/ 14556 h 175027"/>
              <a:gd name="connsiteX4" fmla="*/ 565944 w 1667933"/>
              <a:gd name="connsiteY4" fmla="*/ 155579 h 175027"/>
              <a:gd name="connsiteX5" fmla="*/ 762000 w 1667933"/>
              <a:gd name="connsiteY5" fmla="*/ 4 h 175027"/>
              <a:gd name="connsiteX6" fmla="*/ 889000 w 1667933"/>
              <a:gd name="connsiteY6" fmla="*/ 160870 h 175027"/>
              <a:gd name="connsiteX7" fmla="*/ 990600 w 1667933"/>
              <a:gd name="connsiteY7" fmla="*/ 16937 h 175027"/>
              <a:gd name="connsiteX8" fmla="*/ 1159933 w 1667933"/>
              <a:gd name="connsiteY8" fmla="*/ 169337 h 175027"/>
              <a:gd name="connsiteX9" fmla="*/ 1219200 w 1667933"/>
              <a:gd name="connsiteY9" fmla="*/ 135470 h 175027"/>
              <a:gd name="connsiteX10" fmla="*/ 1227666 w 1667933"/>
              <a:gd name="connsiteY10" fmla="*/ 67737 h 175027"/>
              <a:gd name="connsiteX11" fmla="*/ 1244600 w 1667933"/>
              <a:gd name="connsiteY11" fmla="*/ 50804 h 175027"/>
              <a:gd name="connsiteX12" fmla="*/ 1295400 w 1667933"/>
              <a:gd name="connsiteY12" fmla="*/ 33870 h 175027"/>
              <a:gd name="connsiteX13" fmla="*/ 1346200 w 1667933"/>
              <a:gd name="connsiteY13" fmla="*/ 42337 h 175027"/>
              <a:gd name="connsiteX14" fmla="*/ 1354666 w 1667933"/>
              <a:gd name="connsiteY14" fmla="*/ 93137 h 175027"/>
              <a:gd name="connsiteX15" fmla="*/ 1363133 w 1667933"/>
              <a:gd name="connsiteY15" fmla="*/ 118537 h 175027"/>
              <a:gd name="connsiteX16" fmla="*/ 1388533 w 1667933"/>
              <a:gd name="connsiteY16" fmla="*/ 135470 h 175027"/>
              <a:gd name="connsiteX17" fmla="*/ 1422400 w 1667933"/>
              <a:gd name="connsiteY17" fmla="*/ 169337 h 175027"/>
              <a:gd name="connsiteX18" fmla="*/ 1498600 w 1667933"/>
              <a:gd name="connsiteY18" fmla="*/ 143937 h 175027"/>
              <a:gd name="connsiteX19" fmla="*/ 1532466 w 1667933"/>
              <a:gd name="connsiteY19" fmla="*/ 93137 h 175027"/>
              <a:gd name="connsiteX20" fmla="*/ 1549400 w 1667933"/>
              <a:gd name="connsiteY20" fmla="*/ 76204 h 175027"/>
              <a:gd name="connsiteX21" fmla="*/ 1667933 w 1667933"/>
              <a:gd name="connsiteY21" fmla="*/ 67737 h 175027"/>
              <a:gd name="connsiteX0" fmla="*/ 0 w 1667933"/>
              <a:gd name="connsiteY0" fmla="*/ 152404 h 169895"/>
              <a:gd name="connsiteX1" fmla="*/ 135466 w 1667933"/>
              <a:gd name="connsiteY1" fmla="*/ 16937 h 169895"/>
              <a:gd name="connsiteX2" fmla="*/ 296333 w 1667933"/>
              <a:gd name="connsiteY2" fmla="*/ 160870 h 169895"/>
              <a:gd name="connsiteX3" fmla="*/ 437356 w 1667933"/>
              <a:gd name="connsiteY3" fmla="*/ 14556 h 169895"/>
              <a:gd name="connsiteX4" fmla="*/ 565944 w 1667933"/>
              <a:gd name="connsiteY4" fmla="*/ 155579 h 169895"/>
              <a:gd name="connsiteX5" fmla="*/ 762000 w 1667933"/>
              <a:gd name="connsiteY5" fmla="*/ 4 h 169895"/>
              <a:gd name="connsiteX6" fmla="*/ 889000 w 1667933"/>
              <a:gd name="connsiteY6" fmla="*/ 160870 h 169895"/>
              <a:gd name="connsiteX7" fmla="*/ 990600 w 1667933"/>
              <a:gd name="connsiteY7" fmla="*/ 16937 h 169895"/>
              <a:gd name="connsiteX8" fmla="*/ 1159933 w 1667933"/>
              <a:gd name="connsiteY8" fmla="*/ 169337 h 169895"/>
              <a:gd name="connsiteX9" fmla="*/ 1227666 w 1667933"/>
              <a:gd name="connsiteY9" fmla="*/ 67737 h 169895"/>
              <a:gd name="connsiteX10" fmla="*/ 1244600 w 1667933"/>
              <a:gd name="connsiteY10" fmla="*/ 50804 h 169895"/>
              <a:gd name="connsiteX11" fmla="*/ 1295400 w 1667933"/>
              <a:gd name="connsiteY11" fmla="*/ 33870 h 169895"/>
              <a:gd name="connsiteX12" fmla="*/ 1346200 w 1667933"/>
              <a:gd name="connsiteY12" fmla="*/ 42337 h 169895"/>
              <a:gd name="connsiteX13" fmla="*/ 1354666 w 1667933"/>
              <a:gd name="connsiteY13" fmla="*/ 93137 h 169895"/>
              <a:gd name="connsiteX14" fmla="*/ 1363133 w 1667933"/>
              <a:gd name="connsiteY14" fmla="*/ 118537 h 169895"/>
              <a:gd name="connsiteX15" fmla="*/ 1388533 w 1667933"/>
              <a:gd name="connsiteY15" fmla="*/ 135470 h 169895"/>
              <a:gd name="connsiteX16" fmla="*/ 1422400 w 1667933"/>
              <a:gd name="connsiteY16" fmla="*/ 169337 h 169895"/>
              <a:gd name="connsiteX17" fmla="*/ 1498600 w 1667933"/>
              <a:gd name="connsiteY17" fmla="*/ 143937 h 169895"/>
              <a:gd name="connsiteX18" fmla="*/ 1532466 w 1667933"/>
              <a:gd name="connsiteY18" fmla="*/ 93137 h 169895"/>
              <a:gd name="connsiteX19" fmla="*/ 1549400 w 1667933"/>
              <a:gd name="connsiteY19" fmla="*/ 76204 h 169895"/>
              <a:gd name="connsiteX20" fmla="*/ 1667933 w 1667933"/>
              <a:gd name="connsiteY20" fmla="*/ 67737 h 169895"/>
              <a:gd name="connsiteX0" fmla="*/ 0 w 1667933"/>
              <a:gd name="connsiteY0" fmla="*/ 152404 h 169563"/>
              <a:gd name="connsiteX1" fmla="*/ 135466 w 1667933"/>
              <a:gd name="connsiteY1" fmla="*/ 16937 h 169563"/>
              <a:gd name="connsiteX2" fmla="*/ 296333 w 1667933"/>
              <a:gd name="connsiteY2" fmla="*/ 160870 h 169563"/>
              <a:gd name="connsiteX3" fmla="*/ 437356 w 1667933"/>
              <a:gd name="connsiteY3" fmla="*/ 14556 h 169563"/>
              <a:gd name="connsiteX4" fmla="*/ 565944 w 1667933"/>
              <a:gd name="connsiteY4" fmla="*/ 155579 h 169563"/>
              <a:gd name="connsiteX5" fmla="*/ 762000 w 1667933"/>
              <a:gd name="connsiteY5" fmla="*/ 4 h 169563"/>
              <a:gd name="connsiteX6" fmla="*/ 889000 w 1667933"/>
              <a:gd name="connsiteY6" fmla="*/ 160870 h 169563"/>
              <a:gd name="connsiteX7" fmla="*/ 990600 w 1667933"/>
              <a:gd name="connsiteY7" fmla="*/ 16937 h 169563"/>
              <a:gd name="connsiteX8" fmla="*/ 1159933 w 1667933"/>
              <a:gd name="connsiteY8" fmla="*/ 169337 h 169563"/>
              <a:gd name="connsiteX9" fmla="*/ 1244600 w 1667933"/>
              <a:gd name="connsiteY9" fmla="*/ 50804 h 169563"/>
              <a:gd name="connsiteX10" fmla="*/ 1295400 w 1667933"/>
              <a:gd name="connsiteY10" fmla="*/ 33870 h 169563"/>
              <a:gd name="connsiteX11" fmla="*/ 1346200 w 1667933"/>
              <a:gd name="connsiteY11" fmla="*/ 42337 h 169563"/>
              <a:gd name="connsiteX12" fmla="*/ 1354666 w 1667933"/>
              <a:gd name="connsiteY12" fmla="*/ 93137 h 169563"/>
              <a:gd name="connsiteX13" fmla="*/ 1363133 w 1667933"/>
              <a:gd name="connsiteY13" fmla="*/ 118537 h 169563"/>
              <a:gd name="connsiteX14" fmla="*/ 1388533 w 1667933"/>
              <a:gd name="connsiteY14" fmla="*/ 135470 h 169563"/>
              <a:gd name="connsiteX15" fmla="*/ 1422400 w 1667933"/>
              <a:gd name="connsiteY15" fmla="*/ 169337 h 169563"/>
              <a:gd name="connsiteX16" fmla="*/ 1498600 w 1667933"/>
              <a:gd name="connsiteY16" fmla="*/ 143937 h 169563"/>
              <a:gd name="connsiteX17" fmla="*/ 1532466 w 1667933"/>
              <a:gd name="connsiteY17" fmla="*/ 93137 h 169563"/>
              <a:gd name="connsiteX18" fmla="*/ 1549400 w 1667933"/>
              <a:gd name="connsiteY18" fmla="*/ 76204 h 169563"/>
              <a:gd name="connsiteX19" fmla="*/ 1667933 w 1667933"/>
              <a:gd name="connsiteY19" fmla="*/ 67737 h 169563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3"/>
              <a:gd name="connsiteX1" fmla="*/ 135466 w 1667933"/>
              <a:gd name="connsiteY1" fmla="*/ 16937 h 169383"/>
              <a:gd name="connsiteX2" fmla="*/ 296333 w 1667933"/>
              <a:gd name="connsiteY2" fmla="*/ 160870 h 169383"/>
              <a:gd name="connsiteX3" fmla="*/ 437356 w 1667933"/>
              <a:gd name="connsiteY3" fmla="*/ 14556 h 169383"/>
              <a:gd name="connsiteX4" fmla="*/ 565944 w 1667933"/>
              <a:gd name="connsiteY4" fmla="*/ 155579 h 169383"/>
              <a:gd name="connsiteX5" fmla="*/ 762000 w 1667933"/>
              <a:gd name="connsiteY5" fmla="*/ 4 h 169383"/>
              <a:gd name="connsiteX6" fmla="*/ 889000 w 1667933"/>
              <a:gd name="connsiteY6" fmla="*/ 160870 h 169383"/>
              <a:gd name="connsiteX7" fmla="*/ 990600 w 1667933"/>
              <a:gd name="connsiteY7" fmla="*/ 16937 h 169383"/>
              <a:gd name="connsiteX8" fmla="*/ 1159933 w 1667933"/>
              <a:gd name="connsiteY8" fmla="*/ 169337 h 169383"/>
              <a:gd name="connsiteX9" fmla="*/ 1295400 w 1667933"/>
              <a:gd name="connsiteY9" fmla="*/ 33870 h 169383"/>
              <a:gd name="connsiteX10" fmla="*/ 1354666 w 1667933"/>
              <a:gd name="connsiteY10" fmla="*/ 93137 h 169383"/>
              <a:gd name="connsiteX11" fmla="*/ 1363133 w 1667933"/>
              <a:gd name="connsiteY11" fmla="*/ 118537 h 169383"/>
              <a:gd name="connsiteX12" fmla="*/ 1388533 w 1667933"/>
              <a:gd name="connsiteY12" fmla="*/ 135470 h 169383"/>
              <a:gd name="connsiteX13" fmla="*/ 1422400 w 1667933"/>
              <a:gd name="connsiteY13" fmla="*/ 169337 h 169383"/>
              <a:gd name="connsiteX14" fmla="*/ 1498600 w 1667933"/>
              <a:gd name="connsiteY14" fmla="*/ 143937 h 169383"/>
              <a:gd name="connsiteX15" fmla="*/ 1532466 w 1667933"/>
              <a:gd name="connsiteY15" fmla="*/ 93137 h 169383"/>
              <a:gd name="connsiteX16" fmla="*/ 1549400 w 1667933"/>
              <a:gd name="connsiteY16" fmla="*/ 76204 h 169383"/>
              <a:gd name="connsiteX17" fmla="*/ 1667933 w 1667933"/>
              <a:gd name="connsiteY17" fmla="*/ 67737 h 169383"/>
              <a:gd name="connsiteX0" fmla="*/ 0 w 1667933"/>
              <a:gd name="connsiteY0" fmla="*/ 152404 h 169382"/>
              <a:gd name="connsiteX1" fmla="*/ 135466 w 1667933"/>
              <a:gd name="connsiteY1" fmla="*/ 16937 h 169382"/>
              <a:gd name="connsiteX2" fmla="*/ 296333 w 1667933"/>
              <a:gd name="connsiteY2" fmla="*/ 160870 h 169382"/>
              <a:gd name="connsiteX3" fmla="*/ 437356 w 1667933"/>
              <a:gd name="connsiteY3" fmla="*/ 14556 h 169382"/>
              <a:gd name="connsiteX4" fmla="*/ 565944 w 1667933"/>
              <a:gd name="connsiteY4" fmla="*/ 155579 h 169382"/>
              <a:gd name="connsiteX5" fmla="*/ 762000 w 1667933"/>
              <a:gd name="connsiteY5" fmla="*/ 4 h 169382"/>
              <a:gd name="connsiteX6" fmla="*/ 889000 w 1667933"/>
              <a:gd name="connsiteY6" fmla="*/ 160870 h 169382"/>
              <a:gd name="connsiteX7" fmla="*/ 990600 w 1667933"/>
              <a:gd name="connsiteY7" fmla="*/ 16937 h 169382"/>
              <a:gd name="connsiteX8" fmla="*/ 1159933 w 1667933"/>
              <a:gd name="connsiteY8" fmla="*/ 169337 h 169382"/>
              <a:gd name="connsiteX9" fmla="*/ 1295400 w 1667933"/>
              <a:gd name="connsiteY9" fmla="*/ 33870 h 169382"/>
              <a:gd name="connsiteX10" fmla="*/ 1363133 w 1667933"/>
              <a:gd name="connsiteY10" fmla="*/ 118537 h 169382"/>
              <a:gd name="connsiteX11" fmla="*/ 1388533 w 1667933"/>
              <a:gd name="connsiteY11" fmla="*/ 135470 h 169382"/>
              <a:gd name="connsiteX12" fmla="*/ 1422400 w 1667933"/>
              <a:gd name="connsiteY12" fmla="*/ 169337 h 169382"/>
              <a:gd name="connsiteX13" fmla="*/ 1498600 w 1667933"/>
              <a:gd name="connsiteY13" fmla="*/ 143937 h 169382"/>
              <a:gd name="connsiteX14" fmla="*/ 1532466 w 1667933"/>
              <a:gd name="connsiteY14" fmla="*/ 93137 h 169382"/>
              <a:gd name="connsiteX15" fmla="*/ 1549400 w 1667933"/>
              <a:gd name="connsiteY15" fmla="*/ 76204 h 169382"/>
              <a:gd name="connsiteX16" fmla="*/ 1667933 w 1667933"/>
              <a:gd name="connsiteY16" fmla="*/ 67737 h 169382"/>
              <a:gd name="connsiteX0" fmla="*/ 0 w 1667933"/>
              <a:gd name="connsiteY0" fmla="*/ 152404 h 169381"/>
              <a:gd name="connsiteX1" fmla="*/ 135466 w 1667933"/>
              <a:gd name="connsiteY1" fmla="*/ 16937 h 169381"/>
              <a:gd name="connsiteX2" fmla="*/ 296333 w 1667933"/>
              <a:gd name="connsiteY2" fmla="*/ 160870 h 169381"/>
              <a:gd name="connsiteX3" fmla="*/ 437356 w 1667933"/>
              <a:gd name="connsiteY3" fmla="*/ 14556 h 169381"/>
              <a:gd name="connsiteX4" fmla="*/ 565944 w 1667933"/>
              <a:gd name="connsiteY4" fmla="*/ 155579 h 169381"/>
              <a:gd name="connsiteX5" fmla="*/ 762000 w 1667933"/>
              <a:gd name="connsiteY5" fmla="*/ 4 h 169381"/>
              <a:gd name="connsiteX6" fmla="*/ 889000 w 1667933"/>
              <a:gd name="connsiteY6" fmla="*/ 160870 h 169381"/>
              <a:gd name="connsiteX7" fmla="*/ 990600 w 1667933"/>
              <a:gd name="connsiteY7" fmla="*/ 16937 h 169381"/>
              <a:gd name="connsiteX8" fmla="*/ 1159933 w 1667933"/>
              <a:gd name="connsiteY8" fmla="*/ 169337 h 169381"/>
              <a:gd name="connsiteX9" fmla="*/ 1295400 w 1667933"/>
              <a:gd name="connsiteY9" fmla="*/ 33870 h 169381"/>
              <a:gd name="connsiteX10" fmla="*/ 1388533 w 1667933"/>
              <a:gd name="connsiteY10" fmla="*/ 135470 h 169381"/>
              <a:gd name="connsiteX11" fmla="*/ 1422400 w 1667933"/>
              <a:gd name="connsiteY11" fmla="*/ 169337 h 169381"/>
              <a:gd name="connsiteX12" fmla="*/ 1498600 w 1667933"/>
              <a:gd name="connsiteY12" fmla="*/ 143937 h 169381"/>
              <a:gd name="connsiteX13" fmla="*/ 1532466 w 1667933"/>
              <a:gd name="connsiteY13" fmla="*/ 93137 h 169381"/>
              <a:gd name="connsiteX14" fmla="*/ 1549400 w 1667933"/>
              <a:gd name="connsiteY14" fmla="*/ 76204 h 169381"/>
              <a:gd name="connsiteX15" fmla="*/ 1667933 w 1667933"/>
              <a:gd name="connsiteY15" fmla="*/ 67737 h 169381"/>
              <a:gd name="connsiteX0" fmla="*/ 0 w 1667933"/>
              <a:gd name="connsiteY0" fmla="*/ 152404 h 177578"/>
              <a:gd name="connsiteX1" fmla="*/ 135466 w 1667933"/>
              <a:gd name="connsiteY1" fmla="*/ 16937 h 177578"/>
              <a:gd name="connsiteX2" fmla="*/ 296333 w 1667933"/>
              <a:gd name="connsiteY2" fmla="*/ 160870 h 177578"/>
              <a:gd name="connsiteX3" fmla="*/ 437356 w 1667933"/>
              <a:gd name="connsiteY3" fmla="*/ 14556 h 177578"/>
              <a:gd name="connsiteX4" fmla="*/ 565944 w 1667933"/>
              <a:gd name="connsiteY4" fmla="*/ 155579 h 177578"/>
              <a:gd name="connsiteX5" fmla="*/ 762000 w 1667933"/>
              <a:gd name="connsiteY5" fmla="*/ 4 h 177578"/>
              <a:gd name="connsiteX6" fmla="*/ 889000 w 1667933"/>
              <a:gd name="connsiteY6" fmla="*/ 160870 h 177578"/>
              <a:gd name="connsiteX7" fmla="*/ 990600 w 1667933"/>
              <a:gd name="connsiteY7" fmla="*/ 16937 h 177578"/>
              <a:gd name="connsiteX8" fmla="*/ 1159933 w 1667933"/>
              <a:gd name="connsiteY8" fmla="*/ 169337 h 177578"/>
              <a:gd name="connsiteX9" fmla="*/ 1295400 w 1667933"/>
              <a:gd name="connsiteY9" fmla="*/ 33870 h 177578"/>
              <a:gd name="connsiteX10" fmla="*/ 1422400 w 1667933"/>
              <a:gd name="connsiteY10" fmla="*/ 169337 h 177578"/>
              <a:gd name="connsiteX11" fmla="*/ 1498600 w 1667933"/>
              <a:gd name="connsiteY11" fmla="*/ 143937 h 177578"/>
              <a:gd name="connsiteX12" fmla="*/ 1532466 w 1667933"/>
              <a:gd name="connsiteY12" fmla="*/ 93137 h 177578"/>
              <a:gd name="connsiteX13" fmla="*/ 1549400 w 1667933"/>
              <a:gd name="connsiteY13" fmla="*/ 76204 h 177578"/>
              <a:gd name="connsiteX14" fmla="*/ 1667933 w 1667933"/>
              <a:gd name="connsiteY14" fmla="*/ 67737 h 177578"/>
              <a:gd name="connsiteX0" fmla="*/ 0 w 1667933"/>
              <a:gd name="connsiteY0" fmla="*/ 152404 h 175325"/>
              <a:gd name="connsiteX1" fmla="*/ 135466 w 1667933"/>
              <a:gd name="connsiteY1" fmla="*/ 16937 h 175325"/>
              <a:gd name="connsiteX2" fmla="*/ 296333 w 1667933"/>
              <a:gd name="connsiteY2" fmla="*/ 160870 h 175325"/>
              <a:gd name="connsiteX3" fmla="*/ 437356 w 1667933"/>
              <a:gd name="connsiteY3" fmla="*/ 14556 h 175325"/>
              <a:gd name="connsiteX4" fmla="*/ 565944 w 1667933"/>
              <a:gd name="connsiteY4" fmla="*/ 155579 h 175325"/>
              <a:gd name="connsiteX5" fmla="*/ 762000 w 1667933"/>
              <a:gd name="connsiteY5" fmla="*/ 4 h 175325"/>
              <a:gd name="connsiteX6" fmla="*/ 889000 w 1667933"/>
              <a:gd name="connsiteY6" fmla="*/ 160870 h 175325"/>
              <a:gd name="connsiteX7" fmla="*/ 990600 w 1667933"/>
              <a:gd name="connsiteY7" fmla="*/ 16937 h 175325"/>
              <a:gd name="connsiteX8" fmla="*/ 1159933 w 1667933"/>
              <a:gd name="connsiteY8" fmla="*/ 169337 h 175325"/>
              <a:gd name="connsiteX9" fmla="*/ 1295400 w 1667933"/>
              <a:gd name="connsiteY9" fmla="*/ 33870 h 175325"/>
              <a:gd name="connsiteX10" fmla="*/ 1422400 w 1667933"/>
              <a:gd name="connsiteY10" fmla="*/ 169337 h 175325"/>
              <a:gd name="connsiteX11" fmla="*/ 1498600 w 1667933"/>
              <a:gd name="connsiteY11" fmla="*/ 143937 h 175325"/>
              <a:gd name="connsiteX12" fmla="*/ 1549400 w 1667933"/>
              <a:gd name="connsiteY12" fmla="*/ 76204 h 175325"/>
              <a:gd name="connsiteX13" fmla="*/ 1667933 w 1667933"/>
              <a:gd name="connsiteY13" fmla="*/ 67737 h 175325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4689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62995 w 1653645"/>
              <a:gd name="connsiteY2" fmla="*/ 160870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20700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45260 h 155473"/>
              <a:gd name="connsiteX1" fmla="*/ 121178 w 1653645"/>
              <a:gd name="connsiteY1" fmla="*/ 2650 h 155473"/>
              <a:gd name="connsiteX2" fmla="*/ 253470 w 1653645"/>
              <a:gd name="connsiteY2" fmla="*/ 144201 h 155473"/>
              <a:gd name="connsiteX3" fmla="*/ 389730 w 1653645"/>
              <a:gd name="connsiteY3" fmla="*/ 269 h 155473"/>
              <a:gd name="connsiteX4" fmla="*/ 520700 w 1653645"/>
              <a:gd name="connsiteY4" fmla="*/ 141292 h 155473"/>
              <a:gd name="connsiteX5" fmla="*/ 669131 w 1653645"/>
              <a:gd name="connsiteY5" fmla="*/ 5 h 155473"/>
              <a:gd name="connsiteX6" fmla="*/ 874712 w 1653645"/>
              <a:gd name="connsiteY6" fmla="*/ 146583 h 155473"/>
              <a:gd name="connsiteX7" fmla="*/ 976312 w 1653645"/>
              <a:gd name="connsiteY7" fmla="*/ 2650 h 155473"/>
              <a:gd name="connsiteX8" fmla="*/ 1145645 w 1653645"/>
              <a:gd name="connsiteY8" fmla="*/ 155050 h 155473"/>
              <a:gd name="connsiteX9" fmla="*/ 1281112 w 1653645"/>
              <a:gd name="connsiteY9" fmla="*/ 19583 h 155473"/>
              <a:gd name="connsiteX10" fmla="*/ 1408112 w 1653645"/>
              <a:gd name="connsiteY10" fmla="*/ 155050 h 155473"/>
              <a:gd name="connsiteX11" fmla="*/ 1535112 w 1653645"/>
              <a:gd name="connsiteY11" fmla="*/ 61917 h 155473"/>
              <a:gd name="connsiteX12" fmla="*/ 1653645 w 1653645"/>
              <a:gd name="connsiteY12" fmla="*/ 53450 h 155473"/>
              <a:gd name="connsiteX0" fmla="*/ 0 w 1653645"/>
              <a:gd name="connsiteY0" fmla="*/ 145256 h 155469"/>
              <a:gd name="connsiteX1" fmla="*/ 121178 w 1653645"/>
              <a:gd name="connsiteY1" fmla="*/ 2646 h 155469"/>
              <a:gd name="connsiteX2" fmla="*/ 253470 w 1653645"/>
              <a:gd name="connsiteY2" fmla="*/ 144197 h 155469"/>
              <a:gd name="connsiteX3" fmla="*/ 389730 w 1653645"/>
              <a:gd name="connsiteY3" fmla="*/ 265 h 155469"/>
              <a:gd name="connsiteX4" fmla="*/ 520700 w 1653645"/>
              <a:gd name="connsiteY4" fmla="*/ 141288 h 155469"/>
              <a:gd name="connsiteX5" fmla="*/ 669131 w 1653645"/>
              <a:gd name="connsiteY5" fmla="*/ 1 h 155469"/>
              <a:gd name="connsiteX6" fmla="*/ 796130 w 1653645"/>
              <a:gd name="connsiteY6" fmla="*/ 139435 h 155469"/>
              <a:gd name="connsiteX7" fmla="*/ 976312 w 1653645"/>
              <a:gd name="connsiteY7" fmla="*/ 2646 h 155469"/>
              <a:gd name="connsiteX8" fmla="*/ 1145645 w 1653645"/>
              <a:gd name="connsiteY8" fmla="*/ 155046 h 155469"/>
              <a:gd name="connsiteX9" fmla="*/ 1281112 w 1653645"/>
              <a:gd name="connsiteY9" fmla="*/ 19579 h 155469"/>
              <a:gd name="connsiteX10" fmla="*/ 1408112 w 1653645"/>
              <a:gd name="connsiteY10" fmla="*/ 155046 h 155469"/>
              <a:gd name="connsiteX11" fmla="*/ 1535112 w 1653645"/>
              <a:gd name="connsiteY11" fmla="*/ 61913 h 155469"/>
              <a:gd name="connsiteX12" fmla="*/ 1653645 w 1653645"/>
              <a:gd name="connsiteY12" fmla="*/ 53446 h 155469"/>
              <a:gd name="connsiteX0" fmla="*/ 0 w 1653645"/>
              <a:gd name="connsiteY0" fmla="*/ 147407 h 157620"/>
              <a:gd name="connsiteX1" fmla="*/ 121178 w 1653645"/>
              <a:gd name="connsiteY1" fmla="*/ 4797 h 157620"/>
              <a:gd name="connsiteX2" fmla="*/ 253470 w 1653645"/>
              <a:gd name="connsiteY2" fmla="*/ 146348 h 157620"/>
              <a:gd name="connsiteX3" fmla="*/ 389730 w 1653645"/>
              <a:gd name="connsiteY3" fmla="*/ 2416 h 157620"/>
              <a:gd name="connsiteX4" fmla="*/ 520700 w 1653645"/>
              <a:gd name="connsiteY4" fmla="*/ 143439 h 157620"/>
              <a:gd name="connsiteX5" fmla="*/ 669131 w 1653645"/>
              <a:gd name="connsiteY5" fmla="*/ 2152 h 157620"/>
              <a:gd name="connsiteX6" fmla="*/ 796130 w 1653645"/>
              <a:gd name="connsiteY6" fmla="*/ 141586 h 157620"/>
              <a:gd name="connsiteX7" fmla="*/ 938212 w 1653645"/>
              <a:gd name="connsiteY7" fmla="*/ 34 h 157620"/>
              <a:gd name="connsiteX8" fmla="*/ 1145645 w 1653645"/>
              <a:gd name="connsiteY8" fmla="*/ 157197 h 157620"/>
              <a:gd name="connsiteX9" fmla="*/ 1281112 w 1653645"/>
              <a:gd name="connsiteY9" fmla="*/ 21730 h 157620"/>
              <a:gd name="connsiteX10" fmla="*/ 1408112 w 1653645"/>
              <a:gd name="connsiteY10" fmla="*/ 157197 h 157620"/>
              <a:gd name="connsiteX11" fmla="*/ 1535112 w 1653645"/>
              <a:gd name="connsiteY11" fmla="*/ 64064 h 157620"/>
              <a:gd name="connsiteX12" fmla="*/ 1653645 w 1653645"/>
              <a:gd name="connsiteY12" fmla="*/ 55597 h 157620"/>
              <a:gd name="connsiteX0" fmla="*/ 0 w 1653645"/>
              <a:gd name="connsiteY0" fmla="*/ 147376 h 157589"/>
              <a:gd name="connsiteX1" fmla="*/ 121178 w 1653645"/>
              <a:gd name="connsiteY1" fmla="*/ 4766 h 157589"/>
              <a:gd name="connsiteX2" fmla="*/ 253470 w 1653645"/>
              <a:gd name="connsiteY2" fmla="*/ 146317 h 157589"/>
              <a:gd name="connsiteX3" fmla="*/ 389730 w 1653645"/>
              <a:gd name="connsiteY3" fmla="*/ 2385 h 157589"/>
              <a:gd name="connsiteX4" fmla="*/ 520700 w 1653645"/>
              <a:gd name="connsiteY4" fmla="*/ 143408 h 157589"/>
              <a:gd name="connsiteX5" fmla="*/ 669131 w 1653645"/>
              <a:gd name="connsiteY5" fmla="*/ 2121 h 157589"/>
              <a:gd name="connsiteX6" fmla="*/ 796130 w 1653645"/>
              <a:gd name="connsiteY6" fmla="*/ 141555 h 157589"/>
              <a:gd name="connsiteX7" fmla="*/ 938212 w 1653645"/>
              <a:gd name="connsiteY7" fmla="*/ 3 h 157589"/>
              <a:gd name="connsiteX8" fmla="*/ 1069445 w 1653645"/>
              <a:gd name="connsiteY8" fmla="*/ 145260 h 157589"/>
              <a:gd name="connsiteX9" fmla="*/ 1281112 w 1653645"/>
              <a:gd name="connsiteY9" fmla="*/ 21699 h 157589"/>
              <a:gd name="connsiteX10" fmla="*/ 1408112 w 1653645"/>
              <a:gd name="connsiteY10" fmla="*/ 157166 h 157589"/>
              <a:gd name="connsiteX11" fmla="*/ 1535112 w 1653645"/>
              <a:gd name="connsiteY11" fmla="*/ 64033 h 157589"/>
              <a:gd name="connsiteX12" fmla="*/ 1653645 w 1653645"/>
              <a:gd name="connsiteY12" fmla="*/ 55566 h 157589"/>
              <a:gd name="connsiteX0" fmla="*/ 0 w 1653645"/>
              <a:gd name="connsiteY0" fmla="*/ 147376 h 158004"/>
              <a:gd name="connsiteX1" fmla="*/ 121178 w 1653645"/>
              <a:gd name="connsiteY1" fmla="*/ 4766 h 158004"/>
              <a:gd name="connsiteX2" fmla="*/ 253470 w 1653645"/>
              <a:gd name="connsiteY2" fmla="*/ 146317 h 158004"/>
              <a:gd name="connsiteX3" fmla="*/ 389730 w 1653645"/>
              <a:gd name="connsiteY3" fmla="*/ 2385 h 158004"/>
              <a:gd name="connsiteX4" fmla="*/ 520700 w 1653645"/>
              <a:gd name="connsiteY4" fmla="*/ 143408 h 158004"/>
              <a:gd name="connsiteX5" fmla="*/ 669131 w 1653645"/>
              <a:gd name="connsiteY5" fmla="*/ 2121 h 158004"/>
              <a:gd name="connsiteX6" fmla="*/ 796130 w 1653645"/>
              <a:gd name="connsiteY6" fmla="*/ 141555 h 158004"/>
              <a:gd name="connsiteX7" fmla="*/ 938212 w 1653645"/>
              <a:gd name="connsiteY7" fmla="*/ 3 h 158004"/>
              <a:gd name="connsiteX8" fmla="*/ 1069445 w 1653645"/>
              <a:gd name="connsiteY8" fmla="*/ 145260 h 158004"/>
              <a:gd name="connsiteX9" fmla="*/ 1204912 w 1653645"/>
              <a:gd name="connsiteY9" fmla="*/ 2649 h 158004"/>
              <a:gd name="connsiteX10" fmla="*/ 1408112 w 1653645"/>
              <a:gd name="connsiteY10" fmla="*/ 157166 h 158004"/>
              <a:gd name="connsiteX11" fmla="*/ 1535112 w 1653645"/>
              <a:gd name="connsiteY11" fmla="*/ 64033 h 158004"/>
              <a:gd name="connsiteX12" fmla="*/ 1653645 w 1653645"/>
              <a:gd name="connsiteY12" fmla="*/ 55566 h 158004"/>
              <a:gd name="connsiteX0" fmla="*/ 0 w 1653645"/>
              <a:gd name="connsiteY0" fmla="*/ 147376 h 150917"/>
              <a:gd name="connsiteX1" fmla="*/ 121178 w 1653645"/>
              <a:gd name="connsiteY1" fmla="*/ 4766 h 150917"/>
              <a:gd name="connsiteX2" fmla="*/ 253470 w 1653645"/>
              <a:gd name="connsiteY2" fmla="*/ 146317 h 150917"/>
              <a:gd name="connsiteX3" fmla="*/ 389730 w 1653645"/>
              <a:gd name="connsiteY3" fmla="*/ 2385 h 150917"/>
              <a:gd name="connsiteX4" fmla="*/ 520700 w 1653645"/>
              <a:gd name="connsiteY4" fmla="*/ 143408 h 150917"/>
              <a:gd name="connsiteX5" fmla="*/ 669131 w 1653645"/>
              <a:gd name="connsiteY5" fmla="*/ 2121 h 150917"/>
              <a:gd name="connsiteX6" fmla="*/ 796130 w 1653645"/>
              <a:gd name="connsiteY6" fmla="*/ 141555 h 150917"/>
              <a:gd name="connsiteX7" fmla="*/ 938212 w 1653645"/>
              <a:gd name="connsiteY7" fmla="*/ 3 h 150917"/>
              <a:gd name="connsiteX8" fmla="*/ 1069445 w 1653645"/>
              <a:gd name="connsiteY8" fmla="*/ 145260 h 150917"/>
              <a:gd name="connsiteX9" fmla="*/ 1204912 w 1653645"/>
              <a:gd name="connsiteY9" fmla="*/ 2649 h 150917"/>
              <a:gd name="connsiteX10" fmla="*/ 1317625 w 1653645"/>
              <a:gd name="connsiteY10" fmla="*/ 150022 h 150917"/>
              <a:gd name="connsiteX11" fmla="*/ 1535112 w 1653645"/>
              <a:gd name="connsiteY11" fmla="*/ 64033 h 150917"/>
              <a:gd name="connsiteX12" fmla="*/ 1653645 w 1653645"/>
              <a:gd name="connsiteY12" fmla="*/ 55566 h 150917"/>
              <a:gd name="connsiteX0" fmla="*/ 0 w 1653645"/>
              <a:gd name="connsiteY0" fmla="*/ 147376 h 150344"/>
              <a:gd name="connsiteX1" fmla="*/ 121178 w 1653645"/>
              <a:gd name="connsiteY1" fmla="*/ 4766 h 150344"/>
              <a:gd name="connsiteX2" fmla="*/ 253470 w 1653645"/>
              <a:gd name="connsiteY2" fmla="*/ 146317 h 150344"/>
              <a:gd name="connsiteX3" fmla="*/ 389730 w 1653645"/>
              <a:gd name="connsiteY3" fmla="*/ 2385 h 150344"/>
              <a:gd name="connsiteX4" fmla="*/ 520700 w 1653645"/>
              <a:gd name="connsiteY4" fmla="*/ 143408 h 150344"/>
              <a:gd name="connsiteX5" fmla="*/ 669131 w 1653645"/>
              <a:gd name="connsiteY5" fmla="*/ 2121 h 150344"/>
              <a:gd name="connsiteX6" fmla="*/ 796130 w 1653645"/>
              <a:gd name="connsiteY6" fmla="*/ 141555 h 150344"/>
              <a:gd name="connsiteX7" fmla="*/ 938212 w 1653645"/>
              <a:gd name="connsiteY7" fmla="*/ 3 h 150344"/>
              <a:gd name="connsiteX8" fmla="*/ 1069445 w 1653645"/>
              <a:gd name="connsiteY8" fmla="*/ 145260 h 150344"/>
              <a:gd name="connsiteX9" fmla="*/ 1204912 w 1653645"/>
              <a:gd name="connsiteY9" fmla="*/ 2649 h 150344"/>
              <a:gd name="connsiteX10" fmla="*/ 1317625 w 1653645"/>
              <a:gd name="connsiteY10" fmla="*/ 150022 h 150344"/>
              <a:gd name="connsiteX11" fmla="*/ 1427955 w 1653645"/>
              <a:gd name="connsiteY11" fmla="*/ 42602 h 150344"/>
              <a:gd name="connsiteX12" fmla="*/ 1653645 w 1653645"/>
              <a:gd name="connsiteY12" fmla="*/ 55566 h 150344"/>
              <a:gd name="connsiteX0" fmla="*/ 0 w 1653645"/>
              <a:gd name="connsiteY0" fmla="*/ 147376 h 152719"/>
              <a:gd name="connsiteX1" fmla="*/ 121178 w 1653645"/>
              <a:gd name="connsiteY1" fmla="*/ 4766 h 152719"/>
              <a:gd name="connsiteX2" fmla="*/ 253470 w 1653645"/>
              <a:gd name="connsiteY2" fmla="*/ 146317 h 152719"/>
              <a:gd name="connsiteX3" fmla="*/ 389730 w 1653645"/>
              <a:gd name="connsiteY3" fmla="*/ 2385 h 152719"/>
              <a:gd name="connsiteX4" fmla="*/ 520700 w 1653645"/>
              <a:gd name="connsiteY4" fmla="*/ 143408 h 152719"/>
              <a:gd name="connsiteX5" fmla="*/ 669131 w 1653645"/>
              <a:gd name="connsiteY5" fmla="*/ 2121 h 152719"/>
              <a:gd name="connsiteX6" fmla="*/ 796130 w 1653645"/>
              <a:gd name="connsiteY6" fmla="*/ 141555 h 152719"/>
              <a:gd name="connsiteX7" fmla="*/ 938212 w 1653645"/>
              <a:gd name="connsiteY7" fmla="*/ 3 h 152719"/>
              <a:gd name="connsiteX8" fmla="*/ 1069445 w 1653645"/>
              <a:gd name="connsiteY8" fmla="*/ 145260 h 152719"/>
              <a:gd name="connsiteX9" fmla="*/ 1204912 w 1653645"/>
              <a:gd name="connsiteY9" fmla="*/ 2649 h 152719"/>
              <a:gd name="connsiteX10" fmla="*/ 1341437 w 1653645"/>
              <a:gd name="connsiteY10" fmla="*/ 152403 h 152719"/>
              <a:gd name="connsiteX11" fmla="*/ 1427955 w 1653645"/>
              <a:gd name="connsiteY11" fmla="*/ 42602 h 152719"/>
              <a:gd name="connsiteX12" fmla="*/ 1653645 w 1653645"/>
              <a:gd name="connsiteY12" fmla="*/ 55566 h 152719"/>
              <a:gd name="connsiteX0" fmla="*/ 0 w 1653645"/>
              <a:gd name="connsiteY0" fmla="*/ 147376 h 152678"/>
              <a:gd name="connsiteX1" fmla="*/ 121178 w 1653645"/>
              <a:gd name="connsiteY1" fmla="*/ 4766 h 152678"/>
              <a:gd name="connsiteX2" fmla="*/ 253470 w 1653645"/>
              <a:gd name="connsiteY2" fmla="*/ 146317 h 152678"/>
              <a:gd name="connsiteX3" fmla="*/ 389730 w 1653645"/>
              <a:gd name="connsiteY3" fmla="*/ 2385 h 152678"/>
              <a:gd name="connsiteX4" fmla="*/ 520700 w 1653645"/>
              <a:gd name="connsiteY4" fmla="*/ 143408 h 152678"/>
              <a:gd name="connsiteX5" fmla="*/ 669131 w 1653645"/>
              <a:gd name="connsiteY5" fmla="*/ 2121 h 152678"/>
              <a:gd name="connsiteX6" fmla="*/ 796130 w 1653645"/>
              <a:gd name="connsiteY6" fmla="*/ 141555 h 152678"/>
              <a:gd name="connsiteX7" fmla="*/ 938212 w 1653645"/>
              <a:gd name="connsiteY7" fmla="*/ 3 h 152678"/>
              <a:gd name="connsiteX8" fmla="*/ 1069445 w 1653645"/>
              <a:gd name="connsiteY8" fmla="*/ 145260 h 152678"/>
              <a:gd name="connsiteX9" fmla="*/ 1204912 w 1653645"/>
              <a:gd name="connsiteY9" fmla="*/ 2649 h 152678"/>
              <a:gd name="connsiteX10" fmla="*/ 1341437 w 1653645"/>
              <a:gd name="connsiteY10" fmla="*/ 152403 h 152678"/>
              <a:gd name="connsiteX11" fmla="*/ 1475580 w 1653645"/>
              <a:gd name="connsiteY11" fmla="*/ 40221 h 152678"/>
              <a:gd name="connsiteX12" fmla="*/ 1653645 w 1653645"/>
              <a:gd name="connsiteY12" fmla="*/ 55566 h 152678"/>
              <a:gd name="connsiteX0" fmla="*/ 0 w 1608402"/>
              <a:gd name="connsiteY0" fmla="*/ 147376 h 152673"/>
              <a:gd name="connsiteX1" fmla="*/ 121178 w 1608402"/>
              <a:gd name="connsiteY1" fmla="*/ 4766 h 152673"/>
              <a:gd name="connsiteX2" fmla="*/ 253470 w 1608402"/>
              <a:gd name="connsiteY2" fmla="*/ 146317 h 152673"/>
              <a:gd name="connsiteX3" fmla="*/ 389730 w 1608402"/>
              <a:gd name="connsiteY3" fmla="*/ 2385 h 152673"/>
              <a:gd name="connsiteX4" fmla="*/ 520700 w 1608402"/>
              <a:gd name="connsiteY4" fmla="*/ 143408 h 152673"/>
              <a:gd name="connsiteX5" fmla="*/ 669131 w 1608402"/>
              <a:gd name="connsiteY5" fmla="*/ 2121 h 152673"/>
              <a:gd name="connsiteX6" fmla="*/ 796130 w 1608402"/>
              <a:gd name="connsiteY6" fmla="*/ 141555 h 152673"/>
              <a:gd name="connsiteX7" fmla="*/ 938212 w 1608402"/>
              <a:gd name="connsiteY7" fmla="*/ 3 h 152673"/>
              <a:gd name="connsiteX8" fmla="*/ 1069445 w 1608402"/>
              <a:gd name="connsiteY8" fmla="*/ 145260 h 152673"/>
              <a:gd name="connsiteX9" fmla="*/ 1204912 w 1608402"/>
              <a:gd name="connsiteY9" fmla="*/ 2649 h 152673"/>
              <a:gd name="connsiteX10" fmla="*/ 1341437 w 1608402"/>
              <a:gd name="connsiteY10" fmla="*/ 152403 h 152673"/>
              <a:gd name="connsiteX11" fmla="*/ 1475580 w 1608402"/>
              <a:gd name="connsiteY11" fmla="*/ 40221 h 152673"/>
              <a:gd name="connsiteX12" fmla="*/ 1608402 w 1608402"/>
              <a:gd name="connsiteY12" fmla="*/ 67472 h 152673"/>
              <a:gd name="connsiteX0" fmla="*/ 0 w 1629833"/>
              <a:gd name="connsiteY0" fmla="*/ 147376 h 152684"/>
              <a:gd name="connsiteX1" fmla="*/ 121178 w 1629833"/>
              <a:gd name="connsiteY1" fmla="*/ 4766 h 152684"/>
              <a:gd name="connsiteX2" fmla="*/ 253470 w 1629833"/>
              <a:gd name="connsiteY2" fmla="*/ 146317 h 152684"/>
              <a:gd name="connsiteX3" fmla="*/ 389730 w 1629833"/>
              <a:gd name="connsiteY3" fmla="*/ 2385 h 152684"/>
              <a:gd name="connsiteX4" fmla="*/ 520700 w 1629833"/>
              <a:gd name="connsiteY4" fmla="*/ 143408 h 152684"/>
              <a:gd name="connsiteX5" fmla="*/ 669131 w 1629833"/>
              <a:gd name="connsiteY5" fmla="*/ 2121 h 152684"/>
              <a:gd name="connsiteX6" fmla="*/ 796130 w 1629833"/>
              <a:gd name="connsiteY6" fmla="*/ 141555 h 152684"/>
              <a:gd name="connsiteX7" fmla="*/ 938212 w 1629833"/>
              <a:gd name="connsiteY7" fmla="*/ 3 h 152684"/>
              <a:gd name="connsiteX8" fmla="*/ 1069445 w 1629833"/>
              <a:gd name="connsiteY8" fmla="*/ 145260 h 152684"/>
              <a:gd name="connsiteX9" fmla="*/ 1204912 w 1629833"/>
              <a:gd name="connsiteY9" fmla="*/ 2649 h 152684"/>
              <a:gd name="connsiteX10" fmla="*/ 1341437 w 1629833"/>
              <a:gd name="connsiteY10" fmla="*/ 152403 h 152684"/>
              <a:gd name="connsiteX11" fmla="*/ 1475580 w 1629833"/>
              <a:gd name="connsiteY11" fmla="*/ 40221 h 152684"/>
              <a:gd name="connsiteX12" fmla="*/ 1629833 w 1629833"/>
              <a:gd name="connsiteY12" fmla="*/ 41278 h 152684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52463 w 1646502"/>
              <a:gd name="connsiteY5" fmla="*/ 4503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52463 w 1646502"/>
              <a:gd name="connsiteY5" fmla="*/ 4503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52463 w 1646502"/>
              <a:gd name="connsiteY5" fmla="*/ 4503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52463 w 1646502"/>
              <a:gd name="connsiteY5" fmla="*/ 4503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52463 w 1646502"/>
              <a:gd name="connsiteY5" fmla="*/ 4503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52463 w 1646502"/>
              <a:gd name="connsiteY5" fmla="*/ 4503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685"/>
              <a:gd name="connsiteX1" fmla="*/ 121178 w 1646502"/>
              <a:gd name="connsiteY1" fmla="*/ 4763 h 152685"/>
              <a:gd name="connsiteX2" fmla="*/ 253470 w 1646502"/>
              <a:gd name="connsiteY2" fmla="*/ 146314 h 152685"/>
              <a:gd name="connsiteX3" fmla="*/ 389730 w 1646502"/>
              <a:gd name="connsiteY3" fmla="*/ 2382 h 152685"/>
              <a:gd name="connsiteX4" fmla="*/ 520700 w 1646502"/>
              <a:gd name="connsiteY4" fmla="*/ 143405 h 152685"/>
              <a:gd name="connsiteX5" fmla="*/ 652463 w 1646502"/>
              <a:gd name="connsiteY5" fmla="*/ 4500 h 152685"/>
              <a:gd name="connsiteX6" fmla="*/ 796130 w 1646502"/>
              <a:gd name="connsiteY6" fmla="*/ 141552 h 152685"/>
              <a:gd name="connsiteX7" fmla="*/ 938212 w 1646502"/>
              <a:gd name="connsiteY7" fmla="*/ 0 h 152685"/>
              <a:gd name="connsiteX8" fmla="*/ 1069445 w 1646502"/>
              <a:gd name="connsiteY8" fmla="*/ 145257 h 152685"/>
              <a:gd name="connsiteX9" fmla="*/ 1204912 w 1646502"/>
              <a:gd name="connsiteY9" fmla="*/ 2646 h 152685"/>
              <a:gd name="connsiteX10" fmla="*/ 1341437 w 1646502"/>
              <a:gd name="connsiteY10" fmla="*/ 152400 h 152685"/>
              <a:gd name="connsiteX11" fmla="*/ 1475580 w 1646502"/>
              <a:gd name="connsiteY11" fmla="*/ 40218 h 152685"/>
              <a:gd name="connsiteX12" fmla="*/ 1646502 w 1646502"/>
              <a:gd name="connsiteY12" fmla="*/ 34131 h 152685"/>
              <a:gd name="connsiteX0" fmla="*/ 0 w 1646502"/>
              <a:gd name="connsiteY0" fmla="*/ 147373 h 152400"/>
              <a:gd name="connsiteX1" fmla="*/ 121178 w 1646502"/>
              <a:gd name="connsiteY1" fmla="*/ 4763 h 152400"/>
              <a:gd name="connsiteX2" fmla="*/ 253470 w 1646502"/>
              <a:gd name="connsiteY2" fmla="*/ 146314 h 152400"/>
              <a:gd name="connsiteX3" fmla="*/ 389730 w 1646502"/>
              <a:gd name="connsiteY3" fmla="*/ 2382 h 152400"/>
              <a:gd name="connsiteX4" fmla="*/ 520700 w 1646502"/>
              <a:gd name="connsiteY4" fmla="*/ 143405 h 152400"/>
              <a:gd name="connsiteX5" fmla="*/ 652463 w 1646502"/>
              <a:gd name="connsiteY5" fmla="*/ 4500 h 152400"/>
              <a:gd name="connsiteX6" fmla="*/ 796130 w 1646502"/>
              <a:gd name="connsiteY6" fmla="*/ 141552 h 152400"/>
              <a:gd name="connsiteX7" fmla="*/ 938212 w 1646502"/>
              <a:gd name="connsiteY7" fmla="*/ 0 h 152400"/>
              <a:gd name="connsiteX8" fmla="*/ 1069445 w 1646502"/>
              <a:gd name="connsiteY8" fmla="*/ 145257 h 152400"/>
              <a:gd name="connsiteX9" fmla="*/ 1204912 w 1646502"/>
              <a:gd name="connsiteY9" fmla="*/ 2646 h 152400"/>
              <a:gd name="connsiteX10" fmla="*/ 1341437 w 1646502"/>
              <a:gd name="connsiteY10" fmla="*/ 152400 h 152400"/>
              <a:gd name="connsiteX11" fmla="*/ 1475580 w 1646502"/>
              <a:gd name="connsiteY11" fmla="*/ 40218 h 152400"/>
              <a:gd name="connsiteX12" fmla="*/ 1646502 w 1646502"/>
              <a:gd name="connsiteY12" fmla="*/ 3413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502" h="152400">
                <a:moveTo>
                  <a:pt x="0" y="147373"/>
                </a:moveTo>
                <a:cubicBezTo>
                  <a:pt x="28222" y="119151"/>
                  <a:pt x="67027" y="54946"/>
                  <a:pt x="121178" y="4763"/>
                </a:cubicBezTo>
                <a:cubicBezTo>
                  <a:pt x="170567" y="54593"/>
                  <a:pt x="199186" y="94323"/>
                  <a:pt x="253470" y="146314"/>
                </a:cubicBezTo>
                <a:cubicBezTo>
                  <a:pt x="317279" y="76861"/>
                  <a:pt x="318998" y="71923"/>
                  <a:pt x="389730" y="2382"/>
                </a:cubicBezTo>
                <a:cubicBezTo>
                  <a:pt x="441412" y="66191"/>
                  <a:pt x="462226" y="79156"/>
                  <a:pt x="520700" y="143405"/>
                </a:cubicBezTo>
                <a:cubicBezTo>
                  <a:pt x="588698" y="69542"/>
                  <a:pt x="592271" y="54815"/>
                  <a:pt x="652463" y="4500"/>
                </a:cubicBezTo>
                <a:cubicBezTo>
                  <a:pt x="722181" y="75629"/>
                  <a:pt x="736599" y="92295"/>
                  <a:pt x="796130" y="141552"/>
                </a:cubicBezTo>
                <a:cubicBezTo>
                  <a:pt x="869948" y="74127"/>
                  <a:pt x="871229" y="63677"/>
                  <a:pt x="938212" y="0"/>
                </a:cubicBezTo>
                <a:cubicBezTo>
                  <a:pt x="1005195" y="76817"/>
                  <a:pt x="991657" y="66235"/>
                  <a:pt x="1069445" y="145257"/>
                </a:cubicBezTo>
                <a:cubicBezTo>
                  <a:pt x="1144851" y="64736"/>
                  <a:pt x="1128624" y="75274"/>
                  <a:pt x="1204912" y="2646"/>
                </a:cubicBezTo>
                <a:cubicBezTo>
                  <a:pt x="1262150" y="72893"/>
                  <a:pt x="1282038" y="88988"/>
                  <a:pt x="1341437" y="152400"/>
                </a:cubicBezTo>
                <a:cubicBezTo>
                  <a:pt x="1424648" y="77700"/>
                  <a:pt x="1424736" y="59929"/>
                  <a:pt x="1475580" y="40218"/>
                </a:cubicBezTo>
                <a:cubicBezTo>
                  <a:pt x="1526424" y="20507"/>
                  <a:pt x="1606648" y="34131"/>
                  <a:pt x="1646502" y="34131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QFT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Thru of Griffiths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1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0 QFT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20</a:t>
            </a:fld>
            <a:endParaRPr lang="en-US" sz="2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Name:</a:t>
                </a:r>
              </a:p>
              <a:p>
                <a:pPr lvl="1"/>
                <a:r>
                  <a:rPr lang="en-US" dirty="0" smtClean="0"/>
                  <a:t>Klein-Gordon Equation</a:t>
                </a:r>
              </a:p>
              <a:p>
                <a:r>
                  <a:rPr lang="en-US" dirty="0" err="1" smtClean="0"/>
                  <a:t>Lagrangian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Field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35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</a:t>
            </a:r>
            <a:r>
              <a:rPr lang="en-US" dirty="0" smtClean="0"/>
              <a:t>½  </a:t>
            </a:r>
            <a:r>
              <a:rPr lang="en-US" dirty="0"/>
              <a:t>QFT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Name:</a:t>
                </a:r>
              </a:p>
              <a:p>
                <a:pPr lvl="1"/>
                <a:r>
                  <a:rPr lang="en-US" dirty="0" smtClean="0"/>
                  <a:t>Dirac Equation</a:t>
                </a:r>
              </a:p>
              <a:p>
                <a:r>
                  <a:rPr lang="en-US" dirty="0" err="1" smtClean="0"/>
                  <a:t>Lagrangian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Ψ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𝜇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Ψ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Field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Additional: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𝜇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  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𝜇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       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𝜇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𝕀</m:t>
                          </m:r>
                          <m:r>
                            <a:rPr lang="en-US" sz="2000" i="1">
                              <a:latin typeface="Cambria Math"/>
                            </a:rPr>
                            <m:t>,−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     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𝜈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𝜂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𝜇𝜈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𝕀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32933" y="5969000"/>
            <a:ext cx="846667" cy="66886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6266" y="6189133"/>
            <a:ext cx="846667" cy="66886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</a:t>
            </a:r>
            <a:r>
              <a:rPr lang="en-US" dirty="0" smtClean="0"/>
              <a:t>1  </a:t>
            </a:r>
            <a:r>
              <a:rPr lang="en-US" dirty="0"/>
              <a:t>QFT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47921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Name:</a:t>
                </a:r>
              </a:p>
              <a:p>
                <a:pPr lvl="1"/>
                <a:r>
                  <a:rPr lang="en-US" dirty="0" smtClean="0"/>
                  <a:t>Maxwell Equation</a:t>
                </a:r>
              </a:p>
              <a:p>
                <a:r>
                  <a:rPr lang="en-US" dirty="0" err="1" smtClean="0"/>
                  <a:t>Lagrangian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ℒ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𝜇𝜈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Field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𝜇𝜈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Additional: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𝜇𝜈</m:t>
                          </m:r>
                        </m:sub>
                      </m:sSub>
                      <m:r>
                        <a:rPr lang="en-US" sz="19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/>
                            </a:rPr>
                            <m:t>𝜈</m:t>
                          </m:r>
                        </m:sub>
                      </m:sSub>
                      <m:r>
                        <a:rPr lang="en-US" sz="19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  <m:r>
                        <a:rPr lang="en-US" sz="1900" b="0" i="1" smtClean="0">
                          <a:latin typeface="Cambria Math"/>
                        </a:rPr>
                        <m:t>+</m:t>
                      </m:r>
                      <m:r>
                        <a:rPr lang="en-US" sz="19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  <m:r>
                        <a:rPr lang="en-US" sz="1900" b="0" i="1" smtClean="0">
                          <a:latin typeface="Cambria Math"/>
                          <a:ea typeface="Cambria Math"/>
                        </a:rPr>
                        <m:t>⟶</m:t>
                      </m:r>
                      <m:sSubSup>
                        <m:sSubSupPr>
                          <m:ctrlPr>
                            <a:rPr lang="en-US" sz="19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19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900" b="0" i="1" smtClean="0">
                          <a:latin typeface="Cambria Math"/>
                          <a:ea typeface="Cambria Math"/>
                        </a:rPr>
                        <m:t>𝐺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sz="19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9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9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den>
                      </m:f>
                      <m:d>
                        <m:dPr>
                          <m:ctrlPr>
                            <a:rPr lang="en-US" sz="19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</m:d>
                      <m:sSup>
                        <m:sSupPr>
                          <m:ctrlPr>
                            <a:rPr lang="en-US" sz="19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4792133"/>
              </a:xfrm>
              <a:blipFill rotWithShape="1">
                <a:blip r:embed="rId2"/>
                <a:stretch>
                  <a:fillRect l="-449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6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</a:t>
            </a:r>
            <a:r>
              <a:rPr lang="en-US" dirty="0" smtClean="0"/>
              <a:t>½  </a:t>
            </a:r>
            <a:r>
              <a:rPr lang="en-US" dirty="0"/>
              <a:t>QFT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Name:</a:t>
            </a:r>
          </a:p>
          <a:p>
            <a:pPr lvl="1"/>
            <a:r>
              <a:rPr lang="en-US" dirty="0" smtClean="0"/>
              <a:t>Dirac Equation</a:t>
            </a:r>
          </a:p>
          <a:p>
            <a:r>
              <a:rPr lang="en-US" dirty="0" err="1" smtClean="0"/>
              <a:t>Lagrangian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Field Equations: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6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</a:t>
            </a:r>
            <a:r>
              <a:rPr lang="en-US" dirty="0" smtClean="0"/>
              <a:t>½  </a:t>
            </a:r>
            <a:r>
              <a:rPr lang="en-US" dirty="0"/>
              <a:t>QFT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Name:</a:t>
            </a:r>
          </a:p>
          <a:p>
            <a:pPr lvl="1"/>
            <a:r>
              <a:rPr lang="en-US" dirty="0" smtClean="0"/>
              <a:t>Dirac Equation</a:t>
            </a:r>
          </a:p>
          <a:p>
            <a:r>
              <a:rPr lang="en-US" dirty="0" err="1" smtClean="0"/>
              <a:t>Lagrangian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Field Equations: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6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sz="1800" dirty="0" smtClean="0"/>
              <a:t>(1/4)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946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Elementary Particle Physics (EPP)</a:t>
            </a:r>
          </a:p>
          <a:p>
            <a:pPr lvl="1"/>
            <a:r>
              <a:rPr lang="en-US" dirty="0" smtClean="0"/>
              <a:t>Addresses what matter is made of</a:t>
            </a:r>
          </a:p>
          <a:p>
            <a:pPr lvl="1"/>
            <a:r>
              <a:rPr lang="en-US" dirty="0" smtClean="0"/>
              <a:t>Deals with indistinguishable particles – e.g. all electrons are the same</a:t>
            </a:r>
          </a:p>
          <a:p>
            <a:pPr lvl="1"/>
            <a:r>
              <a:rPr lang="en-US" dirty="0" smtClean="0"/>
              <a:t>Discovers their interactions</a:t>
            </a:r>
          </a:p>
          <a:p>
            <a:pPr lvl="2"/>
            <a:r>
              <a:rPr lang="en-US" dirty="0" smtClean="0"/>
              <a:t>Scattering experiments</a:t>
            </a:r>
          </a:p>
          <a:p>
            <a:pPr lvl="2"/>
            <a:r>
              <a:rPr lang="en-US" dirty="0" smtClean="0"/>
              <a:t>Decay observations</a:t>
            </a:r>
          </a:p>
          <a:p>
            <a:pPr lvl="2"/>
            <a:r>
              <a:rPr lang="en-US" dirty="0" smtClean="0"/>
              <a:t>Investigations of bound states</a:t>
            </a:r>
          </a:p>
          <a:p>
            <a:pPr lvl="2"/>
            <a:endParaRPr lang="en-US" dirty="0"/>
          </a:p>
          <a:p>
            <a:r>
              <a:rPr lang="en-US" dirty="0" smtClean="0"/>
              <a:t>Models of physics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369700"/>
                  </p:ext>
                </p:extLst>
              </p:nvPr>
            </p:nvGraphicFramePr>
            <p:xfrm>
              <a:off x="2167468" y="5063066"/>
              <a:ext cx="4224865" cy="1651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5422"/>
                    <a:gridCol w="1123243"/>
                    <a:gridCol w="1346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Small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Fast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↓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Classical Mechanics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Quantum Mechanics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Relativistic Mechanics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Quantum Field Theory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369700"/>
                  </p:ext>
                </p:extLst>
              </p:nvPr>
            </p:nvGraphicFramePr>
            <p:xfrm>
              <a:off x="2167468" y="5063066"/>
              <a:ext cx="4224865" cy="1651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5422"/>
                    <a:gridCol w="1123243"/>
                    <a:gridCol w="1346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1358" t="-8197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47" t="-31579" r="-140625" b="-7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Classical Mechanics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Quantum Mechanics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Relativistic Mechanics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Quantum Field Theory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82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</a:t>
            </a:r>
            <a:r>
              <a:rPr lang="en-US" sz="1800" dirty="0" smtClean="0"/>
              <a:t>(2/4)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54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How do you produce elementary particles</a:t>
                </a:r>
              </a:p>
              <a:p>
                <a:pPr lvl="1"/>
                <a:r>
                  <a:rPr lang="en-US" dirty="0" smtClean="0"/>
                  <a:t>Basic pieces</a:t>
                </a:r>
              </a:p>
              <a:p>
                <a:pPr lvl="2"/>
                <a:r>
                  <a:rPr lang="en-US" dirty="0" smtClean="0"/>
                  <a:t>Heat up a piece of metal and electrons come off</a:t>
                </a:r>
              </a:p>
              <a:p>
                <a:pPr lvl="2"/>
                <a:r>
                  <a:rPr lang="en-US" dirty="0" smtClean="0"/>
                  <a:t>Ionize hydrogen</a:t>
                </a:r>
              </a:p>
              <a:p>
                <a:pPr lvl="1"/>
                <a:r>
                  <a:rPr lang="en-US" dirty="0" smtClean="0"/>
                  <a:t>Exotic Particles</a:t>
                </a:r>
              </a:p>
              <a:p>
                <a:pPr lvl="2"/>
                <a:r>
                  <a:rPr lang="en-US" dirty="0" smtClean="0"/>
                  <a:t>Cosmic rays</a:t>
                </a:r>
              </a:p>
              <a:p>
                <a:pPr lvl="2"/>
                <a:r>
                  <a:rPr lang="en-US" dirty="0" smtClean="0"/>
                  <a:t>Nuclear reactors</a:t>
                </a:r>
              </a:p>
              <a:p>
                <a:pPr lvl="2"/>
                <a:r>
                  <a:rPr lang="en-US" dirty="0" smtClean="0"/>
                  <a:t>Particle accelerators </a:t>
                </a:r>
              </a:p>
              <a:p>
                <a:pPr lvl="3"/>
                <a:r>
                  <a:rPr lang="en-US" dirty="0" smtClean="0"/>
                  <a:t>charged particles radiate when accelerated</a:t>
                </a:r>
              </a:p>
              <a:p>
                <a:pPr lvl="3"/>
                <a:r>
                  <a:rPr lang="en-US" dirty="0" smtClean="0"/>
                  <a:t>Enormous gains in relative energy by high-speed head on collisions</a:t>
                </a:r>
              </a:p>
              <a:p>
                <a:pPr lvl="3"/>
                <a:r>
                  <a:rPr lang="en-US" dirty="0" smtClean="0"/>
                  <a:t>Linear accelerators – used primarily for light particles</a:t>
                </a:r>
              </a:p>
              <a:p>
                <a:pPr lvl="4"/>
                <a:r>
                  <a:rPr lang="en-US" dirty="0"/>
                  <a:t>?? For linear </a:t>
                </a:r>
              </a:p>
              <a:p>
                <a:pPr lvl="3"/>
                <a:r>
                  <a:rPr lang="en-US" dirty="0" smtClean="0"/>
                  <a:t>Circular accelerators – used primarily for heavy particles</a:t>
                </a:r>
              </a:p>
              <a:p>
                <a:pPr lvl="4"/>
                <a:r>
                  <a:rPr lang="en-US" dirty="0" smtClean="0"/>
                  <a:t>Synchrotron radiation for rings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Higher </a:t>
                </a:r>
                <a:r>
                  <a:rPr lang="en-US" dirty="0"/>
                  <a:t>energies = smaller distances due to the de Broglie 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=ℏ/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en-US" dirty="0" smtClean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54600"/>
              </a:xfrm>
              <a:blipFill rotWithShape="1">
                <a:blip r:embed="rId2"/>
                <a:stretch>
                  <a:fillRect l="-75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66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</a:t>
            </a:r>
            <a:r>
              <a:rPr lang="en-US" sz="1800" dirty="0" smtClean="0"/>
              <a:t>(3/4)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8846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How to detect elementary particles</a:t>
                </a:r>
              </a:p>
              <a:p>
                <a:pPr lvl="1"/>
                <a:r>
                  <a:rPr lang="en-US" dirty="0" smtClean="0"/>
                  <a:t>Geiger counters</a:t>
                </a:r>
              </a:p>
              <a:p>
                <a:pPr lvl="1"/>
                <a:r>
                  <a:rPr lang="en-US" dirty="0" smtClean="0"/>
                  <a:t>Cloud, bubble, spark, and drift chambers</a:t>
                </a:r>
              </a:p>
              <a:p>
                <a:pPr lvl="1"/>
                <a:r>
                  <a:rPr lang="en-US" dirty="0" smtClean="0"/>
                  <a:t>Photographic emulsions</a:t>
                </a:r>
              </a:p>
              <a:p>
                <a:pPr lvl="1"/>
                <a:r>
                  <a:rPr lang="en-US" dirty="0" smtClean="0"/>
                  <a:t>Cerenkov counters</a:t>
                </a:r>
              </a:p>
              <a:p>
                <a:pPr lvl="1"/>
                <a:r>
                  <a:rPr lang="en-US" dirty="0" smtClean="0"/>
                  <a:t>Scintillators</a:t>
                </a:r>
              </a:p>
              <a:p>
                <a:pPr lvl="1"/>
                <a:r>
                  <a:rPr lang="en-US" dirty="0" smtClean="0"/>
                  <a:t>Photomultipliers and MCPs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Most detection mechanisms rely on the fact that when high-energy charged particles pass through matter they ionize atoms along their path</a:t>
                </a:r>
              </a:p>
              <a:p>
                <a:pPr lvl="1"/>
                <a:r>
                  <a:rPr lang="en-US" dirty="0" smtClean="0"/>
                  <a:t>Ionization leaves a trace</a:t>
                </a:r>
              </a:p>
              <a:p>
                <a:pPr lvl="1"/>
                <a:r>
                  <a:rPr lang="en-US" dirty="0" smtClean="0"/>
                  <a:t>Curvature of the trace gives indications about the particle: </a:t>
                </a:r>
                <a:r>
                  <a:rPr lang="en-US" dirty="0"/>
                  <a:t>Cyclotron </a:t>
                </a:r>
                <a:r>
                  <a:rPr lang="en-US" dirty="0" smtClean="0"/>
                  <a:t>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𝑝𝑐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𝑞𝐵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Direction of curvature gives sign of charge</a:t>
                </a:r>
              </a:p>
              <a:p>
                <a:endParaRPr lang="en-US" dirty="0"/>
              </a:p>
              <a:p>
                <a:r>
                  <a:rPr lang="en-US" dirty="0" smtClean="0"/>
                  <a:t>Neutral particles </a:t>
                </a:r>
              </a:p>
              <a:p>
                <a:pPr lvl="1"/>
                <a:r>
                  <a:rPr lang="en-US" dirty="0" smtClean="0"/>
                  <a:t>Leave no trace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88467"/>
              </a:xfrm>
              <a:blipFill rotWithShape="1">
                <a:blip r:embed="rId2"/>
                <a:stretch>
                  <a:fillRect t="-1557" r="-449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sz="1800" dirty="0" smtClean="0"/>
              <a:t>(4/4)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4181" y="1600200"/>
                <a:ext cx="8153400" cy="4495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Units</a:t>
                </a:r>
              </a:p>
              <a:p>
                <a:pPr lvl="1"/>
                <a:r>
                  <a:rPr lang="en-US" dirty="0" smtClean="0"/>
                  <a:t>Mass – MeV/c</a:t>
                </a:r>
                <a:r>
                  <a:rPr lang="en-US" baseline="30000" dirty="0" smtClean="0"/>
                  <a:t>2</a:t>
                </a:r>
              </a:p>
              <a:p>
                <a:pPr lvl="1"/>
                <a:r>
                  <a:rPr lang="en-US" dirty="0" smtClean="0"/>
                  <a:t>Momentum – MeV/c</a:t>
                </a:r>
              </a:p>
              <a:p>
                <a:pPr lvl="1"/>
                <a:r>
                  <a:rPr lang="en-US" dirty="0" smtClean="0"/>
                  <a:t>Energy – MeV</a:t>
                </a:r>
              </a:p>
              <a:p>
                <a:r>
                  <a:rPr lang="en-US" dirty="0" smtClean="0"/>
                  <a:t>Coulomb’s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SI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Lorentz-Heaviside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𝐿𝐻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𝑆𝐼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ℏ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137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fine structure constant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4181" y="1600200"/>
                <a:ext cx="8153400" cy="4495800"/>
              </a:xfrm>
              <a:blipFill rotWithShape="1">
                <a:blip r:embed="rId2"/>
                <a:stretch>
                  <a:fillRect l="-149" t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8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1- Early Period </a:t>
            </a:r>
            <a:r>
              <a:rPr lang="en-US" sz="1800" dirty="0" smtClean="0"/>
              <a:t>(1/7)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493606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Classical Era (1897-1932)</a:t>
                </a:r>
              </a:p>
              <a:p>
                <a:pPr lvl="1"/>
                <a:r>
                  <a:rPr lang="en-US" dirty="0" smtClean="0"/>
                  <a:t>J.J. Thompson discovers electron in 1897 in cathode rays</a:t>
                </a:r>
              </a:p>
              <a:p>
                <a:pPr lvl="2"/>
                <a:r>
                  <a:rPr lang="en-US" dirty="0" smtClean="0"/>
                  <a:t>Cathode rays deflected by magnets</a:t>
                </a:r>
              </a:p>
              <a:p>
                <a:pPr lvl="2"/>
                <a:r>
                  <a:rPr lang="en-US" dirty="0" smtClean="0"/>
                  <a:t>Crossed electric and magnetic field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Plum pudding model</a:t>
                </a:r>
              </a:p>
              <a:p>
                <a:pPr lvl="1"/>
                <a:r>
                  <a:rPr lang="en-US" dirty="0" smtClean="0"/>
                  <a:t>Rutherford scattering discovers the nucleus in 1911</a:t>
                </a:r>
              </a:p>
              <a:p>
                <a:pPr lvl="2"/>
                <a:r>
                  <a:rPr lang="en-US" dirty="0" smtClean="0"/>
                  <a:t>Alpha particle scattering from gold foil</a:t>
                </a:r>
              </a:p>
              <a:p>
                <a:pPr lvl="2"/>
                <a:r>
                  <a:rPr lang="en-US" dirty="0" smtClean="0"/>
                  <a:t>Hydrogen nucleus named the proton</a:t>
                </a:r>
              </a:p>
              <a:p>
                <a:pPr lvl="1"/>
                <a:r>
                  <a:rPr lang="en-US" dirty="0" smtClean="0"/>
                  <a:t>Bohr calculates the hydrogen spectrum in 1914</a:t>
                </a:r>
              </a:p>
              <a:p>
                <a:pPr lvl="1"/>
                <a:r>
                  <a:rPr lang="en-US" dirty="0" smtClean="0"/>
                  <a:t>Chadwick discovers neutron in 1932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Photon </a:t>
                </a:r>
                <a:r>
                  <a:rPr lang="en-US" dirty="0"/>
                  <a:t>Period (1900-1924)</a:t>
                </a:r>
              </a:p>
              <a:p>
                <a:pPr lvl="1"/>
                <a:r>
                  <a:rPr lang="en-US" dirty="0"/>
                  <a:t>Planck quantization in 1900</a:t>
                </a:r>
              </a:p>
              <a:p>
                <a:pPr lvl="2"/>
                <a:r>
                  <a:rPr lang="en-US" dirty="0"/>
                  <a:t>Ultraviolet catastrophe – Rayleigh-Jeans law</a:t>
                </a:r>
              </a:p>
              <a:p>
                <a:pPr lvl="2"/>
                <a:r>
                  <a:rPr lang="en-US" dirty="0"/>
                  <a:t>Photon quantization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Einstein photoelectric effect in 1905</a:t>
                </a:r>
              </a:p>
              <a:p>
                <a:pPr lvl="2"/>
                <a:r>
                  <a:rPr lang="en-US" dirty="0"/>
                  <a:t>Electromagnetic fields naturally quantized</a:t>
                </a:r>
              </a:p>
              <a:p>
                <a:pPr lvl="2"/>
                <a:r>
                  <a:rPr lang="en-US" dirty="0"/>
                  <a:t>Work function of the metal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Compton Scattering settled the ‘corpuscular’ nature</a:t>
                </a:r>
              </a:p>
              <a:p>
                <a:pPr lvl="2"/>
                <a:r>
                  <a:rPr lang="en-US" dirty="0"/>
                  <a:t>1923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en-US" i="1">
                        <a:latin typeface="Cambria Math"/>
                      </a:rPr>
                      <m:t>𝑚𝑐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4936067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5585356" y="3208333"/>
            <a:ext cx="1646502" cy="152688"/>
          </a:xfrm>
          <a:custGeom>
            <a:avLst/>
            <a:gdLst>
              <a:gd name="connsiteX0" fmla="*/ 0 w 1667933"/>
              <a:gd name="connsiteY0" fmla="*/ 152400 h 169333"/>
              <a:gd name="connsiteX1" fmla="*/ 84666 w 1667933"/>
              <a:gd name="connsiteY1" fmla="*/ 33866 h 169333"/>
              <a:gd name="connsiteX2" fmla="*/ 135466 w 1667933"/>
              <a:gd name="connsiteY2" fmla="*/ 16933 h 169333"/>
              <a:gd name="connsiteX3" fmla="*/ 160866 w 1667933"/>
              <a:gd name="connsiteY3" fmla="*/ 25400 h 169333"/>
              <a:gd name="connsiteX4" fmla="*/ 169333 w 1667933"/>
              <a:gd name="connsiteY4" fmla="*/ 59266 h 169333"/>
              <a:gd name="connsiteX5" fmla="*/ 194733 w 1667933"/>
              <a:gd name="connsiteY5" fmla="*/ 127000 h 169333"/>
              <a:gd name="connsiteX6" fmla="*/ 245533 w 1667933"/>
              <a:gd name="connsiteY6" fmla="*/ 143933 h 169333"/>
              <a:gd name="connsiteX7" fmla="*/ 270933 w 1667933"/>
              <a:gd name="connsiteY7" fmla="*/ 152400 h 169333"/>
              <a:gd name="connsiteX8" fmla="*/ 296333 w 1667933"/>
              <a:gd name="connsiteY8" fmla="*/ 160866 h 169333"/>
              <a:gd name="connsiteX9" fmla="*/ 355600 w 1667933"/>
              <a:gd name="connsiteY9" fmla="*/ 152400 h 169333"/>
              <a:gd name="connsiteX10" fmla="*/ 364066 w 1667933"/>
              <a:gd name="connsiteY10" fmla="*/ 127000 h 169333"/>
              <a:gd name="connsiteX11" fmla="*/ 381000 w 1667933"/>
              <a:gd name="connsiteY11" fmla="*/ 110066 h 169333"/>
              <a:gd name="connsiteX12" fmla="*/ 406400 w 1667933"/>
              <a:gd name="connsiteY12" fmla="*/ 67733 h 169333"/>
              <a:gd name="connsiteX13" fmla="*/ 448733 w 1667933"/>
              <a:gd name="connsiteY13" fmla="*/ 25400 h 169333"/>
              <a:gd name="connsiteX14" fmla="*/ 482600 w 1667933"/>
              <a:gd name="connsiteY14" fmla="*/ 16933 h 169333"/>
              <a:gd name="connsiteX15" fmla="*/ 541866 w 1667933"/>
              <a:gd name="connsiteY15" fmla="*/ 25400 h 169333"/>
              <a:gd name="connsiteX16" fmla="*/ 550333 w 1667933"/>
              <a:gd name="connsiteY16" fmla="*/ 50800 h 169333"/>
              <a:gd name="connsiteX17" fmla="*/ 584200 w 1667933"/>
              <a:gd name="connsiteY17" fmla="*/ 93133 h 169333"/>
              <a:gd name="connsiteX18" fmla="*/ 635000 w 1667933"/>
              <a:gd name="connsiteY18" fmla="*/ 127000 h 169333"/>
              <a:gd name="connsiteX19" fmla="*/ 694266 w 1667933"/>
              <a:gd name="connsiteY19" fmla="*/ 118533 h 169333"/>
              <a:gd name="connsiteX20" fmla="*/ 711200 w 1667933"/>
              <a:gd name="connsiteY20" fmla="*/ 67733 h 169333"/>
              <a:gd name="connsiteX21" fmla="*/ 736600 w 1667933"/>
              <a:gd name="connsiteY21" fmla="*/ 16933 h 169333"/>
              <a:gd name="connsiteX22" fmla="*/ 762000 w 1667933"/>
              <a:gd name="connsiteY22" fmla="*/ 0 h 169333"/>
              <a:gd name="connsiteX23" fmla="*/ 787400 w 1667933"/>
              <a:gd name="connsiteY23" fmla="*/ 16933 h 169333"/>
              <a:gd name="connsiteX24" fmla="*/ 829733 w 1667933"/>
              <a:gd name="connsiteY24" fmla="*/ 93133 h 169333"/>
              <a:gd name="connsiteX25" fmla="*/ 863600 w 1667933"/>
              <a:gd name="connsiteY25" fmla="*/ 143933 h 169333"/>
              <a:gd name="connsiteX26" fmla="*/ 889000 w 1667933"/>
              <a:gd name="connsiteY26" fmla="*/ 160866 h 169333"/>
              <a:gd name="connsiteX27" fmla="*/ 939800 w 1667933"/>
              <a:gd name="connsiteY27" fmla="*/ 152400 h 169333"/>
              <a:gd name="connsiteX28" fmla="*/ 956733 w 1667933"/>
              <a:gd name="connsiteY28" fmla="*/ 101600 h 169333"/>
              <a:gd name="connsiteX29" fmla="*/ 965200 w 1667933"/>
              <a:gd name="connsiteY29" fmla="*/ 76200 h 169333"/>
              <a:gd name="connsiteX30" fmla="*/ 973666 w 1667933"/>
              <a:gd name="connsiteY30" fmla="*/ 33866 h 169333"/>
              <a:gd name="connsiteX31" fmla="*/ 990600 w 1667933"/>
              <a:gd name="connsiteY31" fmla="*/ 16933 h 169333"/>
              <a:gd name="connsiteX32" fmla="*/ 1049866 w 1667933"/>
              <a:gd name="connsiteY32" fmla="*/ 25400 h 169333"/>
              <a:gd name="connsiteX33" fmla="*/ 1066800 w 1667933"/>
              <a:gd name="connsiteY33" fmla="*/ 42333 h 169333"/>
              <a:gd name="connsiteX34" fmla="*/ 1092200 w 1667933"/>
              <a:gd name="connsiteY34" fmla="*/ 135466 h 169333"/>
              <a:gd name="connsiteX35" fmla="*/ 1109133 w 1667933"/>
              <a:gd name="connsiteY35" fmla="*/ 152400 h 169333"/>
              <a:gd name="connsiteX36" fmla="*/ 1159933 w 1667933"/>
              <a:gd name="connsiteY36" fmla="*/ 169333 h 169333"/>
              <a:gd name="connsiteX37" fmla="*/ 1210733 w 1667933"/>
              <a:gd name="connsiteY37" fmla="*/ 160866 h 169333"/>
              <a:gd name="connsiteX38" fmla="*/ 1219200 w 1667933"/>
              <a:gd name="connsiteY38" fmla="*/ 135466 h 169333"/>
              <a:gd name="connsiteX39" fmla="*/ 1227666 w 1667933"/>
              <a:gd name="connsiteY39" fmla="*/ 67733 h 169333"/>
              <a:gd name="connsiteX40" fmla="*/ 1244600 w 1667933"/>
              <a:gd name="connsiteY40" fmla="*/ 50800 h 169333"/>
              <a:gd name="connsiteX41" fmla="*/ 1295400 w 1667933"/>
              <a:gd name="connsiteY41" fmla="*/ 33866 h 169333"/>
              <a:gd name="connsiteX42" fmla="*/ 1346200 w 1667933"/>
              <a:gd name="connsiteY42" fmla="*/ 42333 h 169333"/>
              <a:gd name="connsiteX43" fmla="*/ 1354666 w 1667933"/>
              <a:gd name="connsiteY43" fmla="*/ 93133 h 169333"/>
              <a:gd name="connsiteX44" fmla="*/ 1363133 w 1667933"/>
              <a:gd name="connsiteY44" fmla="*/ 118533 h 169333"/>
              <a:gd name="connsiteX45" fmla="*/ 1388533 w 1667933"/>
              <a:gd name="connsiteY45" fmla="*/ 135466 h 169333"/>
              <a:gd name="connsiteX46" fmla="*/ 1422400 w 1667933"/>
              <a:gd name="connsiteY46" fmla="*/ 169333 h 169333"/>
              <a:gd name="connsiteX47" fmla="*/ 1498600 w 1667933"/>
              <a:gd name="connsiteY47" fmla="*/ 143933 h 169333"/>
              <a:gd name="connsiteX48" fmla="*/ 1532466 w 1667933"/>
              <a:gd name="connsiteY48" fmla="*/ 93133 h 169333"/>
              <a:gd name="connsiteX49" fmla="*/ 1549400 w 1667933"/>
              <a:gd name="connsiteY49" fmla="*/ 76200 h 169333"/>
              <a:gd name="connsiteX50" fmla="*/ 1667933 w 1667933"/>
              <a:gd name="connsiteY5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69333 w 1667933"/>
              <a:gd name="connsiteY3" fmla="*/ 59266 h 169333"/>
              <a:gd name="connsiteX4" fmla="*/ 194733 w 1667933"/>
              <a:gd name="connsiteY4" fmla="*/ 127000 h 169333"/>
              <a:gd name="connsiteX5" fmla="*/ 245533 w 1667933"/>
              <a:gd name="connsiteY5" fmla="*/ 143933 h 169333"/>
              <a:gd name="connsiteX6" fmla="*/ 270933 w 1667933"/>
              <a:gd name="connsiteY6" fmla="*/ 152400 h 169333"/>
              <a:gd name="connsiteX7" fmla="*/ 296333 w 1667933"/>
              <a:gd name="connsiteY7" fmla="*/ 160866 h 169333"/>
              <a:gd name="connsiteX8" fmla="*/ 355600 w 1667933"/>
              <a:gd name="connsiteY8" fmla="*/ 152400 h 169333"/>
              <a:gd name="connsiteX9" fmla="*/ 364066 w 1667933"/>
              <a:gd name="connsiteY9" fmla="*/ 127000 h 169333"/>
              <a:gd name="connsiteX10" fmla="*/ 381000 w 1667933"/>
              <a:gd name="connsiteY10" fmla="*/ 110066 h 169333"/>
              <a:gd name="connsiteX11" fmla="*/ 406400 w 1667933"/>
              <a:gd name="connsiteY11" fmla="*/ 67733 h 169333"/>
              <a:gd name="connsiteX12" fmla="*/ 448733 w 1667933"/>
              <a:gd name="connsiteY12" fmla="*/ 25400 h 169333"/>
              <a:gd name="connsiteX13" fmla="*/ 482600 w 1667933"/>
              <a:gd name="connsiteY13" fmla="*/ 16933 h 169333"/>
              <a:gd name="connsiteX14" fmla="*/ 541866 w 1667933"/>
              <a:gd name="connsiteY14" fmla="*/ 25400 h 169333"/>
              <a:gd name="connsiteX15" fmla="*/ 550333 w 1667933"/>
              <a:gd name="connsiteY15" fmla="*/ 50800 h 169333"/>
              <a:gd name="connsiteX16" fmla="*/ 584200 w 1667933"/>
              <a:gd name="connsiteY16" fmla="*/ 93133 h 169333"/>
              <a:gd name="connsiteX17" fmla="*/ 635000 w 1667933"/>
              <a:gd name="connsiteY17" fmla="*/ 127000 h 169333"/>
              <a:gd name="connsiteX18" fmla="*/ 694266 w 1667933"/>
              <a:gd name="connsiteY18" fmla="*/ 118533 h 169333"/>
              <a:gd name="connsiteX19" fmla="*/ 711200 w 1667933"/>
              <a:gd name="connsiteY19" fmla="*/ 67733 h 169333"/>
              <a:gd name="connsiteX20" fmla="*/ 736600 w 1667933"/>
              <a:gd name="connsiteY20" fmla="*/ 16933 h 169333"/>
              <a:gd name="connsiteX21" fmla="*/ 762000 w 1667933"/>
              <a:gd name="connsiteY21" fmla="*/ 0 h 169333"/>
              <a:gd name="connsiteX22" fmla="*/ 787400 w 1667933"/>
              <a:gd name="connsiteY22" fmla="*/ 16933 h 169333"/>
              <a:gd name="connsiteX23" fmla="*/ 829733 w 1667933"/>
              <a:gd name="connsiteY23" fmla="*/ 93133 h 169333"/>
              <a:gd name="connsiteX24" fmla="*/ 863600 w 1667933"/>
              <a:gd name="connsiteY24" fmla="*/ 143933 h 169333"/>
              <a:gd name="connsiteX25" fmla="*/ 889000 w 1667933"/>
              <a:gd name="connsiteY25" fmla="*/ 160866 h 169333"/>
              <a:gd name="connsiteX26" fmla="*/ 939800 w 1667933"/>
              <a:gd name="connsiteY26" fmla="*/ 152400 h 169333"/>
              <a:gd name="connsiteX27" fmla="*/ 956733 w 1667933"/>
              <a:gd name="connsiteY27" fmla="*/ 101600 h 169333"/>
              <a:gd name="connsiteX28" fmla="*/ 965200 w 1667933"/>
              <a:gd name="connsiteY28" fmla="*/ 76200 h 169333"/>
              <a:gd name="connsiteX29" fmla="*/ 973666 w 1667933"/>
              <a:gd name="connsiteY29" fmla="*/ 33866 h 169333"/>
              <a:gd name="connsiteX30" fmla="*/ 990600 w 1667933"/>
              <a:gd name="connsiteY30" fmla="*/ 16933 h 169333"/>
              <a:gd name="connsiteX31" fmla="*/ 1049866 w 1667933"/>
              <a:gd name="connsiteY31" fmla="*/ 25400 h 169333"/>
              <a:gd name="connsiteX32" fmla="*/ 1066800 w 1667933"/>
              <a:gd name="connsiteY32" fmla="*/ 42333 h 169333"/>
              <a:gd name="connsiteX33" fmla="*/ 1092200 w 1667933"/>
              <a:gd name="connsiteY33" fmla="*/ 135466 h 169333"/>
              <a:gd name="connsiteX34" fmla="*/ 1109133 w 1667933"/>
              <a:gd name="connsiteY34" fmla="*/ 152400 h 169333"/>
              <a:gd name="connsiteX35" fmla="*/ 1159933 w 1667933"/>
              <a:gd name="connsiteY35" fmla="*/ 169333 h 169333"/>
              <a:gd name="connsiteX36" fmla="*/ 1210733 w 1667933"/>
              <a:gd name="connsiteY36" fmla="*/ 160866 h 169333"/>
              <a:gd name="connsiteX37" fmla="*/ 1219200 w 1667933"/>
              <a:gd name="connsiteY37" fmla="*/ 135466 h 169333"/>
              <a:gd name="connsiteX38" fmla="*/ 1227666 w 1667933"/>
              <a:gd name="connsiteY38" fmla="*/ 67733 h 169333"/>
              <a:gd name="connsiteX39" fmla="*/ 1244600 w 1667933"/>
              <a:gd name="connsiteY39" fmla="*/ 50800 h 169333"/>
              <a:gd name="connsiteX40" fmla="*/ 1295400 w 1667933"/>
              <a:gd name="connsiteY40" fmla="*/ 33866 h 169333"/>
              <a:gd name="connsiteX41" fmla="*/ 1346200 w 1667933"/>
              <a:gd name="connsiteY41" fmla="*/ 42333 h 169333"/>
              <a:gd name="connsiteX42" fmla="*/ 1354666 w 1667933"/>
              <a:gd name="connsiteY42" fmla="*/ 93133 h 169333"/>
              <a:gd name="connsiteX43" fmla="*/ 1363133 w 1667933"/>
              <a:gd name="connsiteY43" fmla="*/ 118533 h 169333"/>
              <a:gd name="connsiteX44" fmla="*/ 1388533 w 1667933"/>
              <a:gd name="connsiteY44" fmla="*/ 135466 h 169333"/>
              <a:gd name="connsiteX45" fmla="*/ 1422400 w 1667933"/>
              <a:gd name="connsiteY45" fmla="*/ 169333 h 169333"/>
              <a:gd name="connsiteX46" fmla="*/ 1498600 w 1667933"/>
              <a:gd name="connsiteY46" fmla="*/ 143933 h 169333"/>
              <a:gd name="connsiteX47" fmla="*/ 1532466 w 1667933"/>
              <a:gd name="connsiteY47" fmla="*/ 93133 h 169333"/>
              <a:gd name="connsiteX48" fmla="*/ 1549400 w 1667933"/>
              <a:gd name="connsiteY48" fmla="*/ 76200 h 169333"/>
              <a:gd name="connsiteX49" fmla="*/ 1667933 w 1667933"/>
              <a:gd name="connsiteY4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94733 w 1667933"/>
              <a:gd name="connsiteY3" fmla="*/ 127000 h 169333"/>
              <a:gd name="connsiteX4" fmla="*/ 245533 w 1667933"/>
              <a:gd name="connsiteY4" fmla="*/ 143933 h 169333"/>
              <a:gd name="connsiteX5" fmla="*/ 270933 w 1667933"/>
              <a:gd name="connsiteY5" fmla="*/ 152400 h 169333"/>
              <a:gd name="connsiteX6" fmla="*/ 296333 w 1667933"/>
              <a:gd name="connsiteY6" fmla="*/ 160866 h 169333"/>
              <a:gd name="connsiteX7" fmla="*/ 355600 w 1667933"/>
              <a:gd name="connsiteY7" fmla="*/ 152400 h 169333"/>
              <a:gd name="connsiteX8" fmla="*/ 364066 w 1667933"/>
              <a:gd name="connsiteY8" fmla="*/ 127000 h 169333"/>
              <a:gd name="connsiteX9" fmla="*/ 381000 w 1667933"/>
              <a:gd name="connsiteY9" fmla="*/ 110066 h 169333"/>
              <a:gd name="connsiteX10" fmla="*/ 406400 w 1667933"/>
              <a:gd name="connsiteY10" fmla="*/ 67733 h 169333"/>
              <a:gd name="connsiteX11" fmla="*/ 448733 w 1667933"/>
              <a:gd name="connsiteY11" fmla="*/ 25400 h 169333"/>
              <a:gd name="connsiteX12" fmla="*/ 482600 w 1667933"/>
              <a:gd name="connsiteY12" fmla="*/ 16933 h 169333"/>
              <a:gd name="connsiteX13" fmla="*/ 541866 w 1667933"/>
              <a:gd name="connsiteY13" fmla="*/ 25400 h 169333"/>
              <a:gd name="connsiteX14" fmla="*/ 550333 w 1667933"/>
              <a:gd name="connsiteY14" fmla="*/ 50800 h 169333"/>
              <a:gd name="connsiteX15" fmla="*/ 584200 w 1667933"/>
              <a:gd name="connsiteY15" fmla="*/ 93133 h 169333"/>
              <a:gd name="connsiteX16" fmla="*/ 635000 w 1667933"/>
              <a:gd name="connsiteY16" fmla="*/ 127000 h 169333"/>
              <a:gd name="connsiteX17" fmla="*/ 694266 w 1667933"/>
              <a:gd name="connsiteY17" fmla="*/ 118533 h 169333"/>
              <a:gd name="connsiteX18" fmla="*/ 711200 w 1667933"/>
              <a:gd name="connsiteY18" fmla="*/ 67733 h 169333"/>
              <a:gd name="connsiteX19" fmla="*/ 736600 w 1667933"/>
              <a:gd name="connsiteY19" fmla="*/ 16933 h 169333"/>
              <a:gd name="connsiteX20" fmla="*/ 762000 w 1667933"/>
              <a:gd name="connsiteY20" fmla="*/ 0 h 169333"/>
              <a:gd name="connsiteX21" fmla="*/ 787400 w 1667933"/>
              <a:gd name="connsiteY21" fmla="*/ 16933 h 169333"/>
              <a:gd name="connsiteX22" fmla="*/ 829733 w 1667933"/>
              <a:gd name="connsiteY22" fmla="*/ 93133 h 169333"/>
              <a:gd name="connsiteX23" fmla="*/ 863600 w 1667933"/>
              <a:gd name="connsiteY23" fmla="*/ 143933 h 169333"/>
              <a:gd name="connsiteX24" fmla="*/ 889000 w 1667933"/>
              <a:gd name="connsiteY24" fmla="*/ 160866 h 169333"/>
              <a:gd name="connsiteX25" fmla="*/ 939800 w 1667933"/>
              <a:gd name="connsiteY25" fmla="*/ 152400 h 169333"/>
              <a:gd name="connsiteX26" fmla="*/ 956733 w 1667933"/>
              <a:gd name="connsiteY26" fmla="*/ 101600 h 169333"/>
              <a:gd name="connsiteX27" fmla="*/ 965200 w 1667933"/>
              <a:gd name="connsiteY27" fmla="*/ 76200 h 169333"/>
              <a:gd name="connsiteX28" fmla="*/ 973666 w 1667933"/>
              <a:gd name="connsiteY28" fmla="*/ 33866 h 169333"/>
              <a:gd name="connsiteX29" fmla="*/ 990600 w 1667933"/>
              <a:gd name="connsiteY29" fmla="*/ 16933 h 169333"/>
              <a:gd name="connsiteX30" fmla="*/ 1049866 w 1667933"/>
              <a:gd name="connsiteY30" fmla="*/ 25400 h 169333"/>
              <a:gd name="connsiteX31" fmla="*/ 1066800 w 1667933"/>
              <a:gd name="connsiteY31" fmla="*/ 42333 h 169333"/>
              <a:gd name="connsiteX32" fmla="*/ 1092200 w 1667933"/>
              <a:gd name="connsiteY32" fmla="*/ 135466 h 169333"/>
              <a:gd name="connsiteX33" fmla="*/ 1109133 w 1667933"/>
              <a:gd name="connsiteY33" fmla="*/ 152400 h 169333"/>
              <a:gd name="connsiteX34" fmla="*/ 1159933 w 1667933"/>
              <a:gd name="connsiteY34" fmla="*/ 169333 h 169333"/>
              <a:gd name="connsiteX35" fmla="*/ 1210733 w 1667933"/>
              <a:gd name="connsiteY35" fmla="*/ 160866 h 169333"/>
              <a:gd name="connsiteX36" fmla="*/ 1219200 w 1667933"/>
              <a:gd name="connsiteY36" fmla="*/ 135466 h 169333"/>
              <a:gd name="connsiteX37" fmla="*/ 1227666 w 1667933"/>
              <a:gd name="connsiteY37" fmla="*/ 67733 h 169333"/>
              <a:gd name="connsiteX38" fmla="*/ 1244600 w 1667933"/>
              <a:gd name="connsiteY38" fmla="*/ 50800 h 169333"/>
              <a:gd name="connsiteX39" fmla="*/ 1295400 w 1667933"/>
              <a:gd name="connsiteY39" fmla="*/ 33866 h 169333"/>
              <a:gd name="connsiteX40" fmla="*/ 1346200 w 1667933"/>
              <a:gd name="connsiteY40" fmla="*/ 42333 h 169333"/>
              <a:gd name="connsiteX41" fmla="*/ 1354666 w 1667933"/>
              <a:gd name="connsiteY41" fmla="*/ 93133 h 169333"/>
              <a:gd name="connsiteX42" fmla="*/ 1363133 w 1667933"/>
              <a:gd name="connsiteY42" fmla="*/ 118533 h 169333"/>
              <a:gd name="connsiteX43" fmla="*/ 1388533 w 1667933"/>
              <a:gd name="connsiteY43" fmla="*/ 135466 h 169333"/>
              <a:gd name="connsiteX44" fmla="*/ 1422400 w 1667933"/>
              <a:gd name="connsiteY44" fmla="*/ 169333 h 169333"/>
              <a:gd name="connsiteX45" fmla="*/ 1498600 w 1667933"/>
              <a:gd name="connsiteY45" fmla="*/ 143933 h 169333"/>
              <a:gd name="connsiteX46" fmla="*/ 1532466 w 1667933"/>
              <a:gd name="connsiteY46" fmla="*/ 93133 h 169333"/>
              <a:gd name="connsiteX47" fmla="*/ 1549400 w 1667933"/>
              <a:gd name="connsiteY47" fmla="*/ 76200 h 169333"/>
              <a:gd name="connsiteX48" fmla="*/ 1667933 w 1667933"/>
              <a:gd name="connsiteY4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94733 w 1667933"/>
              <a:gd name="connsiteY2" fmla="*/ 127000 h 169333"/>
              <a:gd name="connsiteX3" fmla="*/ 245533 w 1667933"/>
              <a:gd name="connsiteY3" fmla="*/ 143933 h 169333"/>
              <a:gd name="connsiteX4" fmla="*/ 270933 w 1667933"/>
              <a:gd name="connsiteY4" fmla="*/ 152400 h 169333"/>
              <a:gd name="connsiteX5" fmla="*/ 296333 w 1667933"/>
              <a:gd name="connsiteY5" fmla="*/ 160866 h 169333"/>
              <a:gd name="connsiteX6" fmla="*/ 355600 w 1667933"/>
              <a:gd name="connsiteY6" fmla="*/ 152400 h 169333"/>
              <a:gd name="connsiteX7" fmla="*/ 364066 w 1667933"/>
              <a:gd name="connsiteY7" fmla="*/ 127000 h 169333"/>
              <a:gd name="connsiteX8" fmla="*/ 381000 w 1667933"/>
              <a:gd name="connsiteY8" fmla="*/ 110066 h 169333"/>
              <a:gd name="connsiteX9" fmla="*/ 406400 w 1667933"/>
              <a:gd name="connsiteY9" fmla="*/ 67733 h 169333"/>
              <a:gd name="connsiteX10" fmla="*/ 448733 w 1667933"/>
              <a:gd name="connsiteY10" fmla="*/ 25400 h 169333"/>
              <a:gd name="connsiteX11" fmla="*/ 482600 w 1667933"/>
              <a:gd name="connsiteY11" fmla="*/ 16933 h 169333"/>
              <a:gd name="connsiteX12" fmla="*/ 541866 w 1667933"/>
              <a:gd name="connsiteY12" fmla="*/ 25400 h 169333"/>
              <a:gd name="connsiteX13" fmla="*/ 550333 w 1667933"/>
              <a:gd name="connsiteY13" fmla="*/ 50800 h 169333"/>
              <a:gd name="connsiteX14" fmla="*/ 584200 w 1667933"/>
              <a:gd name="connsiteY14" fmla="*/ 93133 h 169333"/>
              <a:gd name="connsiteX15" fmla="*/ 635000 w 1667933"/>
              <a:gd name="connsiteY15" fmla="*/ 127000 h 169333"/>
              <a:gd name="connsiteX16" fmla="*/ 694266 w 1667933"/>
              <a:gd name="connsiteY16" fmla="*/ 118533 h 169333"/>
              <a:gd name="connsiteX17" fmla="*/ 711200 w 1667933"/>
              <a:gd name="connsiteY17" fmla="*/ 67733 h 169333"/>
              <a:gd name="connsiteX18" fmla="*/ 736600 w 1667933"/>
              <a:gd name="connsiteY18" fmla="*/ 16933 h 169333"/>
              <a:gd name="connsiteX19" fmla="*/ 762000 w 1667933"/>
              <a:gd name="connsiteY19" fmla="*/ 0 h 169333"/>
              <a:gd name="connsiteX20" fmla="*/ 787400 w 1667933"/>
              <a:gd name="connsiteY20" fmla="*/ 16933 h 169333"/>
              <a:gd name="connsiteX21" fmla="*/ 829733 w 1667933"/>
              <a:gd name="connsiteY21" fmla="*/ 93133 h 169333"/>
              <a:gd name="connsiteX22" fmla="*/ 863600 w 1667933"/>
              <a:gd name="connsiteY22" fmla="*/ 143933 h 169333"/>
              <a:gd name="connsiteX23" fmla="*/ 889000 w 1667933"/>
              <a:gd name="connsiteY23" fmla="*/ 160866 h 169333"/>
              <a:gd name="connsiteX24" fmla="*/ 939800 w 1667933"/>
              <a:gd name="connsiteY24" fmla="*/ 152400 h 169333"/>
              <a:gd name="connsiteX25" fmla="*/ 956733 w 1667933"/>
              <a:gd name="connsiteY25" fmla="*/ 101600 h 169333"/>
              <a:gd name="connsiteX26" fmla="*/ 965200 w 1667933"/>
              <a:gd name="connsiteY26" fmla="*/ 76200 h 169333"/>
              <a:gd name="connsiteX27" fmla="*/ 973666 w 1667933"/>
              <a:gd name="connsiteY27" fmla="*/ 33866 h 169333"/>
              <a:gd name="connsiteX28" fmla="*/ 990600 w 1667933"/>
              <a:gd name="connsiteY28" fmla="*/ 16933 h 169333"/>
              <a:gd name="connsiteX29" fmla="*/ 1049866 w 1667933"/>
              <a:gd name="connsiteY29" fmla="*/ 25400 h 169333"/>
              <a:gd name="connsiteX30" fmla="*/ 1066800 w 1667933"/>
              <a:gd name="connsiteY30" fmla="*/ 42333 h 169333"/>
              <a:gd name="connsiteX31" fmla="*/ 1092200 w 1667933"/>
              <a:gd name="connsiteY31" fmla="*/ 135466 h 169333"/>
              <a:gd name="connsiteX32" fmla="*/ 1109133 w 1667933"/>
              <a:gd name="connsiteY32" fmla="*/ 152400 h 169333"/>
              <a:gd name="connsiteX33" fmla="*/ 1159933 w 1667933"/>
              <a:gd name="connsiteY33" fmla="*/ 169333 h 169333"/>
              <a:gd name="connsiteX34" fmla="*/ 1210733 w 1667933"/>
              <a:gd name="connsiteY34" fmla="*/ 160866 h 169333"/>
              <a:gd name="connsiteX35" fmla="*/ 1219200 w 1667933"/>
              <a:gd name="connsiteY35" fmla="*/ 135466 h 169333"/>
              <a:gd name="connsiteX36" fmla="*/ 1227666 w 1667933"/>
              <a:gd name="connsiteY36" fmla="*/ 67733 h 169333"/>
              <a:gd name="connsiteX37" fmla="*/ 1244600 w 1667933"/>
              <a:gd name="connsiteY37" fmla="*/ 50800 h 169333"/>
              <a:gd name="connsiteX38" fmla="*/ 1295400 w 1667933"/>
              <a:gd name="connsiteY38" fmla="*/ 33866 h 169333"/>
              <a:gd name="connsiteX39" fmla="*/ 1346200 w 1667933"/>
              <a:gd name="connsiteY39" fmla="*/ 42333 h 169333"/>
              <a:gd name="connsiteX40" fmla="*/ 1354666 w 1667933"/>
              <a:gd name="connsiteY40" fmla="*/ 93133 h 169333"/>
              <a:gd name="connsiteX41" fmla="*/ 1363133 w 1667933"/>
              <a:gd name="connsiteY41" fmla="*/ 118533 h 169333"/>
              <a:gd name="connsiteX42" fmla="*/ 1388533 w 1667933"/>
              <a:gd name="connsiteY42" fmla="*/ 135466 h 169333"/>
              <a:gd name="connsiteX43" fmla="*/ 1422400 w 1667933"/>
              <a:gd name="connsiteY43" fmla="*/ 169333 h 169333"/>
              <a:gd name="connsiteX44" fmla="*/ 1498600 w 1667933"/>
              <a:gd name="connsiteY44" fmla="*/ 143933 h 169333"/>
              <a:gd name="connsiteX45" fmla="*/ 1532466 w 1667933"/>
              <a:gd name="connsiteY45" fmla="*/ 93133 h 169333"/>
              <a:gd name="connsiteX46" fmla="*/ 1549400 w 1667933"/>
              <a:gd name="connsiteY46" fmla="*/ 76200 h 169333"/>
              <a:gd name="connsiteX47" fmla="*/ 1667933 w 1667933"/>
              <a:gd name="connsiteY4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55600 w 1667933"/>
              <a:gd name="connsiteY5" fmla="*/ 152400 h 169333"/>
              <a:gd name="connsiteX6" fmla="*/ 364066 w 1667933"/>
              <a:gd name="connsiteY6" fmla="*/ 127000 h 169333"/>
              <a:gd name="connsiteX7" fmla="*/ 381000 w 1667933"/>
              <a:gd name="connsiteY7" fmla="*/ 110066 h 169333"/>
              <a:gd name="connsiteX8" fmla="*/ 406400 w 1667933"/>
              <a:gd name="connsiteY8" fmla="*/ 67733 h 169333"/>
              <a:gd name="connsiteX9" fmla="*/ 448733 w 1667933"/>
              <a:gd name="connsiteY9" fmla="*/ 25400 h 169333"/>
              <a:gd name="connsiteX10" fmla="*/ 482600 w 1667933"/>
              <a:gd name="connsiteY10" fmla="*/ 16933 h 169333"/>
              <a:gd name="connsiteX11" fmla="*/ 541866 w 1667933"/>
              <a:gd name="connsiteY11" fmla="*/ 25400 h 169333"/>
              <a:gd name="connsiteX12" fmla="*/ 550333 w 1667933"/>
              <a:gd name="connsiteY12" fmla="*/ 50800 h 169333"/>
              <a:gd name="connsiteX13" fmla="*/ 584200 w 1667933"/>
              <a:gd name="connsiteY13" fmla="*/ 93133 h 169333"/>
              <a:gd name="connsiteX14" fmla="*/ 635000 w 1667933"/>
              <a:gd name="connsiteY14" fmla="*/ 127000 h 169333"/>
              <a:gd name="connsiteX15" fmla="*/ 694266 w 1667933"/>
              <a:gd name="connsiteY15" fmla="*/ 118533 h 169333"/>
              <a:gd name="connsiteX16" fmla="*/ 711200 w 1667933"/>
              <a:gd name="connsiteY16" fmla="*/ 67733 h 169333"/>
              <a:gd name="connsiteX17" fmla="*/ 736600 w 1667933"/>
              <a:gd name="connsiteY17" fmla="*/ 16933 h 169333"/>
              <a:gd name="connsiteX18" fmla="*/ 762000 w 1667933"/>
              <a:gd name="connsiteY18" fmla="*/ 0 h 169333"/>
              <a:gd name="connsiteX19" fmla="*/ 787400 w 1667933"/>
              <a:gd name="connsiteY19" fmla="*/ 16933 h 169333"/>
              <a:gd name="connsiteX20" fmla="*/ 829733 w 1667933"/>
              <a:gd name="connsiteY20" fmla="*/ 93133 h 169333"/>
              <a:gd name="connsiteX21" fmla="*/ 863600 w 1667933"/>
              <a:gd name="connsiteY21" fmla="*/ 143933 h 169333"/>
              <a:gd name="connsiteX22" fmla="*/ 889000 w 1667933"/>
              <a:gd name="connsiteY22" fmla="*/ 160866 h 169333"/>
              <a:gd name="connsiteX23" fmla="*/ 939800 w 1667933"/>
              <a:gd name="connsiteY23" fmla="*/ 152400 h 169333"/>
              <a:gd name="connsiteX24" fmla="*/ 956733 w 1667933"/>
              <a:gd name="connsiteY24" fmla="*/ 101600 h 169333"/>
              <a:gd name="connsiteX25" fmla="*/ 965200 w 1667933"/>
              <a:gd name="connsiteY25" fmla="*/ 76200 h 169333"/>
              <a:gd name="connsiteX26" fmla="*/ 973666 w 1667933"/>
              <a:gd name="connsiteY26" fmla="*/ 33866 h 169333"/>
              <a:gd name="connsiteX27" fmla="*/ 990600 w 1667933"/>
              <a:gd name="connsiteY27" fmla="*/ 16933 h 169333"/>
              <a:gd name="connsiteX28" fmla="*/ 1049866 w 1667933"/>
              <a:gd name="connsiteY28" fmla="*/ 25400 h 169333"/>
              <a:gd name="connsiteX29" fmla="*/ 1066800 w 1667933"/>
              <a:gd name="connsiteY29" fmla="*/ 42333 h 169333"/>
              <a:gd name="connsiteX30" fmla="*/ 1092200 w 1667933"/>
              <a:gd name="connsiteY30" fmla="*/ 135466 h 169333"/>
              <a:gd name="connsiteX31" fmla="*/ 1109133 w 1667933"/>
              <a:gd name="connsiteY31" fmla="*/ 152400 h 169333"/>
              <a:gd name="connsiteX32" fmla="*/ 1159933 w 1667933"/>
              <a:gd name="connsiteY32" fmla="*/ 169333 h 169333"/>
              <a:gd name="connsiteX33" fmla="*/ 1210733 w 1667933"/>
              <a:gd name="connsiteY33" fmla="*/ 160866 h 169333"/>
              <a:gd name="connsiteX34" fmla="*/ 1219200 w 1667933"/>
              <a:gd name="connsiteY34" fmla="*/ 135466 h 169333"/>
              <a:gd name="connsiteX35" fmla="*/ 1227666 w 1667933"/>
              <a:gd name="connsiteY35" fmla="*/ 67733 h 169333"/>
              <a:gd name="connsiteX36" fmla="*/ 1244600 w 1667933"/>
              <a:gd name="connsiteY36" fmla="*/ 50800 h 169333"/>
              <a:gd name="connsiteX37" fmla="*/ 1295400 w 1667933"/>
              <a:gd name="connsiteY37" fmla="*/ 33866 h 169333"/>
              <a:gd name="connsiteX38" fmla="*/ 1346200 w 1667933"/>
              <a:gd name="connsiteY38" fmla="*/ 42333 h 169333"/>
              <a:gd name="connsiteX39" fmla="*/ 1354666 w 1667933"/>
              <a:gd name="connsiteY39" fmla="*/ 93133 h 169333"/>
              <a:gd name="connsiteX40" fmla="*/ 1363133 w 1667933"/>
              <a:gd name="connsiteY40" fmla="*/ 118533 h 169333"/>
              <a:gd name="connsiteX41" fmla="*/ 1388533 w 1667933"/>
              <a:gd name="connsiteY41" fmla="*/ 135466 h 169333"/>
              <a:gd name="connsiteX42" fmla="*/ 1422400 w 1667933"/>
              <a:gd name="connsiteY42" fmla="*/ 169333 h 169333"/>
              <a:gd name="connsiteX43" fmla="*/ 1498600 w 1667933"/>
              <a:gd name="connsiteY43" fmla="*/ 143933 h 169333"/>
              <a:gd name="connsiteX44" fmla="*/ 1532466 w 1667933"/>
              <a:gd name="connsiteY44" fmla="*/ 93133 h 169333"/>
              <a:gd name="connsiteX45" fmla="*/ 1549400 w 1667933"/>
              <a:gd name="connsiteY45" fmla="*/ 76200 h 169333"/>
              <a:gd name="connsiteX46" fmla="*/ 1667933 w 1667933"/>
              <a:gd name="connsiteY4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64066 w 1667933"/>
              <a:gd name="connsiteY5" fmla="*/ 127000 h 169333"/>
              <a:gd name="connsiteX6" fmla="*/ 381000 w 1667933"/>
              <a:gd name="connsiteY6" fmla="*/ 110066 h 169333"/>
              <a:gd name="connsiteX7" fmla="*/ 406400 w 1667933"/>
              <a:gd name="connsiteY7" fmla="*/ 67733 h 169333"/>
              <a:gd name="connsiteX8" fmla="*/ 448733 w 1667933"/>
              <a:gd name="connsiteY8" fmla="*/ 25400 h 169333"/>
              <a:gd name="connsiteX9" fmla="*/ 482600 w 1667933"/>
              <a:gd name="connsiteY9" fmla="*/ 16933 h 169333"/>
              <a:gd name="connsiteX10" fmla="*/ 541866 w 1667933"/>
              <a:gd name="connsiteY10" fmla="*/ 25400 h 169333"/>
              <a:gd name="connsiteX11" fmla="*/ 550333 w 1667933"/>
              <a:gd name="connsiteY11" fmla="*/ 50800 h 169333"/>
              <a:gd name="connsiteX12" fmla="*/ 584200 w 1667933"/>
              <a:gd name="connsiteY12" fmla="*/ 93133 h 169333"/>
              <a:gd name="connsiteX13" fmla="*/ 635000 w 1667933"/>
              <a:gd name="connsiteY13" fmla="*/ 127000 h 169333"/>
              <a:gd name="connsiteX14" fmla="*/ 694266 w 1667933"/>
              <a:gd name="connsiteY14" fmla="*/ 118533 h 169333"/>
              <a:gd name="connsiteX15" fmla="*/ 711200 w 1667933"/>
              <a:gd name="connsiteY15" fmla="*/ 67733 h 169333"/>
              <a:gd name="connsiteX16" fmla="*/ 736600 w 1667933"/>
              <a:gd name="connsiteY16" fmla="*/ 16933 h 169333"/>
              <a:gd name="connsiteX17" fmla="*/ 762000 w 1667933"/>
              <a:gd name="connsiteY17" fmla="*/ 0 h 169333"/>
              <a:gd name="connsiteX18" fmla="*/ 787400 w 1667933"/>
              <a:gd name="connsiteY18" fmla="*/ 16933 h 169333"/>
              <a:gd name="connsiteX19" fmla="*/ 829733 w 1667933"/>
              <a:gd name="connsiteY19" fmla="*/ 93133 h 169333"/>
              <a:gd name="connsiteX20" fmla="*/ 863600 w 1667933"/>
              <a:gd name="connsiteY20" fmla="*/ 143933 h 169333"/>
              <a:gd name="connsiteX21" fmla="*/ 889000 w 1667933"/>
              <a:gd name="connsiteY21" fmla="*/ 160866 h 169333"/>
              <a:gd name="connsiteX22" fmla="*/ 939800 w 1667933"/>
              <a:gd name="connsiteY22" fmla="*/ 152400 h 169333"/>
              <a:gd name="connsiteX23" fmla="*/ 956733 w 1667933"/>
              <a:gd name="connsiteY23" fmla="*/ 101600 h 169333"/>
              <a:gd name="connsiteX24" fmla="*/ 965200 w 1667933"/>
              <a:gd name="connsiteY24" fmla="*/ 76200 h 169333"/>
              <a:gd name="connsiteX25" fmla="*/ 973666 w 1667933"/>
              <a:gd name="connsiteY25" fmla="*/ 33866 h 169333"/>
              <a:gd name="connsiteX26" fmla="*/ 990600 w 1667933"/>
              <a:gd name="connsiteY26" fmla="*/ 16933 h 169333"/>
              <a:gd name="connsiteX27" fmla="*/ 1049866 w 1667933"/>
              <a:gd name="connsiteY27" fmla="*/ 25400 h 169333"/>
              <a:gd name="connsiteX28" fmla="*/ 1066800 w 1667933"/>
              <a:gd name="connsiteY28" fmla="*/ 42333 h 169333"/>
              <a:gd name="connsiteX29" fmla="*/ 1092200 w 1667933"/>
              <a:gd name="connsiteY29" fmla="*/ 135466 h 169333"/>
              <a:gd name="connsiteX30" fmla="*/ 1109133 w 1667933"/>
              <a:gd name="connsiteY30" fmla="*/ 152400 h 169333"/>
              <a:gd name="connsiteX31" fmla="*/ 1159933 w 1667933"/>
              <a:gd name="connsiteY31" fmla="*/ 169333 h 169333"/>
              <a:gd name="connsiteX32" fmla="*/ 1210733 w 1667933"/>
              <a:gd name="connsiteY32" fmla="*/ 160866 h 169333"/>
              <a:gd name="connsiteX33" fmla="*/ 1219200 w 1667933"/>
              <a:gd name="connsiteY33" fmla="*/ 135466 h 169333"/>
              <a:gd name="connsiteX34" fmla="*/ 1227666 w 1667933"/>
              <a:gd name="connsiteY34" fmla="*/ 67733 h 169333"/>
              <a:gd name="connsiteX35" fmla="*/ 1244600 w 1667933"/>
              <a:gd name="connsiteY35" fmla="*/ 50800 h 169333"/>
              <a:gd name="connsiteX36" fmla="*/ 1295400 w 1667933"/>
              <a:gd name="connsiteY36" fmla="*/ 33866 h 169333"/>
              <a:gd name="connsiteX37" fmla="*/ 1346200 w 1667933"/>
              <a:gd name="connsiteY37" fmla="*/ 42333 h 169333"/>
              <a:gd name="connsiteX38" fmla="*/ 1354666 w 1667933"/>
              <a:gd name="connsiteY38" fmla="*/ 93133 h 169333"/>
              <a:gd name="connsiteX39" fmla="*/ 1363133 w 1667933"/>
              <a:gd name="connsiteY39" fmla="*/ 118533 h 169333"/>
              <a:gd name="connsiteX40" fmla="*/ 1388533 w 1667933"/>
              <a:gd name="connsiteY40" fmla="*/ 135466 h 169333"/>
              <a:gd name="connsiteX41" fmla="*/ 1422400 w 1667933"/>
              <a:gd name="connsiteY41" fmla="*/ 169333 h 169333"/>
              <a:gd name="connsiteX42" fmla="*/ 1498600 w 1667933"/>
              <a:gd name="connsiteY42" fmla="*/ 143933 h 169333"/>
              <a:gd name="connsiteX43" fmla="*/ 1532466 w 1667933"/>
              <a:gd name="connsiteY43" fmla="*/ 93133 h 169333"/>
              <a:gd name="connsiteX44" fmla="*/ 1549400 w 1667933"/>
              <a:gd name="connsiteY44" fmla="*/ 76200 h 169333"/>
              <a:gd name="connsiteX45" fmla="*/ 1667933 w 1667933"/>
              <a:gd name="connsiteY4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96333 w 1667933"/>
              <a:gd name="connsiteY3" fmla="*/ 160866 h 169333"/>
              <a:gd name="connsiteX4" fmla="*/ 364066 w 1667933"/>
              <a:gd name="connsiteY4" fmla="*/ 127000 h 169333"/>
              <a:gd name="connsiteX5" fmla="*/ 381000 w 1667933"/>
              <a:gd name="connsiteY5" fmla="*/ 110066 h 169333"/>
              <a:gd name="connsiteX6" fmla="*/ 406400 w 1667933"/>
              <a:gd name="connsiteY6" fmla="*/ 67733 h 169333"/>
              <a:gd name="connsiteX7" fmla="*/ 448733 w 1667933"/>
              <a:gd name="connsiteY7" fmla="*/ 25400 h 169333"/>
              <a:gd name="connsiteX8" fmla="*/ 482600 w 1667933"/>
              <a:gd name="connsiteY8" fmla="*/ 16933 h 169333"/>
              <a:gd name="connsiteX9" fmla="*/ 541866 w 1667933"/>
              <a:gd name="connsiteY9" fmla="*/ 25400 h 169333"/>
              <a:gd name="connsiteX10" fmla="*/ 550333 w 1667933"/>
              <a:gd name="connsiteY10" fmla="*/ 50800 h 169333"/>
              <a:gd name="connsiteX11" fmla="*/ 584200 w 1667933"/>
              <a:gd name="connsiteY11" fmla="*/ 93133 h 169333"/>
              <a:gd name="connsiteX12" fmla="*/ 635000 w 1667933"/>
              <a:gd name="connsiteY12" fmla="*/ 127000 h 169333"/>
              <a:gd name="connsiteX13" fmla="*/ 694266 w 1667933"/>
              <a:gd name="connsiteY13" fmla="*/ 118533 h 169333"/>
              <a:gd name="connsiteX14" fmla="*/ 711200 w 1667933"/>
              <a:gd name="connsiteY14" fmla="*/ 67733 h 169333"/>
              <a:gd name="connsiteX15" fmla="*/ 736600 w 1667933"/>
              <a:gd name="connsiteY15" fmla="*/ 16933 h 169333"/>
              <a:gd name="connsiteX16" fmla="*/ 762000 w 1667933"/>
              <a:gd name="connsiteY16" fmla="*/ 0 h 169333"/>
              <a:gd name="connsiteX17" fmla="*/ 787400 w 1667933"/>
              <a:gd name="connsiteY17" fmla="*/ 16933 h 169333"/>
              <a:gd name="connsiteX18" fmla="*/ 829733 w 1667933"/>
              <a:gd name="connsiteY18" fmla="*/ 93133 h 169333"/>
              <a:gd name="connsiteX19" fmla="*/ 863600 w 1667933"/>
              <a:gd name="connsiteY19" fmla="*/ 143933 h 169333"/>
              <a:gd name="connsiteX20" fmla="*/ 889000 w 1667933"/>
              <a:gd name="connsiteY20" fmla="*/ 160866 h 169333"/>
              <a:gd name="connsiteX21" fmla="*/ 939800 w 1667933"/>
              <a:gd name="connsiteY21" fmla="*/ 152400 h 169333"/>
              <a:gd name="connsiteX22" fmla="*/ 956733 w 1667933"/>
              <a:gd name="connsiteY22" fmla="*/ 101600 h 169333"/>
              <a:gd name="connsiteX23" fmla="*/ 965200 w 1667933"/>
              <a:gd name="connsiteY23" fmla="*/ 76200 h 169333"/>
              <a:gd name="connsiteX24" fmla="*/ 973666 w 1667933"/>
              <a:gd name="connsiteY24" fmla="*/ 33866 h 169333"/>
              <a:gd name="connsiteX25" fmla="*/ 990600 w 1667933"/>
              <a:gd name="connsiteY25" fmla="*/ 16933 h 169333"/>
              <a:gd name="connsiteX26" fmla="*/ 1049866 w 1667933"/>
              <a:gd name="connsiteY26" fmla="*/ 25400 h 169333"/>
              <a:gd name="connsiteX27" fmla="*/ 1066800 w 1667933"/>
              <a:gd name="connsiteY27" fmla="*/ 42333 h 169333"/>
              <a:gd name="connsiteX28" fmla="*/ 1092200 w 1667933"/>
              <a:gd name="connsiteY28" fmla="*/ 135466 h 169333"/>
              <a:gd name="connsiteX29" fmla="*/ 1109133 w 1667933"/>
              <a:gd name="connsiteY29" fmla="*/ 152400 h 169333"/>
              <a:gd name="connsiteX30" fmla="*/ 1159933 w 1667933"/>
              <a:gd name="connsiteY30" fmla="*/ 169333 h 169333"/>
              <a:gd name="connsiteX31" fmla="*/ 1210733 w 1667933"/>
              <a:gd name="connsiteY31" fmla="*/ 160866 h 169333"/>
              <a:gd name="connsiteX32" fmla="*/ 1219200 w 1667933"/>
              <a:gd name="connsiteY32" fmla="*/ 135466 h 169333"/>
              <a:gd name="connsiteX33" fmla="*/ 1227666 w 1667933"/>
              <a:gd name="connsiteY33" fmla="*/ 67733 h 169333"/>
              <a:gd name="connsiteX34" fmla="*/ 1244600 w 1667933"/>
              <a:gd name="connsiteY34" fmla="*/ 50800 h 169333"/>
              <a:gd name="connsiteX35" fmla="*/ 1295400 w 1667933"/>
              <a:gd name="connsiteY35" fmla="*/ 33866 h 169333"/>
              <a:gd name="connsiteX36" fmla="*/ 1346200 w 1667933"/>
              <a:gd name="connsiteY36" fmla="*/ 42333 h 169333"/>
              <a:gd name="connsiteX37" fmla="*/ 1354666 w 1667933"/>
              <a:gd name="connsiteY37" fmla="*/ 93133 h 169333"/>
              <a:gd name="connsiteX38" fmla="*/ 1363133 w 1667933"/>
              <a:gd name="connsiteY38" fmla="*/ 118533 h 169333"/>
              <a:gd name="connsiteX39" fmla="*/ 1388533 w 1667933"/>
              <a:gd name="connsiteY39" fmla="*/ 135466 h 169333"/>
              <a:gd name="connsiteX40" fmla="*/ 1422400 w 1667933"/>
              <a:gd name="connsiteY40" fmla="*/ 169333 h 169333"/>
              <a:gd name="connsiteX41" fmla="*/ 1498600 w 1667933"/>
              <a:gd name="connsiteY41" fmla="*/ 143933 h 169333"/>
              <a:gd name="connsiteX42" fmla="*/ 1532466 w 1667933"/>
              <a:gd name="connsiteY42" fmla="*/ 93133 h 169333"/>
              <a:gd name="connsiteX43" fmla="*/ 1549400 w 1667933"/>
              <a:gd name="connsiteY43" fmla="*/ 76200 h 169333"/>
              <a:gd name="connsiteX44" fmla="*/ 1667933 w 1667933"/>
              <a:gd name="connsiteY4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64066 w 1667933"/>
              <a:gd name="connsiteY3" fmla="*/ 127000 h 169333"/>
              <a:gd name="connsiteX4" fmla="*/ 381000 w 1667933"/>
              <a:gd name="connsiteY4" fmla="*/ 110066 h 169333"/>
              <a:gd name="connsiteX5" fmla="*/ 406400 w 1667933"/>
              <a:gd name="connsiteY5" fmla="*/ 67733 h 169333"/>
              <a:gd name="connsiteX6" fmla="*/ 448733 w 1667933"/>
              <a:gd name="connsiteY6" fmla="*/ 25400 h 169333"/>
              <a:gd name="connsiteX7" fmla="*/ 482600 w 1667933"/>
              <a:gd name="connsiteY7" fmla="*/ 16933 h 169333"/>
              <a:gd name="connsiteX8" fmla="*/ 541866 w 1667933"/>
              <a:gd name="connsiteY8" fmla="*/ 25400 h 169333"/>
              <a:gd name="connsiteX9" fmla="*/ 550333 w 1667933"/>
              <a:gd name="connsiteY9" fmla="*/ 50800 h 169333"/>
              <a:gd name="connsiteX10" fmla="*/ 584200 w 1667933"/>
              <a:gd name="connsiteY10" fmla="*/ 93133 h 169333"/>
              <a:gd name="connsiteX11" fmla="*/ 635000 w 1667933"/>
              <a:gd name="connsiteY11" fmla="*/ 127000 h 169333"/>
              <a:gd name="connsiteX12" fmla="*/ 694266 w 1667933"/>
              <a:gd name="connsiteY12" fmla="*/ 118533 h 169333"/>
              <a:gd name="connsiteX13" fmla="*/ 711200 w 1667933"/>
              <a:gd name="connsiteY13" fmla="*/ 67733 h 169333"/>
              <a:gd name="connsiteX14" fmla="*/ 736600 w 1667933"/>
              <a:gd name="connsiteY14" fmla="*/ 16933 h 169333"/>
              <a:gd name="connsiteX15" fmla="*/ 762000 w 1667933"/>
              <a:gd name="connsiteY15" fmla="*/ 0 h 169333"/>
              <a:gd name="connsiteX16" fmla="*/ 787400 w 1667933"/>
              <a:gd name="connsiteY16" fmla="*/ 16933 h 169333"/>
              <a:gd name="connsiteX17" fmla="*/ 829733 w 1667933"/>
              <a:gd name="connsiteY17" fmla="*/ 93133 h 169333"/>
              <a:gd name="connsiteX18" fmla="*/ 863600 w 1667933"/>
              <a:gd name="connsiteY18" fmla="*/ 143933 h 169333"/>
              <a:gd name="connsiteX19" fmla="*/ 889000 w 1667933"/>
              <a:gd name="connsiteY19" fmla="*/ 160866 h 169333"/>
              <a:gd name="connsiteX20" fmla="*/ 939800 w 1667933"/>
              <a:gd name="connsiteY20" fmla="*/ 152400 h 169333"/>
              <a:gd name="connsiteX21" fmla="*/ 956733 w 1667933"/>
              <a:gd name="connsiteY21" fmla="*/ 101600 h 169333"/>
              <a:gd name="connsiteX22" fmla="*/ 965200 w 1667933"/>
              <a:gd name="connsiteY22" fmla="*/ 76200 h 169333"/>
              <a:gd name="connsiteX23" fmla="*/ 973666 w 1667933"/>
              <a:gd name="connsiteY23" fmla="*/ 33866 h 169333"/>
              <a:gd name="connsiteX24" fmla="*/ 990600 w 1667933"/>
              <a:gd name="connsiteY24" fmla="*/ 16933 h 169333"/>
              <a:gd name="connsiteX25" fmla="*/ 1049866 w 1667933"/>
              <a:gd name="connsiteY25" fmla="*/ 25400 h 169333"/>
              <a:gd name="connsiteX26" fmla="*/ 1066800 w 1667933"/>
              <a:gd name="connsiteY26" fmla="*/ 42333 h 169333"/>
              <a:gd name="connsiteX27" fmla="*/ 1092200 w 1667933"/>
              <a:gd name="connsiteY27" fmla="*/ 135466 h 169333"/>
              <a:gd name="connsiteX28" fmla="*/ 1109133 w 1667933"/>
              <a:gd name="connsiteY28" fmla="*/ 152400 h 169333"/>
              <a:gd name="connsiteX29" fmla="*/ 1159933 w 1667933"/>
              <a:gd name="connsiteY29" fmla="*/ 169333 h 169333"/>
              <a:gd name="connsiteX30" fmla="*/ 1210733 w 1667933"/>
              <a:gd name="connsiteY30" fmla="*/ 160866 h 169333"/>
              <a:gd name="connsiteX31" fmla="*/ 1219200 w 1667933"/>
              <a:gd name="connsiteY31" fmla="*/ 135466 h 169333"/>
              <a:gd name="connsiteX32" fmla="*/ 1227666 w 1667933"/>
              <a:gd name="connsiteY32" fmla="*/ 67733 h 169333"/>
              <a:gd name="connsiteX33" fmla="*/ 1244600 w 1667933"/>
              <a:gd name="connsiteY33" fmla="*/ 50800 h 169333"/>
              <a:gd name="connsiteX34" fmla="*/ 1295400 w 1667933"/>
              <a:gd name="connsiteY34" fmla="*/ 33866 h 169333"/>
              <a:gd name="connsiteX35" fmla="*/ 1346200 w 1667933"/>
              <a:gd name="connsiteY35" fmla="*/ 42333 h 169333"/>
              <a:gd name="connsiteX36" fmla="*/ 1354666 w 1667933"/>
              <a:gd name="connsiteY36" fmla="*/ 93133 h 169333"/>
              <a:gd name="connsiteX37" fmla="*/ 1363133 w 1667933"/>
              <a:gd name="connsiteY37" fmla="*/ 118533 h 169333"/>
              <a:gd name="connsiteX38" fmla="*/ 1388533 w 1667933"/>
              <a:gd name="connsiteY38" fmla="*/ 135466 h 169333"/>
              <a:gd name="connsiteX39" fmla="*/ 1422400 w 1667933"/>
              <a:gd name="connsiteY39" fmla="*/ 169333 h 169333"/>
              <a:gd name="connsiteX40" fmla="*/ 1498600 w 1667933"/>
              <a:gd name="connsiteY40" fmla="*/ 143933 h 169333"/>
              <a:gd name="connsiteX41" fmla="*/ 1532466 w 1667933"/>
              <a:gd name="connsiteY41" fmla="*/ 93133 h 169333"/>
              <a:gd name="connsiteX42" fmla="*/ 1549400 w 1667933"/>
              <a:gd name="connsiteY42" fmla="*/ 76200 h 169333"/>
              <a:gd name="connsiteX43" fmla="*/ 1667933 w 1667933"/>
              <a:gd name="connsiteY43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81000 w 1667933"/>
              <a:gd name="connsiteY3" fmla="*/ 110066 h 169333"/>
              <a:gd name="connsiteX4" fmla="*/ 406400 w 1667933"/>
              <a:gd name="connsiteY4" fmla="*/ 67733 h 169333"/>
              <a:gd name="connsiteX5" fmla="*/ 448733 w 1667933"/>
              <a:gd name="connsiteY5" fmla="*/ 25400 h 169333"/>
              <a:gd name="connsiteX6" fmla="*/ 482600 w 1667933"/>
              <a:gd name="connsiteY6" fmla="*/ 16933 h 169333"/>
              <a:gd name="connsiteX7" fmla="*/ 541866 w 1667933"/>
              <a:gd name="connsiteY7" fmla="*/ 25400 h 169333"/>
              <a:gd name="connsiteX8" fmla="*/ 550333 w 1667933"/>
              <a:gd name="connsiteY8" fmla="*/ 50800 h 169333"/>
              <a:gd name="connsiteX9" fmla="*/ 584200 w 1667933"/>
              <a:gd name="connsiteY9" fmla="*/ 93133 h 169333"/>
              <a:gd name="connsiteX10" fmla="*/ 635000 w 1667933"/>
              <a:gd name="connsiteY10" fmla="*/ 127000 h 169333"/>
              <a:gd name="connsiteX11" fmla="*/ 694266 w 1667933"/>
              <a:gd name="connsiteY11" fmla="*/ 118533 h 169333"/>
              <a:gd name="connsiteX12" fmla="*/ 711200 w 1667933"/>
              <a:gd name="connsiteY12" fmla="*/ 67733 h 169333"/>
              <a:gd name="connsiteX13" fmla="*/ 736600 w 1667933"/>
              <a:gd name="connsiteY13" fmla="*/ 16933 h 169333"/>
              <a:gd name="connsiteX14" fmla="*/ 762000 w 1667933"/>
              <a:gd name="connsiteY14" fmla="*/ 0 h 169333"/>
              <a:gd name="connsiteX15" fmla="*/ 787400 w 1667933"/>
              <a:gd name="connsiteY15" fmla="*/ 16933 h 169333"/>
              <a:gd name="connsiteX16" fmla="*/ 829733 w 1667933"/>
              <a:gd name="connsiteY16" fmla="*/ 93133 h 169333"/>
              <a:gd name="connsiteX17" fmla="*/ 863600 w 1667933"/>
              <a:gd name="connsiteY17" fmla="*/ 143933 h 169333"/>
              <a:gd name="connsiteX18" fmla="*/ 889000 w 1667933"/>
              <a:gd name="connsiteY18" fmla="*/ 160866 h 169333"/>
              <a:gd name="connsiteX19" fmla="*/ 939800 w 1667933"/>
              <a:gd name="connsiteY19" fmla="*/ 152400 h 169333"/>
              <a:gd name="connsiteX20" fmla="*/ 956733 w 1667933"/>
              <a:gd name="connsiteY20" fmla="*/ 101600 h 169333"/>
              <a:gd name="connsiteX21" fmla="*/ 965200 w 1667933"/>
              <a:gd name="connsiteY21" fmla="*/ 76200 h 169333"/>
              <a:gd name="connsiteX22" fmla="*/ 973666 w 1667933"/>
              <a:gd name="connsiteY22" fmla="*/ 33866 h 169333"/>
              <a:gd name="connsiteX23" fmla="*/ 990600 w 1667933"/>
              <a:gd name="connsiteY23" fmla="*/ 16933 h 169333"/>
              <a:gd name="connsiteX24" fmla="*/ 1049866 w 1667933"/>
              <a:gd name="connsiteY24" fmla="*/ 25400 h 169333"/>
              <a:gd name="connsiteX25" fmla="*/ 1066800 w 1667933"/>
              <a:gd name="connsiteY25" fmla="*/ 42333 h 169333"/>
              <a:gd name="connsiteX26" fmla="*/ 1092200 w 1667933"/>
              <a:gd name="connsiteY26" fmla="*/ 135466 h 169333"/>
              <a:gd name="connsiteX27" fmla="*/ 1109133 w 1667933"/>
              <a:gd name="connsiteY27" fmla="*/ 152400 h 169333"/>
              <a:gd name="connsiteX28" fmla="*/ 1159933 w 1667933"/>
              <a:gd name="connsiteY28" fmla="*/ 169333 h 169333"/>
              <a:gd name="connsiteX29" fmla="*/ 1210733 w 1667933"/>
              <a:gd name="connsiteY29" fmla="*/ 160866 h 169333"/>
              <a:gd name="connsiteX30" fmla="*/ 1219200 w 1667933"/>
              <a:gd name="connsiteY30" fmla="*/ 135466 h 169333"/>
              <a:gd name="connsiteX31" fmla="*/ 1227666 w 1667933"/>
              <a:gd name="connsiteY31" fmla="*/ 67733 h 169333"/>
              <a:gd name="connsiteX32" fmla="*/ 1244600 w 1667933"/>
              <a:gd name="connsiteY32" fmla="*/ 50800 h 169333"/>
              <a:gd name="connsiteX33" fmla="*/ 1295400 w 1667933"/>
              <a:gd name="connsiteY33" fmla="*/ 33866 h 169333"/>
              <a:gd name="connsiteX34" fmla="*/ 1346200 w 1667933"/>
              <a:gd name="connsiteY34" fmla="*/ 42333 h 169333"/>
              <a:gd name="connsiteX35" fmla="*/ 1354666 w 1667933"/>
              <a:gd name="connsiteY35" fmla="*/ 93133 h 169333"/>
              <a:gd name="connsiteX36" fmla="*/ 1363133 w 1667933"/>
              <a:gd name="connsiteY36" fmla="*/ 118533 h 169333"/>
              <a:gd name="connsiteX37" fmla="*/ 1388533 w 1667933"/>
              <a:gd name="connsiteY37" fmla="*/ 135466 h 169333"/>
              <a:gd name="connsiteX38" fmla="*/ 1422400 w 1667933"/>
              <a:gd name="connsiteY38" fmla="*/ 169333 h 169333"/>
              <a:gd name="connsiteX39" fmla="*/ 1498600 w 1667933"/>
              <a:gd name="connsiteY39" fmla="*/ 143933 h 169333"/>
              <a:gd name="connsiteX40" fmla="*/ 1532466 w 1667933"/>
              <a:gd name="connsiteY40" fmla="*/ 93133 h 169333"/>
              <a:gd name="connsiteX41" fmla="*/ 1549400 w 1667933"/>
              <a:gd name="connsiteY41" fmla="*/ 76200 h 169333"/>
              <a:gd name="connsiteX42" fmla="*/ 1667933 w 1667933"/>
              <a:gd name="connsiteY42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48733 w 1667933"/>
              <a:gd name="connsiteY4" fmla="*/ 25400 h 169333"/>
              <a:gd name="connsiteX5" fmla="*/ 482600 w 1667933"/>
              <a:gd name="connsiteY5" fmla="*/ 16933 h 169333"/>
              <a:gd name="connsiteX6" fmla="*/ 541866 w 1667933"/>
              <a:gd name="connsiteY6" fmla="*/ 25400 h 169333"/>
              <a:gd name="connsiteX7" fmla="*/ 550333 w 1667933"/>
              <a:gd name="connsiteY7" fmla="*/ 50800 h 169333"/>
              <a:gd name="connsiteX8" fmla="*/ 584200 w 1667933"/>
              <a:gd name="connsiteY8" fmla="*/ 93133 h 169333"/>
              <a:gd name="connsiteX9" fmla="*/ 635000 w 1667933"/>
              <a:gd name="connsiteY9" fmla="*/ 127000 h 169333"/>
              <a:gd name="connsiteX10" fmla="*/ 694266 w 1667933"/>
              <a:gd name="connsiteY10" fmla="*/ 118533 h 169333"/>
              <a:gd name="connsiteX11" fmla="*/ 711200 w 1667933"/>
              <a:gd name="connsiteY11" fmla="*/ 67733 h 169333"/>
              <a:gd name="connsiteX12" fmla="*/ 736600 w 1667933"/>
              <a:gd name="connsiteY12" fmla="*/ 16933 h 169333"/>
              <a:gd name="connsiteX13" fmla="*/ 762000 w 1667933"/>
              <a:gd name="connsiteY13" fmla="*/ 0 h 169333"/>
              <a:gd name="connsiteX14" fmla="*/ 787400 w 1667933"/>
              <a:gd name="connsiteY14" fmla="*/ 16933 h 169333"/>
              <a:gd name="connsiteX15" fmla="*/ 829733 w 1667933"/>
              <a:gd name="connsiteY15" fmla="*/ 93133 h 169333"/>
              <a:gd name="connsiteX16" fmla="*/ 863600 w 1667933"/>
              <a:gd name="connsiteY16" fmla="*/ 143933 h 169333"/>
              <a:gd name="connsiteX17" fmla="*/ 889000 w 1667933"/>
              <a:gd name="connsiteY17" fmla="*/ 160866 h 169333"/>
              <a:gd name="connsiteX18" fmla="*/ 939800 w 1667933"/>
              <a:gd name="connsiteY18" fmla="*/ 152400 h 169333"/>
              <a:gd name="connsiteX19" fmla="*/ 956733 w 1667933"/>
              <a:gd name="connsiteY19" fmla="*/ 101600 h 169333"/>
              <a:gd name="connsiteX20" fmla="*/ 965200 w 1667933"/>
              <a:gd name="connsiteY20" fmla="*/ 76200 h 169333"/>
              <a:gd name="connsiteX21" fmla="*/ 973666 w 1667933"/>
              <a:gd name="connsiteY21" fmla="*/ 33866 h 169333"/>
              <a:gd name="connsiteX22" fmla="*/ 990600 w 1667933"/>
              <a:gd name="connsiteY22" fmla="*/ 16933 h 169333"/>
              <a:gd name="connsiteX23" fmla="*/ 1049866 w 1667933"/>
              <a:gd name="connsiteY23" fmla="*/ 25400 h 169333"/>
              <a:gd name="connsiteX24" fmla="*/ 1066800 w 1667933"/>
              <a:gd name="connsiteY24" fmla="*/ 42333 h 169333"/>
              <a:gd name="connsiteX25" fmla="*/ 1092200 w 1667933"/>
              <a:gd name="connsiteY25" fmla="*/ 135466 h 169333"/>
              <a:gd name="connsiteX26" fmla="*/ 1109133 w 1667933"/>
              <a:gd name="connsiteY26" fmla="*/ 152400 h 169333"/>
              <a:gd name="connsiteX27" fmla="*/ 1159933 w 1667933"/>
              <a:gd name="connsiteY27" fmla="*/ 169333 h 169333"/>
              <a:gd name="connsiteX28" fmla="*/ 1210733 w 1667933"/>
              <a:gd name="connsiteY28" fmla="*/ 160866 h 169333"/>
              <a:gd name="connsiteX29" fmla="*/ 1219200 w 1667933"/>
              <a:gd name="connsiteY29" fmla="*/ 135466 h 169333"/>
              <a:gd name="connsiteX30" fmla="*/ 1227666 w 1667933"/>
              <a:gd name="connsiteY30" fmla="*/ 67733 h 169333"/>
              <a:gd name="connsiteX31" fmla="*/ 1244600 w 1667933"/>
              <a:gd name="connsiteY31" fmla="*/ 50800 h 169333"/>
              <a:gd name="connsiteX32" fmla="*/ 1295400 w 1667933"/>
              <a:gd name="connsiteY32" fmla="*/ 33866 h 169333"/>
              <a:gd name="connsiteX33" fmla="*/ 1346200 w 1667933"/>
              <a:gd name="connsiteY33" fmla="*/ 42333 h 169333"/>
              <a:gd name="connsiteX34" fmla="*/ 1354666 w 1667933"/>
              <a:gd name="connsiteY34" fmla="*/ 93133 h 169333"/>
              <a:gd name="connsiteX35" fmla="*/ 1363133 w 1667933"/>
              <a:gd name="connsiteY35" fmla="*/ 118533 h 169333"/>
              <a:gd name="connsiteX36" fmla="*/ 1388533 w 1667933"/>
              <a:gd name="connsiteY36" fmla="*/ 135466 h 169333"/>
              <a:gd name="connsiteX37" fmla="*/ 1422400 w 1667933"/>
              <a:gd name="connsiteY37" fmla="*/ 169333 h 169333"/>
              <a:gd name="connsiteX38" fmla="*/ 1498600 w 1667933"/>
              <a:gd name="connsiteY38" fmla="*/ 143933 h 169333"/>
              <a:gd name="connsiteX39" fmla="*/ 1532466 w 1667933"/>
              <a:gd name="connsiteY39" fmla="*/ 93133 h 169333"/>
              <a:gd name="connsiteX40" fmla="*/ 1549400 w 1667933"/>
              <a:gd name="connsiteY40" fmla="*/ 76200 h 169333"/>
              <a:gd name="connsiteX41" fmla="*/ 1667933 w 1667933"/>
              <a:gd name="connsiteY41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82600 w 1667933"/>
              <a:gd name="connsiteY4" fmla="*/ 16933 h 169333"/>
              <a:gd name="connsiteX5" fmla="*/ 541866 w 1667933"/>
              <a:gd name="connsiteY5" fmla="*/ 25400 h 169333"/>
              <a:gd name="connsiteX6" fmla="*/ 550333 w 1667933"/>
              <a:gd name="connsiteY6" fmla="*/ 50800 h 169333"/>
              <a:gd name="connsiteX7" fmla="*/ 584200 w 1667933"/>
              <a:gd name="connsiteY7" fmla="*/ 93133 h 169333"/>
              <a:gd name="connsiteX8" fmla="*/ 635000 w 1667933"/>
              <a:gd name="connsiteY8" fmla="*/ 127000 h 169333"/>
              <a:gd name="connsiteX9" fmla="*/ 694266 w 1667933"/>
              <a:gd name="connsiteY9" fmla="*/ 118533 h 169333"/>
              <a:gd name="connsiteX10" fmla="*/ 711200 w 1667933"/>
              <a:gd name="connsiteY10" fmla="*/ 67733 h 169333"/>
              <a:gd name="connsiteX11" fmla="*/ 736600 w 1667933"/>
              <a:gd name="connsiteY11" fmla="*/ 16933 h 169333"/>
              <a:gd name="connsiteX12" fmla="*/ 762000 w 1667933"/>
              <a:gd name="connsiteY12" fmla="*/ 0 h 169333"/>
              <a:gd name="connsiteX13" fmla="*/ 787400 w 1667933"/>
              <a:gd name="connsiteY13" fmla="*/ 16933 h 169333"/>
              <a:gd name="connsiteX14" fmla="*/ 829733 w 1667933"/>
              <a:gd name="connsiteY14" fmla="*/ 93133 h 169333"/>
              <a:gd name="connsiteX15" fmla="*/ 863600 w 1667933"/>
              <a:gd name="connsiteY15" fmla="*/ 143933 h 169333"/>
              <a:gd name="connsiteX16" fmla="*/ 889000 w 1667933"/>
              <a:gd name="connsiteY16" fmla="*/ 160866 h 169333"/>
              <a:gd name="connsiteX17" fmla="*/ 939800 w 1667933"/>
              <a:gd name="connsiteY17" fmla="*/ 152400 h 169333"/>
              <a:gd name="connsiteX18" fmla="*/ 956733 w 1667933"/>
              <a:gd name="connsiteY18" fmla="*/ 101600 h 169333"/>
              <a:gd name="connsiteX19" fmla="*/ 965200 w 1667933"/>
              <a:gd name="connsiteY19" fmla="*/ 76200 h 169333"/>
              <a:gd name="connsiteX20" fmla="*/ 973666 w 1667933"/>
              <a:gd name="connsiteY20" fmla="*/ 33866 h 169333"/>
              <a:gd name="connsiteX21" fmla="*/ 990600 w 1667933"/>
              <a:gd name="connsiteY21" fmla="*/ 16933 h 169333"/>
              <a:gd name="connsiteX22" fmla="*/ 1049866 w 1667933"/>
              <a:gd name="connsiteY22" fmla="*/ 25400 h 169333"/>
              <a:gd name="connsiteX23" fmla="*/ 1066800 w 1667933"/>
              <a:gd name="connsiteY23" fmla="*/ 42333 h 169333"/>
              <a:gd name="connsiteX24" fmla="*/ 1092200 w 1667933"/>
              <a:gd name="connsiteY24" fmla="*/ 135466 h 169333"/>
              <a:gd name="connsiteX25" fmla="*/ 1109133 w 1667933"/>
              <a:gd name="connsiteY25" fmla="*/ 152400 h 169333"/>
              <a:gd name="connsiteX26" fmla="*/ 1159933 w 1667933"/>
              <a:gd name="connsiteY26" fmla="*/ 169333 h 169333"/>
              <a:gd name="connsiteX27" fmla="*/ 1210733 w 1667933"/>
              <a:gd name="connsiteY27" fmla="*/ 160866 h 169333"/>
              <a:gd name="connsiteX28" fmla="*/ 1219200 w 1667933"/>
              <a:gd name="connsiteY28" fmla="*/ 135466 h 169333"/>
              <a:gd name="connsiteX29" fmla="*/ 1227666 w 1667933"/>
              <a:gd name="connsiteY29" fmla="*/ 67733 h 169333"/>
              <a:gd name="connsiteX30" fmla="*/ 1244600 w 1667933"/>
              <a:gd name="connsiteY30" fmla="*/ 50800 h 169333"/>
              <a:gd name="connsiteX31" fmla="*/ 1295400 w 1667933"/>
              <a:gd name="connsiteY31" fmla="*/ 33866 h 169333"/>
              <a:gd name="connsiteX32" fmla="*/ 1346200 w 1667933"/>
              <a:gd name="connsiteY32" fmla="*/ 42333 h 169333"/>
              <a:gd name="connsiteX33" fmla="*/ 1354666 w 1667933"/>
              <a:gd name="connsiteY33" fmla="*/ 93133 h 169333"/>
              <a:gd name="connsiteX34" fmla="*/ 1363133 w 1667933"/>
              <a:gd name="connsiteY34" fmla="*/ 118533 h 169333"/>
              <a:gd name="connsiteX35" fmla="*/ 1388533 w 1667933"/>
              <a:gd name="connsiteY35" fmla="*/ 135466 h 169333"/>
              <a:gd name="connsiteX36" fmla="*/ 1422400 w 1667933"/>
              <a:gd name="connsiteY36" fmla="*/ 169333 h 169333"/>
              <a:gd name="connsiteX37" fmla="*/ 1498600 w 1667933"/>
              <a:gd name="connsiteY37" fmla="*/ 143933 h 169333"/>
              <a:gd name="connsiteX38" fmla="*/ 1532466 w 1667933"/>
              <a:gd name="connsiteY38" fmla="*/ 93133 h 169333"/>
              <a:gd name="connsiteX39" fmla="*/ 1549400 w 1667933"/>
              <a:gd name="connsiteY39" fmla="*/ 76200 h 169333"/>
              <a:gd name="connsiteX40" fmla="*/ 1667933 w 1667933"/>
              <a:gd name="connsiteY4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82600 w 1667933"/>
              <a:gd name="connsiteY3" fmla="*/ 16933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50333 w 1667933"/>
              <a:gd name="connsiteY4" fmla="*/ 50800 h 169333"/>
              <a:gd name="connsiteX5" fmla="*/ 584200 w 1667933"/>
              <a:gd name="connsiteY5" fmla="*/ 93133 h 169333"/>
              <a:gd name="connsiteX6" fmla="*/ 635000 w 1667933"/>
              <a:gd name="connsiteY6" fmla="*/ 127000 h 169333"/>
              <a:gd name="connsiteX7" fmla="*/ 694266 w 1667933"/>
              <a:gd name="connsiteY7" fmla="*/ 118533 h 169333"/>
              <a:gd name="connsiteX8" fmla="*/ 711200 w 1667933"/>
              <a:gd name="connsiteY8" fmla="*/ 67733 h 169333"/>
              <a:gd name="connsiteX9" fmla="*/ 736600 w 1667933"/>
              <a:gd name="connsiteY9" fmla="*/ 16933 h 169333"/>
              <a:gd name="connsiteX10" fmla="*/ 762000 w 1667933"/>
              <a:gd name="connsiteY10" fmla="*/ 0 h 169333"/>
              <a:gd name="connsiteX11" fmla="*/ 787400 w 1667933"/>
              <a:gd name="connsiteY11" fmla="*/ 16933 h 169333"/>
              <a:gd name="connsiteX12" fmla="*/ 829733 w 1667933"/>
              <a:gd name="connsiteY12" fmla="*/ 93133 h 169333"/>
              <a:gd name="connsiteX13" fmla="*/ 863600 w 1667933"/>
              <a:gd name="connsiteY13" fmla="*/ 143933 h 169333"/>
              <a:gd name="connsiteX14" fmla="*/ 889000 w 1667933"/>
              <a:gd name="connsiteY14" fmla="*/ 160866 h 169333"/>
              <a:gd name="connsiteX15" fmla="*/ 939800 w 1667933"/>
              <a:gd name="connsiteY15" fmla="*/ 152400 h 169333"/>
              <a:gd name="connsiteX16" fmla="*/ 956733 w 1667933"/>
              <a:gd name="connsiteY16" fmla="*/ 101600 h 169333"/>
              <a:gd name="connsiteX17" fmla="*/ 965200 w 1667933"/>
              <a:gd name="connsiteY17" fmla="*/ 76200 h 169333"/>
              <a:gd name="connsiteX18" fmla="*/ 973666 w 1667933"/>
              <a:gd name="connsiteY18" fmla="*/ 33866 h 169333"/>
              <a:gd name="connsiteX19" fmla="*/ 990600 w 1667933"/>
              <a:gd name="connsiteY19" fmla="*/ 16933 h 169333"/>
              <a:gd name="connsiteX20" fmla="*/ 1049866 w 1667933"/>
              <a:gd name="connsiteY20" fmla="*/ 25400 h 169333"/>
              <a:gd name="connsiteX21" fmla="*/ 1066800 w 1667933"/>
              <a:gd name="connsiteY21" fmla="*/ 42333 h 169333"/>
              <a:gd name="connsiteX22" fmla="*/ 1092200 w 1667933"/>
              <a:gd name="connsiteY22" fmla="*/ 135466 h 169333"/>
              <a:gd name="connsiteX23" fmla="*/ 1109133 w 1667933"/>
              <a:gd name="connsiteY23" fmla="*/ 152400 h 169333"/>
              <a:gd name="connsiteX24" fmla="*/ 1159933 w 1667933"/>
              <a:gd name="connsiteY24" fmla="*/ 169333 h 169333"/>
              <a:gd name="connsiteX25" fmla="*/ 1210733 w 1667933"/>
              <a:gd name="connsiteY25" fmla="*/ 160866 h 169333"/>
              <a:gd name="connsiteX26" fmla="*/ 1219200 w 1667933"/>
              <a:gd name="connsiteY26" fmla="*/ 135466 h 169333"/>
              <a:gd name="connsiteX27" fmla="*/ 1227666 w 1667933"/>
              <a:gd name="connsiteY27" fmla="*/ 67733 h 169333"/>
              <a:gd name="connsiteX28" fmla="*/ 1244600 w 1667933"/>
              <a:gd name="connsiteY28" fmla="*/ 50800 h 169333"/>
              <a:gd name="connsiteX29" fmla="*/ 1295400 w 1667933"/>
              <a:gd name="connsiteY29" fmla="*/ 33866 h 169333"/>
              <a:gd name="connsiteX30" fmla="*/ 1346200 w 1667933"/>
              <a:gd name="connsiteY30" fmla="*/ 42333 h 169333"/>
              <a:gd name="connsiteX31" fmla="*/ 1354666 w 1667933"/>
              <a:gd name="connsiteY31" fmla="*/ 93133 h 169333"/>
              <a:gd name="connsiteX32" fmla="*/ 1363133 w 1667933"/>
              <a:gd name="connsiteY32" fmla="*/ 118533 h 169333"/>
              <a:gd name="connsiteX33" fmla="*/ 1388533 w 1667933"/>
              <a:gd name="connsiteY33" fmla="*/ 135466 h 169333"/>
              <a:gd name="connsiteX34" fmla="*/ 1422400 w 1667933"/>
              <a:gd name="connsiteY34" fmla="*/ 169333 h 169333"/>
              <a:gd name="connsiteX35" fmla="*/ 1498600 w 1667933"/>
              <a:gd name="connsiteY35" fmla="*/ 143933 h 169333"/>
              <a:gd name="connsiteX36" fmla="*/ 1532466 w 1667933"/>
              <a:gd name="connsiteY36" fmla="*/ 93133 h 169333"/>
              <a:gd name="connsiteX37" fmla="*/ 1549400 w 1667933"/>
              <a:gd name="connsiteY37" fmla="*/ 76200 h 169333"/>
              <a:gd name="connsiteX38" fmla="*/ 1667933 w 1667933"/>
              <a:gd name="connsiteY3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84200 w 1667933"/>
              <a:gd name="connsiteY4" fmla="*/ 93133 h 169333"/>
              <a:gd name="connsiteX5" fmla="*/ 635000 w 1667933"/>
              <a:gd name="connsiteY5" fmla="*/ 127000 h 169333"/>
              <a:gd name="connsiteX6" fmla="*/ 694266 w 1667933"/>
              <a:gd name="connsiteY6" fmla="*/ 118533 h 169333"/>
              <a:gd name="connsiteX7" fmla="*/ 711200 w 1667933"/>
              <a:gd name="connsiteY7" fmla="*/ 67733 h 169333"/>
              <a:gd name="connsiteX8" fmla="*/ 736600 w 1667933"/>
              <a:gd name="connsiteY8" fmla="*/ 16933 h 169333"/>
              <a:gd name="connsiteX9" fmla="*/ 762000 w 1667933"/>
              <a:gd name="connsiteY9" fmla="*/ 0 h 169333"/>
              <a:gd name="connsiteX10" fmla="*/ 787400 w 1667933"/>
              <a:gd name="connsiteY10" fmla="*/ 16933 h 169333"/>
              <a:gd name="connsiteX11" fmla="*/ 829733 w 1667933"/>
              <a:gd name="connsiteY11" fmla="*/ 93133 h 169333"/>
              <a:gd name="connsiteX12" fmla="*/ 863600 w 1667933"/>
              <a:gd name="connsiteY12" fmla="*/ 143933 h 169333"/>
              <a:gd name="connsiteX13" fmla="*/ 889000 w 1667933"/>
              <a:gd name="connsiteY13" fmla="*/ 160866 h 169333"/>
              <a:gd name="connsiteX14" fmla="*/ 939800 w 1667933"/>
              <a:gd name="connsiteY14" fmla="*/ 152400 h 169333"/>
              <a:gd name="connsiteX15" fmla="*/ 956733 w 1667933"/>
              <a:gd name="connsiteY15" fmla="*/ 101600 h 169333"/>
              <a:gd name="connsiteX16" fmla="*/ 965200 w 1667933"/>
              <a:gd name="connsiteY16" fmla="*/ 76200 h 169333"/>
              <a:gd name="connsiteX17" fmla="*/ 973666 w 1667933"/>
              <a:gd name="connsiteY17" fmla="*/ 33866 h 169333"/>
              <a:gd name="connsiteX18" fmla="*/ 990600 w 1667933"/>
              <a:gd name="connsiteY18" fmla="*/ 16933 h 169333"/>
              <a:gd name="connsiteX19" fmla="*/ 1049866 w 1667933"/>
              <a:gd name="connsiteY19" fmla="*/ 25400 h 169333"/>
              <a:gd name="connsiteX20" fmla="*/ 1066800 w 1667933"/>
              <a:gd name="connsiteY20" fmla="*/ 42333 h 169333"/>
              <a:gd name="connsiteX21" fmla="*/ 1092200 w 1667933"/>
              <a:gd name="connsiteY21" fmla="*/ 135466 h 169333"/>
              <a:gd name="connsiteX22" fmla="*/ 1109133 w 1667933"/>
              <a:gd name="connsiteY22" fmla="*/ 152400 h 169333"/>
              <a:gd name="connsiteX23" fmla="*/ 1159933 w 1667933"/>
              <a:gd name="connsiteY23" fmla="*/ 169333 h 169333"/>
              <a:gd name="connsiteX24" fmla="*/ 1210733 w 1667933"/>
              <a:gd name="connsiteY24" fmla="*/ 160866 h 169333"/>
              <a:gd name="connsiteX25" fmla="*/ 1219200 w 1667933"/>
              <a:gd name="connsiteY25" fmla="*/ 135466 h 169333"/>
              <a:gd name="connsiteX26" fmla="*/ 1227666 w 1667933"/>
              <a:gd name="connsiteY26" fmla="*/ 67733 h 169333"/>
              <a:gd name="connsiteX27" fmla="*/ 1244600 w 1667933"/>
              <a:gd name="connsiteY27" fmla="*/ 50800 h 169333"/>
              <a:gd name="connsiteX28" fmla="*/ 1295400 w 1667933"/>
              <a:gd name="connsiteY28" fmla="*/ 33866 h 169333"/>
              <a:gd name="connsiteX29" fmla="*/ 1346200 w 1667933"/>
              <a:gd name="connsiteY29" fmla="*/ 42333 h 169333"/>
              <a:gd name="connsiteX30" fmla="*/ 1354666 w 1667933"/>
              <a:gd name="connsiteY30" fmla="*/ 93133 h 169333"/>
              <a:gd name="connsiteX31" fmla="*/ 1363133 w 1667933"/>
              <a:gd name="connsiteY31" fmla="*/ 118533 h 169333"/>
              <a:gd name="connsiteX32" fmla="*/ 1388533 w 1667933"/>
              <a:gd name="connsiteY32" fmla="*/ 135466 h 169333"/>
              <a:gd name="connsiteX33" fmla="*/ 1422400 w 1667933"/>
              <a:gd name="connsiteY33" fmla="*/ 169333 h 169333"/>
              <a:gd name="connsiteX34" fmla="*/ 1498600 w 1667933"/>
              <a:gd name="connsiteY34" fmla="*/ 143933 h 169333"/>
              <a:gd name="connsiteX35" fmla="*/ 1532466 w 1667933"/>
              <a:gd name="connsiteY35" fmla="*/ 93133 h 169333"/>
              <a:gd name="connsiteX36" fmla="*/ 1549400 w 1667933"/>
              <a:gd name="connsiteY36" fmla="*/ 76200 h 169333"/>
              <a:gd name="connsiteX37" fmla="*/ 1667933 w 1667933"/>
              <a:gd name="connsiteY3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635000 w 1667933"/>
              <a:gd name="connsiteY4" fmla="*/ 127000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41288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11200 w 1667933"/>
              <a:gd name="connsiteY5" fmla="*/ 67733 h 169333"/>
              <a:gd name="connsiteX6" fmla="*/ 736600 w 1667933"/>
              <a:gd name="connsiteY6" fmla="*/ 16933 h 169333"/>
              <a:gd name="connsiteX7" fmla="*/ 762000 w 1667933"/>
              <a:gd name="connsiteY7" fmla="*/ 0 h 169333"/>
              <a:gd name="connsiteX8" fmla="*/ 787400 w 1667933"/>
              <a:gd name="connsiteY8" fmla="*/ 16933 h 169333"/>
              <a:gd name="connsiteX9" fmla="*/ 829733 w 1667933"/>
              <a:gd name="connsiteY9" fmla="*/ 93133 h 169333"/>
              <a:gd name="connsiteX10" fmla="*/ 863600 w 1667933"/>
              <a:gd name="connsiteY10" fmla="*/ 143933 h 169333"/>
              <a:gd name="connsiteX11" fmla="*/ 889000 w 1667933"/>
              <a:gd name="connsiteY11" fmla="*/ 160866 h 169333"/>
              <a:gd name="connsiteX12" fmla="*/ 939800 w 1667933"/>
              <a:gd name="connsiteY12" fmla="*/ 152400 h 169333"/>
              <a:gd name="connsiteX13" fmla="*/ 956733 w 1667933"/>
              <a:gd name="connsiteY13" fmla="*/ 101600 h 169333"/>
              <a:gd name="connsiteX14" fmla="*/ 965200 w 1667933"/>
              <a:gd name="connsiteY14" fmla="*/ 76200 h 169333"/>
              <a:gd name="connsiteX15" fmla="*/ 973666 w 1667933"/>
              <a:gd name="connsiteY15" fmla="*/ 33866 h 169333"/>
              <a:gd name="connsiteX16" fmla="*/ 990600 w 1667933"/>
              <a:gd name="connsiteY16" fmla="*/ 16933 h 169333"/>
              <a:gd name="connsiteX17" fmla="*/ 1049866 w 1667933"/>
              <a:gd name="connsiteY17" fmla="*/ 25400 h 169333"/>
              <a:gd name="connsiteX18" fmla="*/ 1066800 w 1667933"/>
              <a:gd name="connsiteY18" fmla="*/ 42333 h 169333"/>
              <a:gd name="connsiteX19" fmla="*/ 1092200 w 1667933"/>
              <a:gd name="connsiteY19" fmla="*/ 135466 h 169333"/>
              <a:gd name="connsiteX20" fmla="*/ 1109133 w 1667933"/>
              <a:gd name="connsiteY20" fmla="*/ 152400 h 169333"/>
              <a:gd name="connsiteX21" fmla="*/ 1159933 w 1667933"/>
              <a:gd name="connsiteY21" fmla="*/ 169333 h 169333"/>
              <a:gd name="connsiteX22" fmla="*/ 1210733 w 1667933"/>
              <a:gd name="connsiteY22" fmla="*/ 160866 h 169333"/>
              <a:gd name="connsiteX23" fmla="*/ 1219200 w 1667933"/>
              <a:gd name="connsiteY23" fmla="*/ 135466 h 169333"/>
              <a:gd name="connsiteX24" fmla="*/ 1227666 w 1667933"/>
              <a:gd name="connsiteY24" fmla="*/ 67733 h 169333"/>
              <a:gd name="connsiteX25" fmla="*/ 1244600 w 1667933"/>
              <a:gd name="connsiteY25" fmla="*/ 50800 h 169333"/>
              <a:gd name="connsiteX26" fmla="*/ 1295400 w 1667933"/>
              <a:gd name="connsiteY26" fmla="*/ 33866 h 169333"/>
              <a:gd name="connsiteX27" fmla="*/ 1346200 w 1667933"/>
              <a:gd name="connsiteY27" fmla="*/ 42333 h 169333"/>
              <a:gd name="connsiteX28" fmla="*/ 1354666 w 1667933"/>
              <a:gd name="connsiteY28" fmla="*/ 93133 h 169333"/>
              <a:gd name="connsiteX29" fmla="*/ 1363133 w 1667933"/>
              <a:gd name="connsiteY29" fmla="*/ 118533 h 169333"/>
              <a:gd name="connsiteX30" fmla="*/ 1388533 w 1667933"/>
              <a:gd name="connsiteY30" fmla="*/ 135466 h 169333"/>
              <a:gd name="connsiteX31" fmla="*/ 1422400 w 1667933"/>
              <a:gd name="connsiteY31" fmla="*/ 169333 h 169333"/>
              <a:gd name="connsiteX32" fmla="*/ 1498600 w 1667933"/>
              <a:gd name="connsiteY32" fmla="*/ 143933 h 169333"/>
              <a:gd name="connsiteX33" fmla="*/ 1532466 w 1667933"/>
              <a:gd name="connsiteY33" fmla="*/ 93133 h 169333"/>
              <a:gd name="connsiteX34" fmla="*/ 1549400 w 1667933"/>
              <a:gd name="connsiteY34" fmla="*/ 76200 h 169333"/>
              <a:gd name="connsiteX35" fmla="*/ 1667933 w 1667933"/>
              <a:gd name="connsiteY3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36600 w 1667933"/>
              <a:gd name="connsiteY5" fmla="*/ 16933 h 169333"/>
              <a:gd name="connsiteX6" fmla="*/ 762000 w 1667933"/>
              <a:gd name="connsiteY6" fmla="*/ 0 h 169333"/>
              <a:gd name="connsiteX7" fmla="*/ 787400 w 1667933"/>
              <a:gd name="connsiteY7" fmla="*/ 16933 h 169333"/>
              <a:gd name="connsiteX8" fmla="*/ 829733 w 1667933"/>
              <a:gd name="connsiteY8" fmla="*/ 93133 h 169333"/>
              <a:gd name="connsiteX9" fmla="*/ 863600 w 1667933"/>
              <a:gd name="connsiteY9" fmla="*/ 143933 h 169333"/>
              <a:gd name="connsiteX10" fmla="*/ 889000 w 1667933"/>
              <a:gd name="connsiteY10" fmla="*/ 160866 h 169333"/>
              <a:gd name="connsiteX11" fmla="*/ 939800 w 1667933"/>
              <a:gd name="connsiteY11" fmla="*/ 152400 h 169333"/>
              <a:gd name="connsiteX12" fmla="*/ 956733 w 1667933"/>
              <a:gd name="connsiteY12" fmla="*/ 101600 h 169333"/>
              <a:gd name="connsiteX13" fmla="*/ 965200 w 1667933"/>
              <a:gd name="connsiteY13" fmla="*/ 76200 h 169333"/>
              <a:gd name="connsiteX14" fmla="*/ 973666 w 1667933"/>
              <a:gd name="connsiteY14" fmla="*/ 33866 h 169333"/>
              <a:gd name="connsiteX15" fmla="*/ 990600 w 1667933"/>
              <a:gd name="connsiteY15" fmla="*/ 16933 h 169333"/>
              <a:gd name="connsiteX16" fmla="*/ 1049866 w 1667933"/>
              <a:gd name="connsiteY16" fmla="*/ 25400 h 169333"/>
              <a:gd name="connsiteX17" fmla="*/ 1066800 w 1667933"/>
              <a:gd name="connsiteY17" fmla="*/ 42333 h 169333"/>
              <a:gd name="connsiteX18" fmla="*/ 1092200 w 1667933"/>
              <a:gd name="connsiteY18" fmla="*/ 135466 h 169333"/>
              <a:gd name="connsiteX19" fmla="*/ 1109133 w 1667933"/>
              <a:gd name="connsiteY19" fmla="*/ 152400 h 169333"/>
              <a:gd name="connsiteX20" fmla="*/ 1159933 w 1667933"/>
              <a:gd name="connsiteY20" fmla="*/ 169333 h 169333"/>
              <a:gd name="connsiteX21" fmla="*/ 1210733 w 1667933"/>
              <a:gd name="connsiteY21" fmla="*/ 160866 h 169333"/>
              <a:gd name="connsiteX22" fmla="*/ 1219200 w 1667933"/>
              <a:gd name="connsiteY22" fmla="*/ 135466 h 169333"/>
              <a:gd name="connsiteX23" fmla="*/ 1227666 w 1667933"/>
              <a:gd name="connsiteY23" fmla="*/ 67733 h 169333"/>
              <a:gd name="connsiteX24" fmla="*/ 1244600 w 1667933"/>
              <a:gd name="connsiteY24" fmla="*/ 50800 h 169333"/>
              <a:gd name="connsiteX25" fmla="*/ 1295400 w 1667933"/>
              <a:gd name="connsiteY25" fmla="*/ 33866 h 169333"/>
              <a:gd name="connsiteX26" fmla="*/ 1346200 w 1667933"/>
              <a:gd name="connsiteY26" fmla="*/ 42333 h 169333"/>
              <a:gd name="connsiteX27" fmla="*/ 1354666 w 1667933"/>
              <a:gd name="connsiteY27" fmla="*/ 93133 h 169333"/>
              <a:gd name="connsiteX28" fmla="*/ 1363133 w 1667933"/>
              <a:gd name="connsiteY28" fmla="*/ 118533 h 169333"/>
              <a:gd name="connsiteX29" fmla="*/ 1388533 w 1667933"/>
              <a:gd name="connsiteY29" fmla="*/ 135466 h 169333"/>
              <a:gd name="connsiteX30" fmla="*/ 1422400 w 1667933"/>
              <a:gd name="connsiteY30" fmla="*/ 169333 h 169333"/>
              <a:gd name="connsiteX31" fmla="*/ 1498600 w 1667933"/>
              <a:gd name="connsiteY31" fmla="*/ 143933 h 169333"/>
              <a:gd name="connsiteX32" fmla="*/ 1532466 w 1667933"/>
              <a:gd name="connsiteY32" fmla="*/ 93133 h 169333"/>
              <a:gd name="connsiteX33" fmla="*/ 1549400 w 1667933"/>
              <a:gd name="connsiteY33" fmla="*/ 76200 h 169333"/>
              <a:gd name="connsiteX34" fmla="*/ 1667933 w 1667933"/>
              <a:gd name="connsiteY3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62000 w 1667933"/>
              <a:gd name="connsiteY5" fmla="*/ 0 h 169333"/>
              <a:gd name="connsiteX6" fmla="*/ 787400 w 1667933"/>
              <a:gd name="connsiteY6" fmla="*/ 16933 h 169333"/>
              <a:gd name="connsiteX7" fmla="*/ 829733 w 1667933"/>
              <a:gd name="connsiteY7" fmla="*/ 93133 h 169333"/>
              <a:gd name="connsiteX8" fmla="*/ 863600 w 1667933"/>
              <a:gd name="connsiteY8" fmla="*/ 143933 h 169333"/>
              <a:gd name="connsiteX9" fmla="*/ 889000 w 1667933"/>
              <a:gd name="connsiteY9" fmla="*/ 160866 h 169333"/>
              <a:gd name="connsiteX10" fmla="*/ 939800 w 1667933"/>
              <a:gd name="connsiteY10" fmla="*/ 152400 h 169333"/>
              <a:gd name="connsiteX11" fmla="*/ 956733 w 1667933"/>
              <a:gd name="connsiteY11" fmla="*/ 101600 h 169333"/>
              <a:gd name="connsiteX12" fmla="*/ 965200 w 1667933"/>
              <a:gd name="connsiteY12" fmla="*/ 76200 h 169333"/>
              <a:gd name="connsiteX13" fmla="*/ 973666 w 1667933"/>
              <a:gd name="connsiteY13" fmla="*/ 33866 h 169333"/>
              <a:gd name="connsiteX14" fmla="*/ 990600 w 1667933"/>
              <a:gd name="connsiteY14" fmla="*/ 16933 h 169333"/>
              <a:gd name="connsiteX15" fmla="*/ 1049866 w 1667933"/>
              <a:gd name="connsiteY15" fmla="*/ 25400 h 169333"/>
              <a:gd name="connsiteX16" fmla="*/ 1066800 w 1667933"/>
              <a:gd name="connsiteY16" fmla="*/ 42333 h 169333"/>
              <a:gd name="connsiteX17" fmla="*/ 1092200 w 1667933"/>
              <a:gd name="connsiteY17" fmla="*/ 135466 h 169333"/>
              <a:gd name="connsiteX18" fmla="*/ 1109133 w 1667933"/>
              <a:gd name="connsiteY18" fmla="*/ 152400 h 169333"/>
              <a:gd name="connsiteX19" fmla="*/ 1159933 w 1667933"/>
              <a:gd name="connsiteY19" fmla="*/ 169333 h 169333"/>
              <a:gd name="connsiteX20" fmla="*/ 1210733 w 1667933"/>
              <a:gd name="connsiteY20" fmla="*/ 160866 h 169333"/>
              <a:gd name="connsiteX21" fmla="*/ 1219200 w 1667933"/>
              <a:gd name="connsiteY21" fmla="*/ 135466 h 169333"/>
              <a:gd name="connsiteX22" fmla="*/ 1227666 w 1667933"/>
              <a:gd name="connsiteY22" fmla="*/ 67733 h 169333"/>
              <a:gd name="connsiteX23" fmla="*/ 1244600 w 1667933"/>
              <a:gd name="connsiteY23" fmla="*/ 50800 h 169333"/>
              <a:gd name="connsiteX24" fmla="*/ 1295400 w 1667933"/>
              <a:gd name="connsiteY24" fmla="*/ 33866 h 169333"/>
              <a:gd name="connsiteX25" fmla="*/ 1346200 w 1667933"/>
              <a:gd name="connsiteY25" fmla="*/ 42333 h 169333"/>
              <a:gd name="connsiteX26" fmla="*/ 1354666 w 1667933"/>
              <a:gd name="connsiteY26" fmla="*/ 93133 h 169333"/>
              <a:gd name="connsiteX27" fmla="*/ 1363133 w 1667933"/>
              <a:gd name="connsiteY27" fmla="*/ 118533 h 169333"/>
              <a:gd name="connsiteX28" fmla="*/ 1388533 w 1667933"/>
              <a:gd name="connsiteY28" fmla="*/ 135466 h 169333"/>
              <a:gd name="connsiteX29" fmla="*/ 1422400 w 1667933"/>
              <a:gd name="connsiteY29" fmla="*/ 169333 h 169333"/>
              <a:gd name="connsiteX30" fmla="*/ 1498600 w 1667933"/>
              <a:gd name="connsiteY30" fmla="*/ 143933 h 169333"/>
              <a:gd name="connsiteX31" fmla="*/ 1532466 w 1667933"/>
              <a:gd name="connsiteY31" fmla="*/ 93133 h 169333"/>
              <a:gd name="connsiteX32" fmla="*/ 1549400 w 1667933"/>
              <a:gd name="connsiteY32" fmla="*/ 76200 h 169333"/>
              <a:gd name="connsiteX33" fmla="*/ 1667933 w 1667933"/>
              <a:gd name="connsiteY33" fmla="*/ 67733 h 169333"/>
              <a:gd name="connsiteX0" fmla="*/ 0 w 1667933"/>
              <a:gd name="connsiteY0" fmla="*/ 153333 h 170266"/>
              <a:gd name="connsiteX1" fmla="*/ 135466 w 1667933"/>
              <a:gd name="connsiteY1" fmla="*/ 17866 h 170266"/>
              <a:gd name="connsiteX2" fmla="*/ 296333 w 1667933"/>
              <a:gd name="connsiteY2" fmla="*/ 161799 h 170266"/>
              <a:gd name="connsiteX3" fmla="*/ 437356 w 1667933"/>
              <a:gd name="connsiteY3" fmla="*/ 15485 h 170266"/>
              <a:gd name="connsiteX4" fmla="*/ 565944 w 1667933"/>
              <a:gd name="connsiteY4" fmla="*/ 156508 h 170266"/>
              <a:gd name="connsiteX5" fmla="*/ 762000 w 1667933"/>
              <a:gd name="connsiteY5" fmla="*/ 933 h 170266"/>
              <a:gd name="connsiteX6" fmla="*/ 829733 w 1667933"/>
              <a:gd name="connsiteY6" fmla="*/ 94066 h 170266"/>
              <a:gd name="connsiteX7" fmla="*/ 863600 w 1667933"/>
              <a:gd name="connsiteY7" fmla="*/ 144866 h 170266"/>
              <a:gd name="connsiteX8" fmla="*/ 889000 w 1667933"/>
              <a:gd name="connsiteY8" fmla="*/ 161799 h 170266"/>
              <a:gd name="connsiteX9" fmla="*/ 939800 w 1667933"/>
              <a:gd name="connsiteY9" fmla="*/ 153333 h 170266"/>
              <a:gd name="connsiteX10" fmla="*/ 956733 w 1667933"/>
              <a:gd name="connsiteY10" fmla="*/ 102533 h 170266"/>
              <a:gd name="connsiteX11" fmla="*/ 965200 w 1667933"/>
              <a:gd name="connsiteY11" fmla="*/ 77133 h 170266"/>
              <a:gd name="connsiteX12" fmla="*/ 973666 w 1667933"/>
              <a:gd name="connsiteY12" fmla="*/ 34799 h 170266"/>
              <a:gd name="connsiteX13" fmla="*/ 990600 w 1667933"/>
              <a:gd name="connsiteY13" fmla="*/ 17866 h 170266"/>
              <a:gd name="connsiteX14" fmla="*/ 1049866 w 1667933"/>
              <a:gd name="connsiteY14" fmla="*/ 26333 h 170266"/>
              <a:gd name="connsiteX15" fmla="*/ 1066800 w 1667933"/>
              <a:gd name="connsiteY15" fmla="*/ 43266 h 170266"/>
              <a:gd name="connsiteX16" fmla="*/ 1092200 w 1667933"/>
              <a:gd name="connsiteY16" fmla="*/ 136399 h 170266"/>
              <a:gd name="connsiteX17" fmla="*/ 1109133 w 1667933"/>
              <a:gd name="connsiteY17" fmla="*/ 153333 h 170266"/>
              <a:gd name="connsiteX18" fmla="*/ 1159933 w 1667933"/>
              <a:gd name="connsiteY18" fmla="*/ 170266 h 170266"/>
              <a:gd name="connsiteX19" fmla="*/ 1210733 w 1667933"/>
              <a:gd name="connsiteY19" fmla="*/ 161799 h 170266"/>
              <a:gd name="connsiteX20" fmla="*/ 1219200 w 1667933"/>
              <a:gd name="connsiteY20" fmla="*/ 136399 h 170266"/>
              <a:gd name="connsiteX21" fmla="*/ 1227666 w 1667933"/>
              <a:gd name="connsiteY21" fmla="*/ 68666 h 170266"/>
              <a:gd name="connsiteX22" fmla="*/ 1244600 w 1667933"/>
              <a:gd name="connsiteY22" fmla="*/ 51733 h 170266"/>
              <a:gd name="connsiteX23" fmla="*/ 1295400 w 1667933"/>
              <a:gd name="connsiteY23" fmla="*/ 34799 h 170266"/>
              <a:gd name="connsiteX24" fmla="*/ 1346200 w 1667933"/>
              <a:gd name="connsiteY24" fmla="*/ 43266 h 170266"/>
              <a:gd name="connsiteX25" fmla="*/ 1354666 w 1667933"/>
              <a:gd name="connsiteY25" fmla="*/ 94066 h 170266"/>
              <a:gd name="connsiteX26" fmla="*/ 1363133 w 1667933"/>
              <a:gd name="connsiteY26" fmla="*/ 119466 h 170266"/>
              <a:gd name="connsiteX27" fmla="*/ 1388533 w 1667933"/>
              <a:gd name="connsiteY27" fmla="*/ 136399 h 170266"/>
              <a:gd name="connsiteX28" fmla="*/ 1422400 w 1667933"/>
              <a:gd name="connsiteY28" fmla="*/ 170266 h 170266"/>
              <a:gd name="connsiteX29" fmla="*/ 1498600 w 1667933"/>
              <a:gd name="connsiteY29" fmla="*/ 144866 h 170266"/>
              <a:gd name="connsiteX30" fmla="*/ 1532466 w 1667933"/>
              <a:gd name="connsiteY30" fmla="*/ 94066 h 170266"/>
              <a:gd name="connsiteX31" fmla="*/ 1549400 w 1667933"/>
              <a:gd name="connsiteY31" fmla="*/ 77133 h 170266"/>
              <a:gd name="connsiteX32" fmla="*/ 1667933 w 1667933"/>
              <a:gd name="connsiteY32" fmla="*/ 68666 h 170266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39800 w 1667933"/>
              <a:gd name="connsiteY7" fmla="*/ 152404 h 169337"/>
              <a:gd name="connsiteX8" fmla="*/ 956733 w 1667933"/>
              <a:gd name="connsiteY8" fmla="*/ 101604 h 169337"/>
              <a:gd name="connsiteX9" fmla="*/ 965200 w 1667933"/>
              <a:gd name="connsiteY9" fmla="*/ 76204 h 169337"/>
              <a:gd name="connsiteX10" fmla="*/ 973666 w 1667933"/>
              <a:gd name="connsiteY10" fmla="*/ 33870 h 169337"/>
              <a:gd name="connsiteX11" fmla="*/ 990600 w 1667933"/>
              <a:gd name="connsiteY11" fmla="*/ 16937 h 169337"/>
              <a:gd name="connsiteX12" fmla="*/ 1049866 w 1667933"/>
              <a:gd name="connsiteY12" fmla="*/ 25404 h 169337"/>
              <a:gd name="connsiteX13" fmla="*/ 1066800 w 1667933"/>
              <a:gd name="connsiteY13" fmla="*/ 42337 h 169337"/>
              <a:gd name="connsiteX14" fmla="*/ 1092200 w 1667933"/>
              <a:gd name="connsiteY14" fmla="*/ 135470 h 169337"/>
              <a:gd name="connsiteX15" fmla="*/ 1109133 w 1667933"/>
              <a:gd name="connsiteY15" fmla="*/ 152404 h 169337"/>
              <a:gd name="connsiteX16" fmla="*/ 1159933 w 1667933"/>
              <a:gd name="connsiteY16" fmla="*/ 169337 h 169337"/>
              <a:gd name="connsiteX17" fmla="*/ 1210733 w 1667933"/>
              <a:gd name="connsiteY17" fmla="*/ 160870 h 169337"/>
              <a:gd name="connsiteX18" fmla="*/ 1219200 w 1667933"/>
              <a:gd name="connsiteY18" fmla="*/ 135470 h 169337"/>
              <a:gd name="connsiteX19" fmla="*/ 1227666 w 1667933"/>
              <a:gd name="connsiteY19" fmla="*/ 67737 h 169337"/>
              <a:gd name="connsiteX20" fmla="*/ 1244600 w 1667933"/>
              <a:gd name="connsiteY20" fmla="*/ 50804 h 169337"/>
              <a:gd name="connsiteX21" fmla="*/ 1295400 w 1667933"/>
              <a:gd name="connsiteY21" fmla="*/ 33870 h 169337"/>
              <a:gd name="connsiteX22" fmla="*/ 1346200 w 1667933"/>
              <a:gd name="connsiteY22" fmla="*/ 42337 h 169337"/>
              <a:gd name="connsiteX23" fmla="*/ 1354666 w 1667933"/>
              <a:gd name="connsiteY23" fmla="*/ 93137 h 169337"/>
              <a:gd name="connsiteX24" fmla="*/ 1363133 w 1667933"/>
              <a:gd name="connsiteY24" fmla="*/ 118537 h 169337"/>
              <a:gd name="connsiteX25" fmla="*/ 1388533 w 1667933"/>
              <a:gd name="connsiteY25" fmla="*/ 135470 h 169337"/>
              <a:gd name="connsiteX26" fmla="*/ 1422400 w 1667933"/>
              <a:gd name="connsiteY26" fmla="*/ 169337 h 169337"/>
              <a:gd name="connsiteX27" fmla="*/ 1498600 w 1667933"/>
              <a:gd name="connsiteY27" fmla="*/ 143937 h 169337"/>
              <a:gd name="connsiteX28" fmla="*/ 1532466 w 1667933"/>
              <a:gd name="connsiteY28" fmla="*/ 93137 h 169337"/>
              <a:gd name="connsiteX29" fmla="*/ 1549400 w 1667933"/>
              <a:gd name="connsiteY29" fmla="*/ 76204 h 169337"/>
              <a:gd name="connsiteX30" fmla="*/ 1667933 w 1667933"/>
              <a:gd name="connsiteY30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65200 w 1667933"/>
              <a:gd name="connsiteY7" fmla="*/ 76204 h 169337"/>
              <a:gd name="connsiteX8" fmla="*/ 973666 w 1667933"/>
              <a:gd name="connsiteY8" fmla="*/ 33870 h 169337"/>
              <a:gd name="connsiteX9" fmla="*/ 990600 w 1667933"/>
              <a:gd name="connsiteY9" fmla="*/ 16937 h 169337"/>
              <a:gd name="connsiteX10" fmla="*/ 1049866 w 1667933"/>
              <a:gd name="connsiteY10" fmla="*/ 25404 h 169337"/>
              <a:gd name="connsiteX11" fmla="*/ 1066800 w 1667933"/>
              <a:gd name="connsiteY11" fmla="*/ 42337 h 169337"/>
              <a:gd name="connsiteX12" fmla="*/ 1092200 w 1667933"/>
              <a:gd name="connsiteY12" fmla="*/ 135470 h 169337"/>
              <a:gd name="connsiteX13" fmla="*/ 1109133 w 1667933"/>
              <a:gd name="connsiteY13" fmla="*/ 152404 h 169337"/>
              <a:gd name="connsiteX14" fmla="*/ 1159933 w 1667933"/>
              <a:gd name="connsiteY14" fmla="*/ 169337 h 169337"/>
              <a:gd name="connsiteX15" fmla="*/ 1210733 w 1667933"/>
              <a:gd name="connsiteY15" fmla="*/ 160870 h 169337"/>
              <a:gd name="connsiteX16" fmla="*/ 1219200 w 1667933"/>
              <a:gd name="connsiteY16" fmla="*/ 135470 h 169337"/>
              <a:gd name="connsiteX17" fmla="*/ 1227666 w 1667933"/>
              <a:gd name="connsiteY17" fmla="*/ 67737 h 169337"/>
              <a:gd name="connsiteX18" fmla="*/ 1244600 w 1667933"/>
              <a:gd name="connsiteY18" fmla="*/ 50804 h 169337"/>
              <a:gd name="connsiteX19" fmla="*/ 1295400 w 1667933"/>
              <a:gd name="connsiteY19" fmla="*/ 33870 h 169337"/>
              <a:gd name="connsiteX20" fmla="*/ 1346200 w 1667933"/>
              <a:gd name="connsiteY20" fmla="*/ 42337 h 169337"/>
              <a:gd name="connsiteX21" fmla="*/ 1354666 w 1667933"/>
              <a:gd name="connsiteY21" fmla="*/ 93137 h 169337"/>
              <a:gd name="connsiteX22" fmla="*/ 1363133 w 1667933"/>
              <a:gd name="connsiteY22" fmla="*/ 118537 h 169337"/>
              <a:gd name="connsiteX23" fmla="*/ 1388533 w 1667933"/>
              <a:gd name="connsiteY23" fmla="*/ 135470 h 169337"/>
              <a:gd name="connsiteX24" fmla="*/ 1422400 w 1667933"/>
              <a:gd name="connsiteY24" fmla="*/ 169337 h 169337"/>
              <a:gd name="connsiteX25" fmla="*/ 1498600 w 1667933"/>
              <a:gd name="connsiteY25" fmla="*/ 143937 h 169337"/>
              <a:gd name="connsiteX26" fmla="*/ 1532466 w 1667933"/>
              <a:gd name="connsiteY26" fmla="*/ 93137 h 169337"/>
              <a:gd name="connsiteX27" fmla="*/ 1549400 w 1667933"/>
              <a:gd name="connsiteY27" fmla="*/ 76204 h 169337"/>
              <a:gd name="connsiteX28" fmla="*/ 1667933 w 1667933"/>
              <a:gd name="connsiteY28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73666 w 1667933"/>
              <a:gd name="connsiteY7" fmla="*/ 33870 h 169337"/>
              <a:gd name="connsiteX8" fmla="*/ 990600 w 1667933"/>
              <a:gd name="connsiteY8" fmla="*/ 16937 h 169337"/>
              <a:gd name="connsiteX9" fmla="*/ 1049866 w 1667933"/>
              <a:gd name="connsiteY9" fmla="*/ 25404 h 169337"/>
              <a:gd name="connsiteX10" fmla="*/ 1066800 w 1667933"/>
              <a:gd name="connsiteY10" fmla="*/ 42337 h 169337"/>
              <a:gd name="connsiteX11" fmla="*/ 1092200 w 1667933"/>
              <a:gd name="connsiteY11" fmla="*/ 135470 h 169337"/>
              <a:gd name="connsiteX12" fmla="*/ 1109133 w 1667933"/>
              <a:gd name="connsiteY12" fmla="*/ 152404 h 169337"/>
              <a:gd name="connsiteX13" fmla="*/ 1159933 w 1667933"/>
              <a:gd name="connsiteY13" fmla="*/ 169337 h 169337"/>
              <a:gd name="connsiteX14" fmla="*/ 1210733 w 1667933"/>
              <a:gd name="connsiteY14" fmla="*/ 160870 h 169337"/>
              <a:gd name="connsiteX15" fmla="*/ 1219200 w 1667933"/>
              <a:gd name="connsiteY15" fmla="*/ 135470 h 169337"/>
              <a:gd name="connsiteX16" fmla="*/ 1227666 w 1667933"/>
              <a:gd name="connsiteY16" fmla="*/ 67737 h 169337"/>
              <a:gd name="connsiteX17" fmla="*/ 1244600 w 1667933"/>
              <a:gd name="connsiteY17" fmla="*/ 50804 h 169337"/>
              <a:gd name="connsiteX18" fmla="*/ 1295400 w 1667933"/>
              <a:gd name="connsiteY18" fmla="*/ 33870 h 169337"/>
              <a:gd name="connsiteX19" fmla="*/ 1346200 w 1667933"/>
              <a:gd name="connsiteY19" fmla="*/ 42337 h 169337"/>
              <a:gd name="connsiteX20" fmla="*/ 1354666 w 1667933"/>
              <a:gd name="connsiteY20" fmla="*/ 93137 h 169337"/>
              <a:gd name="connsiteX21" fmla="*/ 1363133 w 1667933"/>
              <a:gd name="connsiteY21" fmla="*/ 118537 h 169337"/>
              <a:gd name="connsiteX22" fmla="*/ 1388533 w 1667933"/>
              <a:gd name="connsiteY22" fmla="*/ 135470 h 169337"/>
              <a:gd name="connsiteX23" fmla="*/ 1422400 w 1667933"/>
              <a:gd name="connsiteY23" fmla="*/ 169337 h 169337"/>
              <a:gd name="connsiteX24" fmla="*/ 1498600 w 1667933"/>
              <a:gd name="connsiteY24" fmla="*/ 143937 h 169337"/>
              <a:gd name="connsiteX25" fmla="*/ 1532466 w 1667933"/>
              <a:gd name="connsiteY25" fmla="*/ 93137 h 169337"/>
              <a:gd name="connsiteX26" fmla="*/ 1549400 w 1667933"/>
              <a:gd name="connsiteY26" fmla="*/ 76204 h 169337"/>
              <a:gd name="connsiteX27" fmla="*/ 1667933 w 1667933"/>
              <a:gd name="connsiteY27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49866 w 1667933"/>
              <a:gd name="connsiteY8" fmla="*/ 25404 h 169337"/>
              <a:gd name="connsiteX9" fmla="*/ 1066800 w 1667933"/>
              <a:gd name="connsiteY9" fmla="*/ 42337 h 169337"/>
              <a:gd name="connsiteX10" fmla="*/ 1092200 w 1667933"/>
              <a:gd name="connsiteY10" fmla="*/ 135470 h 169337"/>
              <a:gd name="connsiteX11" fmla="*/ 1109133 w 1667933"/>
              <a:gd name="connsiteY11" fmla="*/ 152404 h 169337"/>
              <a:gd name="connsiteX12" fmla="*/ 1159933 w 1667933"/>
              <a:gd name="connsiteY12" fmla="*/ 169337 h 169337"/>
              <a:gd name="connsiteX13" fmla="*/ 1210733 w 1667933"/>
              <a:gd name="connsiteY13" fmla="*/ 160870 h 169337"/>
              <a:gd name="connsiteX14" fmla="*/ 1219200 w 1667933"/>
              <a:gd name="connsiteY14" fmla="*/ 135470 h 169337"/>
              <a:gd name="connsiteX15" fmla="*/ 1227666 w 1667933"/>
              <a:gd name="connsiteY15" fmla="*/ 67737 h 169337"/>
              <a:gd name="connsiteX16" fmla="*/ 1244600 w 1667933"/>
              <a:gd name="connsiteY16" fmla="*/ 50804 h 169337"/>
              <a:gd name="connsiteX17" fmla="*/ 1295400 w 1667933"/>
              <a:gd name="connsiteY17" fmla="*/ 33870 h 169337"/>
              <a:gd name="connsiteX18" fmla="*/ 1346200 w 1667933"/>
              <a:gd name="connsiteY18" fmla="*/ 42337 h 169337"/>
              <a:gd name="connsiteX19" fmla="*/ 1354666 w 1667933"/>
              <a:gd name="connsiteY19" fmla="*/ 93137 h 169337"/>
              <a:gd name="connsiteX20" fmla="*/ 1363133 w 1667933"/>
              <a:gd name="connsiteY20" fmla="*/ 118537 h 169337"/>
              <a:gd name="connsiteX21" fmla="*/ 1388533 w 1667933"/>
              <a:gd name="connsiteY21" fmla="*/ 135470 h 169337"/>
              <a:gd name="connsiteX22" fmla="*/ 1422400 w 1667933"/>
              <a:gd name="connsiteY22" fmla="*/ 169337 h 169337"/>
              <a:gd name="connsiteX23" fmla="*/ 1498600 w 1667933"/>
              <a:gd name="connsiteY23" fmla="*/ 143937 h 169337"/>
              <a:gd name="connsiteX24" fmla="*/ 1532466 w 1667933"/>
              <a:gd name="connsiteY24" fmla="*/ 93137 h 169337"/>
              <a:gd name="connsiteX25" fmla="*/ 1549400 w 1667933"/>
              <a:gd name="connsiteY25" fmla="*/ 76204 h 169337"/>
              <a:gd name="connsiteX26" fmla="*/ 1667933 w 1667933"/>
              <a:gd name="connsiteY26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66800 w 1667933"/>
              <a:gd name="connsiteY8" fmla="*/ 42337 h 169337"/>
              <a:gd name="connsiteX9" fmla="*/ 1092200 w 1667933"/>
              <a:gd name="connsiteY9" fmla="*/ 135470 h 169337"/>
              <a:gd name="connsiteX10" fmla="*/ 1109133 w 1667933"/>
              <a:gd name="connsiteY10" fmla="*/ 152404 h 169337"/>
              <a:gd name="connsiteX11" fmla="*/ 1159933 w 1667933"/>
              <a:gd name="connsiteY11" fmla="*/ 169337 h 169337"/>
              <a:gd name="connsiteX12" fmla="*/ 1210733 w 1667933"/>
              <a:gd name="connsiteY12" fmla="*/ 160870 h 169337"/>
              <a:gd name="connsiteX13" fmla="*/ 1219200 w 1667933"/>
              <a:gd name="connsiteY13" fmla="*/ 135470 h 169337"/>
              <a:gd name="connsiteX14" fmla="*/ 1227666 w 1667933"/>
              <a:gd name="connsiteY14" fmla="*/ 67737 h 169337"/>
              <a:gd name="connsiteX15" fmla="*/ 1244600 w 1667933"/>
              <a:gd name="connsiteY15" fmla="*/ 50804 h 169337"/>
              <a:gd name="connsiteX16" fmla="*/ 1295400 w 1667933"/>
              <a:gd name="connsiteY16" fmla="*/ 33870 h 169337"/>
              <a:gd name="connsiteX17" fmla="*/ 1346200 w 1667933"/>
              <a:gd name="connsiteY17" fmla="*/ 42337 h 169337"/>
              <a:gd name="connsiteX18" fmla="*/ 1354666 w 1667933"/>
              <a:gd name="connsiteY18" fmla="*/ 93137 h 169337"/>
              <a:gd name="connsiteX19" fmla="*/ 1363133 w 1667933"/>
              <a:gd name="connsiteY19" fmla="*/ 118537 h 169337"/>
              <a:gd name="connsiteX20" fmla="*/ 1388533 w 1667933"/>
              <a:gd name="connsiteY20" fmla="*/ 135470 h 169337"/>
              <a:gd name="connsiteX21" fmla="*/ 1422400 w 1667933"/>
              <a:gd name="connsiteY21" fmla="*/ 169337 h 169337"/>
              <a:gd name="connsiteX22" fmla="*/ 1498600 w 1667933"/>
              <a:gd name="connsiteY22" fmla="*/ 143937 h 169337"/>
              <a:gd name="connsiteX23" fmla="*/ 1532466 w 1667933"/>
              <a:gd name="connsiteY23" fmla="*/ 93137 h 169337"/>
              <a:gd name="connsiteX24" fmla="*/ 1549400 w 1667933"/>
              <a:gd name="connsiteY24" fmla="*/ 76204 h 169337"/>
              <a:gd name="connsiteX25" fmla="*/ 1667933 w 1667933"/>
              <a:gd name="connsiteY25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70691"/>
              <a:gd name="connsiteX1" fmla="*/ 135466 w 1667933"/>
              <a:gd name="connsiteY1" fmla="*/ 16937 h 170691"/>
              <a:gd name="connsiteX2" fmla="*/ 296333 w 1667933"/>
              <a:gd name="connsiteY2" fmla="*/ 160870 h 170691"/>
              <a:gd name="connsiteX3" fmla="*/ 437356 w 1667933"/>
              <a:gd name="connsiteY3" fmla="*/ 14556 h 170691"/>
              <a:gd name="connsiteX4" fmla="*/ 565944 w 1667933"/>
              <a:gd name="connsiteY4" fmla="*/ 155579 h 170691"/>
              <a:gd name="connsiteX5" fmla="*/ 762000 w 1667933"/>
              <a:gd name="connsiteY5" fmla="*/ 4 h 170691"/>
              <a:gd name="connsiteX6" fmla="*/ 889000 w 1667933"/>
              <a:gd name="connsiteY6" fmla="*/ 160870 h 170691"/>
              <a:gd name="connsiteX7" fmla="*/ 990600 w 1667933"/>
              <a:gd name="connsiteY7" fmla="*/ 16937 h 170691"/>
              <a:gd name="connsiteX8" fmla="*/ 1109133 w 1667933"/>
              <a:gd name="connsiteY8" fmla="*/ 152404 h 170691"/>
              <a:gd name="connsiteX9" fmla="*/ 1159933 w 1667933"/>
              <a:gd name="connsiteY9" fmla="*/ 169337 h 170691"/>
              <a:gd name="connsiteX10" fmla="*/ 1210733 w 1667933"/>
              <a:gd name="connsiteY10" fmla="*/ 160870 h 170691"/>
              <a:gd name="connsiteX11" fmla="*/ 1219200 w 1667933"/>
              <a:gd name="connsiteY11" fmla="*/ 135470 h 170691"/>
              <a:gd name="connsiteX12" fmla="*/ 1227666 w 1667933"/>
              <a:gd name="connsiteY12" fmla="*/ 67737 h 170691"/>
              <a:gd name="connsiteX13" fmla="*/ 1244600 w 1667933"/>
              <a:gd name="connsiteY13" fmla="*/ 50804 h 170691"/>
              <a:gd name="connsiteX14" fmla="*/ 1295400 w 1667933"/>
              <a:gd name="connsiteY14" fmla="*/ 33870 h 170691"/>
              <a:gd name="connsiteX15" fmla="*/ 1346200 w 1667933"/>
              <a:gd name="connsiteY15" fmla="*/ 42337 h 170691"/>
              <a:gd name="connsiteX16" fmla="*/ 1354666 w 1667933"/>
              <a:gd name="connsiteY16" fmla="*/ 93137 h 170691"/>
              <a:gd name="connsiteX17" fmla="*/ 1363133 w 1667933"/>
              <a:gd name="connsiteY17" fmla="*/ 118537 h 170691"/>
              <a:gd name="connsiteX18" fmla="*/ 1388533 w 1667933"/>
              <a:gd name="connsiteY18" fmla="*/ 135470 h 170691"/>
              <a:gd name="connsiteX19" fmla="*/ 1422400 w 1667933"/>
              <a:gd name="connsiteY19" fmla="*/ 169337 h 170691"/>
              <a:gd name="connsiteX20" fmla="*/ 1498600 w 1667933"/>
              <a:gd name="connsiteY20" fmla="*/ 143937 h 170691"/>
              <a:gd name="connsiteX21" fmla="*/ 1532466 w 1667933"/>
              <a:gd name="connsiteY21" fmla="*/ 93137 h 170691"/>
              <a:gd name="connsiteX22" fmla="*/ 1549400 w 1667933"/>
              <a:gd name="connsiteY22" fmla="*/ 76204 h 170691"/>
              <a:gd name="connsiteX23" fmla="*/ 1667933 w 1667933"/>
              <a:gd name="connsiteY23" fmla="*/ 67737 h 170691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5027"/>
              <a:gd name="connsiteX1" fmla="*/ 135466 w 1667933"/>
              <a:gd name="connsiteY1" fmla="*/ 16937 h 175027"/>
              <a:gd name="connsiteX2" fmla="*/ 296333 w 1667933"/>
              <a:gd name="connsiteY2" fmla="*/ 160870 h 175027"/>
              <a:gd name="connsiteX3" fmla="*/ 437356 w 1667933"/>
              <a:gd name="connsiteY3" fmla="*/ 14556 h 175027"/>
              <a:gd name="connsiteX4" fmla="*/ 565944 w 1667933"/>
              <a:gd name="connsiteY4" fmla="*/ 155579 h 175027"/>
              <a:gd name="connsiteX5" fmla="*/ 762000 w 1667933"/>
              <a:gd name="connsiteY5" fmla="*/ 4 h 175027"/>
              <a:gd name="connsiteX6" fmla="*/ 889000 w 1667933"/>
              <a:gd name="connsiteY6" fmla="*/ 160870 h 175027"/>
              <a:gd name="connsiteX7" fmla="*/ 990600 w 1667933"/>
              <a:gd name="connsiteY7" fmla="*/ 16937 h 175027"/>
              <a:gd name="connsiteX8" fmla="*/ 1159933 w 1667933"/>
              <a:gd name="connsiteY8" fmla="*/ 169337 h 175027"/>
              <a:gd name="connsiteX9" fmla="*/ 1219200 w 1667933"/>
              <a:gd name="connsiteY9" fmla="*/ 135470 h 175027"/>
              <a:gd name="connsiteX10" fmla="*/ 1227666 w 1667933"/>
              <a:gd name="connsiteY10" fmla="*/ 67737 h 175027"/>
              <a:gd name="connsiteX11" fmla="*/ 1244600 w 1667933"/>
              <a:gd name="connsiteY11" fmla="*/ 50804 h 175027"/>
              <a:gd name="connsiteX12" fmla="*/ 1295400 w 1667933"/>
              <a:gd name="connsiteY12" fmla="*/ 33870 h 175027"/>
              <a:gd name="connsiteX13" fmla="*/ 1346200 w 1667933"/>
              <a:gd name="connsiteY13" fmla="*/ 42337 h 175027"/>
              <a:gd name="connsiteX14" fmla="*/ 1354666 w 1667933"/>
              <a:gd name="connsiteY14" fmla="*/ 93137 h 175027"/>
              <a:gd name="connsiteX15" fmla="*/ 1363133 w 1667933"/>
              <a:gd name="connsiteY15" fmla="*/ 118537 h 175027"/>
              <a:gd name="connsiteX16" fmla="*/ 1388533 w 1667933"/>
              <a:gd name="connsiteY16" fmla="*/ 135470 h 175027"/>
              <a:gd name="connsiteX17" fmla="*/ 1422400 w 1667933"/>
              <a:gd name="connsiteY17" fmla="*/ 169337 h 175027"/>
              <a:gd name="connsiteX18" fmla="*/ 1498600 w 1667933"/>
              <a:gd name="connsiteY18" fmla="*/ 143937 h 175027"/>
              <a:gd name="connsiteX19" fmla="*/ 1532466 w 1667933"/>
              <a:gd name="connsiteY19" fmla="*/ 93137 h 175027"/>
              <a:gd name="connsiteX20" fmla="*/ 1549400 w 1667933"/>
              <a:gd name="connsiteY20" fmla="*/ 76204 h 175027"/>
              <a:gd name="connsiteX21" fmla="*/ 1667933 w 1667933"/>
              <a:gd name="connsiteY21" fmla="*/ 67737 h 175027"/>
              <a:gd name="connsiteX0" fmla="*/ 0 w 1667933"/>
              <a:gd name="connsiteY0" fmla="*/ 152404 h 169895"/>
              <a:gd name="connsiteX1" fmla="*/ 135466 w 1667933"/>
              <a:gd name="connsiteY1" fmla="*/ 16937 h 169895"/>
              <a:gd name="connsiteX2" fmla="*/ 296333 w 1667933"/>
              <a:gd name="connsiteY2" fmla="*/ 160870 h 169895"/>
              <a:gd name="connsiteX3" fmla="*/ 437356 w 1667933"/>
              <a:gd name="connsiteY3" fmla="*/ 14556 h 169895"/>
              <a:gd name="connsiteX4" fmla="*/ 565944 w 1667933"/>
              <a:gd name="connsiteY4" fmla="*/ 155579 h 169895"/>
              <a:gd name="connsiteX5" fmla="*/ 762000 w 1667933"/>
              <a:gd name="connsiteY5" fmla="*/ 4 h 169895"/>
              <a:gd name="connsiteX6" fmla="*/ 889000 w 1667933"/>
              <a:gd name="connsiteY6" fmla="*/ 160870 h 169895"/>
              <a:gd name="connsiteX7" fmla="*/ 990600 w 1667933"/>
              <a:gd name="connsiteY7" fmla="*/ 16937 h 169895"/>
              <a:gd name="connsiteX8" fmla="*/ 1159933 w 1667933"/>
              <a:gd name="connsiteY8" fmla="*/ 169337 h 169895"/>
              <a:gd name="connsiteX9" fmla="*/ 1227666 w 1667933"/>
              <a:gd name="connsiteY9" fmla="*/ 67737 h 169895"/>
              <a:gd name="connsiteX10" fmla="*/ 1244600 w 1667933"/>
              <a:gd name="connsiteY10" fmla="*/ 50804 h 169895"/>
              <a:gd name="connsiteX11" fmla="*/ 1295400 w 1667933"/>
              <a:gd name="connsiteY11" fmla="*/ 33870 h 169895"/>
              <a:gd name="connsiteX12" fmla="*/ 1346200 w 1667933"/>
              <a:gd name="connsiteY12" fmla="*/ 42337 h 169895"/>
              <a:gd name="connsiteX13" fmla="*/ 1354666 w 1667933"/>
              <a:gd name="connsiteY13" fmla="*/ 93137 h 169895"/>
              <a:gd name="connsiteX14" fmla="*/ 1363133 w 1667933"/>
              <a:gd name="connsiteY14" fmla="*/ 118537 h 169895"/>
              <a:gd name="connsiteX15" fmla="*/ 1388533 w 1667933"/>
              <a:gd name="connsiteY15" fmla="*/ 135470 h 169895"/>
              <a:gd name="connsiteX16" fmla="*/ 1422400 w 1667933"/>
              <a:gd name="connsiteY16" fmla="*/ 169337 h 169895"/>
              <a:gd name="connsiteX17" fmla="*/ 1498600 w 1667933"/>
              <a:gd name="connsiteY17" fmla="*/ 143937 h 169895"/>
              <a:gd name="connsiteX18" fmla="*/ 1532466 w 1667933"/>
              <a:gd name="connsiteY18" fmla="*/ 93137 h 169895"/>
              <a:gd name="connsiteX19" fmla="*/ 1549400 w 1667933"/>
              <a:gd name="connsiteY19" fmla="*/ 76204 h 169895"/>
              <a:gd name="connsiteX20" fmla="*/ 1667933 w 1667933"/>
              <a:gd name="connsiteY20" fmla="*/ 67737 h 169895"/>
              <a:gd name="connsiteX0" fmla="*/ 0 w 1667933"/>
              <a:gd name="connsiteY0" fmla="*/ 152404 h 169563"/>
              <a:gd name="connsiteX1" fmla="*/ 135466 w 1667933"/>
              <a:gd name="connsiteY1" fmla="*/ 16937 h 169563"/>
              <a:gd name="connsiteX2" fmla="*/ 296333 w 1667933"/>
              <a:gd name="connsiteY2" fmla="*/ 160870 h 169563"/>
              <a:gd name="connsiteX3" fmla="*/ 437356 w 1667933"/>
              <a:gd name="connsiteY3" fmla="*/ 14556 h 169563"/>
              <a:gd name="connsiteX4" fmla="*/ 565944 w 1667933"/>
              <a:gd name="connsiteY4" fmla="*/ 155579 h 169563"/>
              <a:gd name="connsiteX5" fmla="*/ 762000 w 1667933"/>
              <a:gd name="connsiteY5" fmla="*/ 4 h 169563"/>
              <a:gd name="connsiteX6" fmla="*/ 889000 w 1667933"/>
              <a:gd name="connsiteY6" fmla="*/ 160870 h 169563"/>
              <a:gd name="connsiteX7" fmla="*/ 990600 w 1667933"/>
              <a:gd name="connsiteY7" fmla="*/ 16937 h 169563"/>
              <a:gd name="connsiteX8" fmla="*/ 1159933 w 1667933"/>
              <a:gd name="connsiteY8" fmla="*/ 169337 h 169563"/>
              <a:gd name="connsiteX9" fmla="*/ 1244600 w 1667933"/>
              <a:gd name="connsiteY9" fmla="*/ 50804 h 169563"/>
              <a:gd name="connsiteX10" fmla="*/ 1295400 w 1667933"/>
              <a:gd name="connsiteY10" fmla="*/ 33870 h 169563"/>
              <a:gd name="connsiteX11" fmla="*/ 1346200 w 1667933"/>
              <a:gd name="connsiteY11" fmla="*/ 42337 h 169563"/>
              <a:gd name="connsiteX12" fmla="*/ 1354666 w 1667933"/>
              <a:gd name="connsiteY12" fmla="*/ 93137 h 169563"/>
              <a:gd name="connsiteX13" fmla="*/ 1363133 w 1667933"/>
              <a:gd name="connsiteY13" fmla="*/ 118537 h 169563"/>
              <a:gd name="connsiteX14" fmla="*/ 1388533 w 1667933"/>
              <a:gd name="connsiteY14" fmla="*/ 135470 h 169563"/>
              <a:gd name="connsiteX15" fmla="*/ 1422400 w 1667933"/>
              <a:gd name="connsiteY15" fmla="*/ 169337 h 169563"/>
              <a:gd name="connsiteX16" fmla="*/ 1498600 w 1667933"/>
              <a:gd name="connsiteY16" fmla="*/ 143937 h 169563"/>
              <a:gd name="connsiteX17" fmla="*/ 1532466 w 1667933"/>
              <a:gd name="connsiteY17" fmla="*/ 93137 h 169563"/>
              <a:gd name="connsiteX18" fmla="*/ 1549400 w 1667933"/>
              <a:gd name="connsiteY18" fmla="*/ 76204 h 169563"/>
              <a:gd name="connsiteX19" fmla="*/ 1667933 w 1667933"/>
              <a:gd name="connsiteY19" fmla="*/ 67737 h 169563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3"/>
              <a:gd name="connsiteX1" fmla="*/ 135466 w 1667933"/>
              <a:gd name="connsiteY1" fmla="*/ 16937 h 169383"/>
              <a:gd name="connsiteX2" fmla="*/ 296333 w 1667933"/>
              <a:gd name="connsiteY2" fmla="*/ 160870 h 169383"/>
              <a:gd name="connsiteX3" fmla="*/ 437356 w 1667933"/>
              <a:gd name="connsiteY3" fmla="*/ 14556 h 169383"/>
              <a:gd name="connsiteX4" fmla="*/ 565944 w 1667933"/>
              <a:gd name="connsiteY4" fmla="*/ 155579 h 169383"/>
              <a:gd name="connsiteX5" fmla="*/ 762000 w 1667933"/>
              <a:gd name="connsiteY5" fmla="*/ 4 h 169383"/>
              <a:gd name="connsiteX6" fmla="*/ 889000 w 1667933"/>
              <a:gd name="connsiteY6" fmla="*/ 160870 h 169383"/>
              <a:gd name="connsiteX7" fmla="*/ 990600 w 1667933"/>
              <a:gd name="connsiteY7" fmla="*/ 16937 h 169383"/>
              <a:gd name="connsiteX8" fmla="*/ 1159933 w 1667933"/>
              <a:gd name="connsiteY8" fmla="*/ 169337 h 169383"/>
              <a:gd name="connsiteX9" fmla="*/ 1295400 w 1667933"/>
              <a:gd name="connsiteY9" fmla="*/ 33870 h 169383"/>
              <a:gd name="connsiteX10" fmla="*/ 1354666 w 1667933"/>
              <a:gd name="connsiteY10" fmla="*/ 93137 h 169383"/>
              <a:gd name="connsiteX11" fmla="*/ 1363133 w 1667933"/>
              <a:gd name="connsiteY11" fmla="*/ 118537 h 169383"/>
              <a:gd name="connsiteX12" fmla="*/ 1388533 w 1667933"/>
              <a:gd name="connsiteY12" fmla="*/ 135470 h 169383"/>
              <a:gd name="connsiteX13" fmla="*/ 1422400 w 1667933"/>
              <a:gd name="connsiteY13" fmla="*/ 169337 h 169383"/>
              <a:gd name="connsiteX14" fmla="*/ 1498600 w 1667933"/>
              <a:gd name="connsiteY14" fmla="*/ 143937 h 169383"/>
              <a:gd name="connsiteX15" fmla="*/ 1532466 w 1667933"/>
              <a:gd name="connsiteY15" fmla="*/ 93137 h 169383"/>
              <a:gd name="connsiteX16" fmla="*/ 1549400 w 1667933"/>
              <a:gd name="connsiteY16" fmla="*/ 76204 h 169383"/>
              <a:gd name="connsiteX17" fmla="*/ 1667933 w 1667933"/>
              <a:gd name="connsiteY17" fmla="*/ 67737 h 169383"/>
              <a:gd name="connsiteX0" fmla="*/ 0 w 1667933"/>
              <a:gd name="connsiteY0" fmla="*/ 152404 h 169382"/>
              <a:gd name="connsiteX1" fmla="*/ 135466 w 1667933"/>
              <a:gd name="connsiteY1" fmla="*/ 16937 h 169382"/>
              <a:gd name="connsiteX2" fmla="*/ 296333 w 1667933"/>
              <a:gd name="connsiteY2" fmla="*/ 160870 h 169382"/>
              <a:gd name="connsiteX3" fmla="*/ 437356 w 1667933"/>
              <a:gd name="connsiteY3" fmla="*/ 14556 h 169382"/>
              <a:gd name="connsiteX4" fmla="*/ 565944 w 1667933"/>
              <a:gd name="connsiteY4" fmla="*/ 155579 h 169382"/>
              <a:gd name="connsiteX5" fmla="*/ 762000 w 1667933"/>
              <a:gd name="connsiteY5" fmla="*/ 4 h 169382"/>
              <a:gd name="connsiteX6" fmla="*/ 889000 w 1667933"/>
              <a:gd name="connsiteY6" fmla="*/ 160870 h 169382"/>
              <a:gd name="connsiteX7" fmla="*/ 990600 w 1667933"/>
              <a:gd name="connsiteY7" fmla="*/ 16937 h 169382"/>
              <a:gd name="connsiteX8" fmla="*/ 1159933 w 1667933"/>
              <a:gd name="connsiteY8" fmla="*/ 169337 h 169382"/>
              <a:gd name="connsiteX9" fmla="*/ 1295400 w 1667933"/>
              <a:gd name="connsiteY9" fmla="*/ 33870 h 169382"/>
              <a:gd name="connsiteX10" fmla="*/ 1363133 w 1667933"/>
              <a:gd name="connsiteY10" fmla="*/ 118537 h 169382"/>
              <a:gd name="connsiteX11" fmla="*/ 1388533 w 1667933"/>
              <a:gd name="connsiteY11" fmla="*/ 135470 h 169382"/>
              <a:gd name="connsiteX12" fmla="*/ 1422400 w 1667933"/>
              <a:gd name="connsiteY12" fmla="*/ 169337 h 169382"/>
              <a:gd name="connsiteX13" fmla="*/ 1498600 w 1667933"/>
              <a:gd name="connsiteY13" fmla="*/ 143937 h 169382"/>
              <a:gd name="connsiteX14" fmla="*/ 1532466 w 1667933"/>
              <a:gd name="connsiteY14" fmla="*/ 93137 h 169382"/>
              <a:gd name="connsiteX15" fmla="*/ 1549400 w 1667933"/>
              <a:gd name="connsiteY15" fmla="*/ 76204 h 169382"/>
              <a:gd name="connsiteX16" fmla="*/ 1667933 w 1667933"/>
              <a:gd name="connsiteY16" fmla="*/ 67737 h 169382"/>
              <a:gd name="connsiteX0" fmla="*/ 0 w 1667933"/>
              <a:gd name="connsiteY0" fmla="*/ 152404 h 169381"/>
              <a:gd name="connsiteX1" fmla="*/ 135466 w 1667933"/>
              <a:gd name="connsiteY1" fmla="*/ 16937 h 169381"/>
              <a:gd name="connsiteX2" fmla="*/ 296333 w 1667933"/>
              <a:gd name="connsiteY2" fmla="*/ 160870 h 169381"/>
              <a:gd name="connsiteX3" fmla="*/ 437356 w 1667933"/>
              <a:gd name="connsiteY3" fmla="*/ 14556 h 169381"/>
              <a:gd name="connsiteX4" fmla="*/ 565944 w 1667933"/>
              <a:gd name="connsiteY4" fmla="*/ 155579 h 169381"/>
              <a:gd name="connsiteX5" fmla="*/ 762000 w 1667933"/>
              <a:gd name="connsiteY5" fmla="*/ 4 h 169381"/>
              <a:gd name="connsiteX6" fmla="*/ 889000 w 1667933"/>
              <a:gd name="connsiteY6" fmla="*/ 160870 h 169381"/>
              <a:gd name="connsiteX7" fmla="*/ 990600 w 1667933"/>
              <a:gd name="connsiteY7" fmla="*/ 16937 h 169381"/>
              <a:gd name="connsiteX8" fmla="*/ 1159933 w 1667933"/>
              <a:gd name="connsiteY8" fmla="*/ 169337 h 169381"/>
              <a:gd name="connsiteX9" fmla="*/ 1295400 w 1667933"/>
              <a:gd name="connsiteY9" fmla="*/ 33870 h 169381"/>
              <a:gd name="connsiteX10" fmla="*/ 1388533 w 1667933"/>
              <a:gd name="connsiteY10" fmla="*/ 135470 h 169381"/>
              <a:gd name="connsiteX11" fmla="*/ 1422400 w 1667933"/>
              <a:gd name="connsiteY11" fmla="*/ 169337 h 169381"/>
              <a:gd name="connsiteX12" fmla="*/ 1498600 w 1667933"/>
              <a:gd name="connsiteY12" fmla="*/ 143937 h 169381"/>
              <a:gd name="connsiteX13" fmla="*/ 1532466 w 1667933"/>
              <a:gd name="connsiteY13" fmla="*/ 93137 h 169381"/>
              <a:gd name="connsiteX14" fmla="*/ 1549400 w 1667933"/>
              <a:gd name="connsiteY14" fmla="*/ 76204 h 169381"/>
              <a:gd name="connsiteX15" fmla="*/ 1667933 w 1667933"/>
              <a:gd name="connsiteY15" fmla="*/ 67737 h 169381"/>
              <a:gd name="connsiteX0" fmla="*/ 0 w 1667933"/>
              <a:gd name="connsiteY0" fmla="*/ 152404 h 177578"/>
              <a:gd name="connsiteX1" fmla="*/ 135466 w 1667933"/>
              <a:gd name="connsiteY1" fmla="*/ 16937 h 177578"/>
              <a:gd name="connsiteX2" fmla="*/ 296333 w 1667933"/>
              <a:gd name="connsiteY2" fmla="*/ 160870 h 177578"/>
              <a:gd name="connsiteX3" fmla="*/ 437356 w 1667933"/>
              <a:gd name="connsiteY3" fmla="*/ 14556 h 177578"/>
              <a:gd name="connsiteX4" fmla="*/ 565944 w 1667933"/>
              <a:gd name="connsiteY4" fmla="*/ 155579 h 177578"/>
              <a:gd name="connsiteX5" fmla="*/ 762000 w 1667933"/>
              <a:gd name="connsiteY5" fmla="*/ 4 h 177578"/>
              <a:gd name="connsiteX6" fmla="*/ 889000 w 1667933"/>
              <a:gd name="connsiteY6" fmla="*/ 160870 h 177578"/>
              <a:gd name="connsiteX7" fmla="*/ 990600 w 1667933"/>
              <a:gd name="connsiteY7" fmla="*/ 16937 h 177578"/>
              <a:gd name="connsiteX8" fmla="*/ 1159933 w 1667933"/>
              <a:gd name="connsiteY8" fmla="*/ 169337 h 177578"/>
              <a:gd name="connsiteX9" fmla="*/ 1295400 w 1667933"/>
              <a:gd name="connsiteY9" fmla="*/ 33870 h 177578"/>
              <a:gd name="connsiteX10" fmla="*/ 1422400 w 1667933"/>
              <a:gd name="connsiteY10" fmla="*/ 169337 h 177578"/>
              <a:gd name="connsiteX11" fmla="*/ 1498600 w 1667933"/>
              <a:gd name="connsiteY11" fmla="*/ 143937 h 177578"/>
              <a:gd name="connsiteX12" fmla="*/ 1532466 w 1667933"/>
              <a:gd name="connsiteY12" fmla="*/ 93137 h 177578"/>
              <a:gd name="connsiteX13" fmla="*/ 1549400 w 1667933"/>
              <a:gd name="connsiteY13" fmla="*/ 76204 h 177578"/>
              <a:gd name="connsiteX14" fmla="*/ 1667933 w 1667933"/>
              <a:gd name="connsiteY14" fmla="*/ 67737 h 177578"/>
              <a:gd name="connsiteX0" fmla="*/ 0 w 1667933"/>
              <a:gd name="connsiteY0" fmla="*/ 152404 h 175325"/>
              <a:gd name="connsiteX1" fmla="*/ 135466 w 1667933"/>
              <a:gd name="connsiteY1" fmla="*/ 16937 h 175325"/>
              <a:gd name="connsiteX2" fmla="*/ 296333 w 1667933"/>
              <a:gd name="connsiteY2" fmla="*/ 160870 h 175325"/>
              <a:gd name="connsiteX3" fmla="*/ 437356 w 1667933"/>
              <a:gd name="connsiteY3" fmla="*/ 14556 h 175325"/>
              <a:gd name="connsiteX4" fmla="*/ 565944 w 1667933"/>
              <a:gd name="connsiteY4" fmla="*/ 155579 h 175325"/>
              <a:gd name="connsiteX5" fmla="*/ 762000 w 1667933"/>
              <a:gd name="connsiteY5" fmla="*/ 4 h 175325"/>
              <a:gd name="connsiteX6" fmla="*/ 889000 w 1667933"/>
              <a:gd name="connsiteY6" fmla="*/ 160870 h 175325"/>
              <a:gd name="connsiteX7" fmla="*/ 990600 w 1667933"/>
              <a:gd name="connsiteY7" fmla="*/ 16937 h 175325"/>
              <a:gd name="connsiteX8" fmla="*/ 1159933 w 1667933"/>
              <a:gd name="connsiteY8" fmla="*/ 169337 h 175325"/>
              <a:gd name="connsiteX9" fmla="*/ 1295400 w 1667933"/>
              <a:gd name="connsiteY9" fmla="*/ 33870 h 175325"/>
              <a:gd name="connsiteX10" fmla="*/ 1422400 w 1667933"/>
              <a:gd name="connsiteY10" fmla="*/ 169337 h 175325"/>
              <a:gd name="connsiteX11" fmla="*/ 1498600 w 1667933"/>
              <a:gd name="connsiteY11" fmla="*/ 143937 h 175325"/>
              <a:gd name="connsiteX12" fmla="*/ 1549400 w 1667933"/>
              <a:gd name="connsiteY12" fmla="*/ 76204 h 175325"/>
              <a:gd name="connsiteX13" fmla="*/ 1667933 w 1667933"/>
              <a:gd name="connsiteY13" fmla="*/ 67737 h 175325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4689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62995 w 1653645"/>
              <a:gd name="connsiteY2" fmla="*/ 160870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20700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45260 h 155473"/>
              <a:gd name="connsiteX1" fmla="*/ 121178 w 1653645"/>
              <a:gd name="connsiteY1" fmla="*/ 2650 h 155473"/>
              <a:gd name="connsiteX2" fmla="*/ 253470 w 1653645"/>
              <a:gd name="connsiteY2" fmla="*/ 144201 h 155473"/>
              <a:gd name="connsiteX3" fmla="*/ 389730 w 1653645"/>
              <a:gd name="connsiteY3" fmla="*/ 269 h 155473"/>
              <a:gd name="connsiteX4" fmla="*/ 520700 w 1653645"/>
              <a:gd name="connsiteY4" fmla="*/ 141292 h 155473"/>
              <a:gd name="connsiteX5" fmla="*/ 669131 w 1653645"/>
              <a:gd name="connsiteY5" fmla="*/ 5 h 155473"/>
              <a:gd name="connsiteX6" fmla="*/ 874712 w 1653645"/>
              <a:gd name="connsiteY6" fmla="*/ 146583 h 155473"/>
              <a:gd name="connsiteX7" fmla="*/ 976312 w 1653645"/>
              <a:gd name="connsiteY7" fmla="*/ 2650 h 155473"/>
              <a:gd name="connsiteX8" fmla="*/ 1145645 w 1653645"/>
              <a:gd name="connsiteY8" fmla="*/ 155050 h 155473"/>
              <a:gd name="connsiteX9" fmla="*/ 1281112 w 1653645"/>
              <a:gd name="connsiteY9" fmla="*/ 19583 h 155473"/>
              <a:gd name="connsiteX10" fmla="*/ 1408112 w 1653645"/>
              <a:gd name="connsiteY10" fmla="*/ 155050 h 155473"/>
              <a:gd name="connsiteX11" fmla="*/ 1535112 w 1653645"/>
              <a:gd name="connsiteY11" fmla="*/ 61917 h 155473"/>
              <a:gd name="connsiteX12" fmla="*/ 1653645 w 1653645"/>
              <a:gd name="connsiteY12" fmla="*/ 53450 h 155473"/>
              <a:gd name="connsiteX0" fmla="*/ 0 w 1653645"/>
              <a:gd name="connsiteY0" fmla="*/ 145256 h 155469"/>
              <a:gd name="connsiteX1" fmla="*/ 121178 w 1653645"/>
              <a:gd name="connsiteY1" fmla="*/ 2646 h 155469"/>
              <a:gd name="connsiteX2" fmla="*/ 253470 w 1653645"/>
              <a:gd name="connsiteY2" fmla="*/ 144197 h 155469"/>
              <a:gd name="connsiteX3" fmla="*/ 389730 w 1653645"/>
              <a:gd name="connsiteY3" fmla="*/ 265 h 155469"/>
              <a:gd name="connsiteX4" fmla="*/ 520700 w 1653645"/>
              <a:gd name="connsiteY4" fmla="*/ 141288 h 155469"/>
              <a:gd name="connsiteX5" fmla="*/ 669131 w 1653645"/>
              <a:gd name="connsiteY5" fmla="*/ 1 h 155469"/>
              <a:gd name="connsiteX6" fmla="*/ 796130 w 1653645"/>
              <a:gd name="connsiteY6" fmla="*/ 139435 h 155469"/>
              <a:gd name="connsiteX7" fmla="*/ 976312 w 1653645"/>
              <a:gd name="connsiteY7" fmla="*/ 2646 h 155469"/>
              <a:gd name="connsiteX8" fmla="*/ 1145645 w 1653645"/>
              <a:gd name="connsiteY8" fmla="*/ 155046 h 155469"/>
              <a:gd name="connsiteX9" fmla="*/ 1281112 w 1653645"/>
              <a:gd name="connsiteY9" fmla="*/ 19579 h 155469"/>
              <a:gd name="connsiteX10" fmla="*/ 1408112 w 1653645"/>
              <a:gd name="connsiteY10" fmla="*/ 155046 h 155469"/>
              <a:gd name="connsiteX11" fmla="*/ 1535112 w 1653645"/>
              <a:gd name="connsiteY11" fmla="*/ 61913 h 155469"/>
              <a:gd name="connsiteX12" fmla="*/ 1653645 w 1653645"/>
              <a:gd name="connsiteY12" fmla="*/ 53446 h 155469"/>
              <a:gd name="connsiteX0" fmla="*/ 0 w 1653645"/>
              <a:gd name="connsiteY0" fmla="*/ 147407 h 157620"/>
              <a:gd name="connsiteX1" fmla="*/ 121178 w 1653645"/>
              <a:gd name="connsiteY1" fmla="*/ 4797 h 157620"/>
              <a:gd name="connsiteX2" fmla="*/ 253470 w 1653645"/>
              <a:gd name="connsiteY2" fmla="*/ 146348 h 157620"/>
              <a:gd name="connsiteX3" fmla="*/ 389730 w 1653645"/>
              <a:gd name="connsiteY3" fmla="*/ 2416 h 157620"/>
              <a:gd name="connsiteX4" fmla="*/ 520700 w 1653645"/>
              <a:gd name="connsiteY4" fmla="*/ 143439 h 157620"/>
              <a:gd name="connsiteX5" fmla="*/ 669131 w 1653645"/>
              <a:gd name="connsiteY5" fmla="*/ 2152 h 157620"/>
              <a:gd name="connsiteX6" fmla="*/ 796130 w 1653645"/>
              <a:gd name="connsiteY6" fmla="*/ 141586 h 157620"/>
              <a:gd name="connsiteX7" fmla="*/ 938212 w 1653645"/>
              <a:gd name="connsiteY7" fmla="*/ 34 h 157620"/>
              <a:gd name="connsiteX8" fmla="*/ 1145645 w 1653645"/>
              <a:gd name="connsiteY8" fmla="*/ 157197 h 157620"/>
              <a:gd name="connsiteX9" fmla="*/ 1281112 w 1653645"/>
              <a:gd name="connsiteY9" fmla="*/ 21730 h 157620"/>
              <a:gd name="connsiteX10" fmla="*/ 1408112 w 1653645"/>
              <a:gd name="connsiteY10" fmla="*/ 157197 h 157620"/>
              <a:gd name="connsiteX11" fmla="*/ 1535112 w 1653645"/>
              <a:gd name="connsiteY11" fmla="*/ 64064 h 157620"/>
              <a:gd name="connsiteX12" fmla="*/ 1653645 w 1653645"/>
              <a:gd name="connsiteY12" fmla="*/ 55597 h 157620"/>
              <a:gd name="connsiteX0" fmla="*/ 0 w 1653645"/>
              <a:gd name="connsiteY0" fmla="*/ 147376 h 157589"/>
              <a:gd name="connsiteX1" fmla="*/ 121178 w 1653645"/>
              <a:gd name="connsiteY1" fmla="*/ 4766 h 157589"/>
              <a:gd name="connsiteX2" fmla="*/ 253470 w 1653645"/>
              <a:gd name="connsiteY2" fmla="*/ 146317 h 157589"/>
              <a:gd name="connsiteX3" fmla="*/ 389730 w 1653645"/>
              <a:gd name="connsiteY3" fmla="*/ 2385 h 157589"/>
              <a:gd name="connsiteX4" fmla="*/ 520700 w 1653645"/>
              <a:gd name="connsiteY4" fmla="*/ 143408 h 157589"/>
              <a:gd name="connsiteX5" fmla="*/ 669131 w 1653645"/>
              <a:gd name="connsiteY5" fmla="*/ 2121 h 157589"/>
              <a:gd name="connsiteX6" fmla="*/ 796130 w 1653645"/>
              <a:gd name="connsiteY6" fmla="*/ 141555 h 157589"/>
              <a:gd name="connsiteX7" fmla="*/ 938212 w 1653645"/>
              <a:gd name="connsiteY7" fmla="*/ 3 h 157589"/>
              <a:gd name="connsiteX8" fmla="*/ 1069445 w 1653645"/>
              <a:gd name="connsiteY8" fmla="*/ 145260 h 157589"/>
              <a:gd name="connsiteX9" fmla="*/ 1281112 w 1653645"/>
              <a:gd name="connsiteY9" fmla="*/ 21699 h 157589"/>
              <a:gd name="connsiteX10" fmla="*/ 1408112 w 1653645"/>
              <a:gd name="connsiteY10" fmla="*/ 157166 h 157589"/>
              <a:gd name="connsiteX11" fmla="*/ 1535112 w 1653645"/>
              <a:gd name="connsiteY11" fmla="*/ 64033 h 157589"/>
              <a:gd name="connsiteX12" fmla="*/ 1653645 w 1653645"/>
              <a:gd name="connsiteY12" fmla="*/ 55566 h 157589"/>
              <a:gd name="connsiteX0" fmla="*/ 0 w 1653645"/>
              <a:gd name="connsiteY0" fmla="*/ 147376 h 158004"/>
              <a:gd name="connsiteX1" fmla="*/ 121178 w 1653645"/>
              <a:gd name="connsiteY1" fmla="*/ 4766 h 158004"/>
              <a:gd name="connsiteX2" fmla="*/ 253470 w 1653645"/>
              <a:gd name="connsiteY2" fmla="*/ 146317 h 158004"/>
              <a:gd name="connsiteX3" fmla="*/ 389730 w 1653645"/>
              <a:gd name="connsiteY3" fmla="*/ 2385 h 158004"/>
              <a:gd name="connsiteX4" fmla="*/ 520700 w 1653645"/>
              <a:gd name="connsiteY4" fmla="*/ 143408 h 158004"/>
              <a:gd name="connsiteX5" fmla="*/ 669131 w 1653645"/>
              <a:gd name="connsiteY5" fmla="*/ 2121 h 158004"/>
              <a:gd name="connsiteX6" fmla="*/ 796130 w 1653645"/>
              <a:gd name="connsiteY6" fmla="*/ 141555 h 158004"/>
              <a:gd name="connsiteX7" fmla="*/ 938212 w 1653645"/>
              <a:gd name="connsiteY7" fmla="*/ 3 h 158004"/>
              <a:gd name="connsiteX8" fmla="*/ 1069445 w 1653645"/>
              <a:gd name="connsiteY8" fmla="*/ 145260 h 158004"/>
              <a:gd name="connsiteX9" fmla="*/ 1204912 w 1653645"/>
              <a:gd name="connsiteY9" fmla="*/ 2649 h 158004"/>
              <a:gd name="connsiteX10" fmla="*/ 1408112 w 1653645"/>
              <a:gd name="connsiteY10" fmla="*/ 157166 h 158004"/>
              <a:gd name="connsiteX11" fmla="*/ 1535112 w 1653645"/>
              <a:gd name="connsiteY11" fmla="*/ 64033 h 158004"/>
              <a:gd name="connsiteX12" fmla="*/ 1653645 w 1653645"/>
              <a:gd name="connsiteY12" fmla="*/ 55566 h 158004"/>
              <a:gd name="connsiteX0" fmla="*/ 0 w 1653645"/>
              <a:gd name="connsiteY0" fmla="*/ 147376 h 150917"/>
              <a:gd name="connsiteX1" fmla="*/ 121178 w 1653645"/>
              <a:gd name="connsiteY1" fmla="*/ 4766 h 150917"/>
              <a:gd name="connsiteX2" fmla="*/ 253470 w 1653645"/>
              <a:gd name="connsiteY2" fmla="*/ 146317 h 150917"/>
              <a:gd name="connsiteX3" fmla="*/ 389730 w 1653645"/>
              <a:gd name="connsiteY3" fmla="*/ 2385 h 150917"/>
              <a:gd name="connsiteX4" fmla="*/ 520700 w 1653645"/>
              <a:gd name="connsiteY4" fmla="*/ 143408 h 150917"/>
              <a:gd name="connsiteX5" fmla="*/ 669131 w 1653645"/>
              <a:gd name="connsiteY5" fmla="*/ 2121 h 150917"/>
              <a:gd name="connsiteX6" fmla="*/ 796130 w 1653645"/>
              <a:gd name="connsiteY6" fmla="*/ 141555 h 150917"/>
              <a:gd name="connsiteX7" fmla="*/ 938212 w 1653645"/>
              <a:gd name="connsiteY7" fmla="*/ 3 h 150917"/>
              <a:gd name="connsiteX8" fmla="*/ 1069445 w 1653645"/>
              <a:gd name="connsiteY8" fmla="*/ 145260 h 150917"/>
              <a:gd name="connsiteX9" fmla="*/ 1204912 w 1653645"/>
              <a:gd name="connsiteY9" fmla="*/ 2649 h 150917"/>
              <a:gd name="connsiteX10" fmla="*/ 1317625 w 1653645"/>
              <a:gd name="connsiteY10" fmla="*/ 150022 h 150917"/>
              <a:gd name="connsiteX11" fmla="*/ 1535112 w 1653645"/>
              <a:gd name="connsiteY11" fmla="*/ 64033 h 150917"/>
              <a:gd name="connsiteX12" fmla="*/ 1653645 w 1653645"/>
              <a:gd name="connsiteY12" fmla="*/ 55566 h 150917"/>
              <a:gd name="connsiteX0" fmla="*/ 0 w 1653645"/>
              <a:gd name="connsiteY0" fmla="*/ 147376 h 150344"/>
              <a:gd name="connsiteX1" fmla="*/ 121178 w 1653645"/>
              <a:gd name="connsiteY1" fmla="*/ 4766 h 150344"/>
              <a:gd name="connsiteX2" fmla="*/ 253470 w 1653645"/>
              <a:gd name="connsiteY2" fmla="*/ 146317 h 150344"/>
              <a:gd name="connsiteX3" fmla="*/ 389730 w 1653645"/>
              <a:gd name="connsiteY3" fmla="*/ 2385 h 150344"/>
              <a:gd name="connsiteX4" fmla="*/ 520700 w 1653645"/>
              <a:gd name="connsiteY4" fmla="*/ 143408 h 150344"/>
              <a:gd name="connsiteX5" fmla="*/ 669131 w 1653645"/>
              <a:gd name="connsiteY5" fmla="*/ 2121 h 150344"/>
              <a:gd name="connsiteX6" fmla="*/ 796130 w 1653645"/>
              <a:gd name="connsiteY6" fmla="*/ 141555 h 150344"/>
              <a:gd name="connsiteX7" fmla="*/ 938212 w 1653645"/>
              <a:gd name="connsiteY7" fmla="*/ 3 h 150344"/>
              <a:gd name="connsiteX8" fmla="*/ 1069445 w 1653645"/>
              <a:gd name="connsiteY8" fmla="*/ 145260 h 150344"/>
              <a:gd name="connsiteX9" fmla="*/ 1204912 w 1653645"/>
              <a:gd name="connsiteY9" fmla="*/ 2649 h 150344"/>
              <a:gd name="connsiteX10" fmla="*/ 1317625 w 1653645"/>
              <a:gd name="connsiteY10" fmla="*/ 150022 h 150344"/>
              <a:gd name="connsiteX11" fmla="*/ 1427955 w 1653645"/>
              <a:gd name="connsiteY11" fmla="*/ 42602 h 150344"/>
              <a:gd name="connsiteX12" fmla="*/ 1653645 w 1653645"/>
              <a:gd name="connsiteY12" fmla="*/ 55566 h 150344"/>
              <a:gd name="connsiteX0" fmla="*/ 0 w 1653645"/>
              <a:gd name="connsiteY0" fmla="*/ 147376 h 152719"/>
              <a:gd name="connsiteX1" fmla="*/ 121178 w 1653645"/>
              <a:gd name="connsiteY1" fmla="*/ 4766 h 152719"/>
              <a:gd name="connsiteX2" fmla="*/ 253470 w 1653645"/>
              <a:gd name="connsiteY2" fmla="*/ 146317 h 152719"/>
              <a:gd name="connsiteX3" fmla="*/ 389730 w 1653645"/>
              <a:gd name="connsiteY3" fmla="*/ 2385 h 152719"/>
              <a:gd name="connsiteX4" fmla="*/ 520700 w 1653645"/>
              <a:gd name="connsiteY4" fmla="*/ 143408 h 152719"/>
              <a:gd name="connsiteX5" fmla="*/ 669131 w 1653645"/>
              <a:gd name="connsiteY5" fmla="*/ 2121 h 152719"/>
              <a:gd name="connsiteX6" fmla="*/ 796130 w 1653645"/>
              <a:gd name="connsiteY6" fmla="*/ 141555 h 152719"/>
              <a:gd name="connsiteX7" fmla="*/ 938212 w 1653645"/>
              <a:gd name="connsiteY7" fmla="*/ 3 h 152719"/>
              <a:gd name="connsiteX8" fmla="*/ 1069445 w 1653645"/>
              <a:gd name="connsiteY8" fmla="*/ 145260 h 152719"/>
              <a:gd name="connsiteX9" fmla="*/ 1204912 w 1653645"/>
              <a:gd name="connsiteY9" fmla="*/ 2649 h 152719"/>
              <a:gd name="connsiteX10" fmla="*/ 1341437 w 1653645"/>
              <a:gd name="connsiteY10" fmla="*/ 152403 h 152719"/>
              <a:gd name="connsiteX11" fmla="*/ 1427955 w 1653645"/>
              <a:gd name="connsiteY11" fmla="*/ 42602 h 152719"/>
              <a:gd name="connsiteX12" fmla="*/ 1653645 w 1653645"/>
              <a:gd name="connsiteY12" fmla="*/ 55566 h 152719"/>
              <a:gd name="connsiteX0" fmla="*/ 0 w 1653645"/>
              <a:gd name="connsiteY0" fmla="*/ 147376 h 152678"/>
              <a:gd name="connsiteX1" fmla="*/ 121178 w 1653645"/>
              <a:gd name="connsiteY1" fmla="*/ 4766 h 152678"/>
              <a:gd name="connsiteX2" fmla="*/ 253470 w 1653645"/>
              <a:gd name="connsiteY2" fmla="*/ 146317 h 152678"/>
              <a:gd name="connsiteX3" fmla="*/ 389730 w 1653645"/>
              <a:gd name="connsiteY3" fmla="*/ 2385 h 152678"/>
              <a:gd name="connsiteX4" fmla="*/ 520700 w 1653645"/>
              <a:gd name="connsiteY4" fmla="*/ 143408 h 152678"/>
              <a:gd name="connsiteX5" fmla="*/ 669131 w 1653645"/>
              <a:gd name="connsiteY5" fmla="*/ 2121 h 152678"/>
              <a:gd name="connsiteX6" fmla="*/ 796130 w 1653645"/>
              <a:gd name="connsiteY6" fmla="*/ 141555 h 152678"/>
              <a:gd name="connsiteX7" fmla="*/ 938212 w 1653645"/>
              <a:gd name="connsiteY7" fmla="*/ 3 h 152678"/>
              <a:gd name="connsiteX8" fmla="*/ 1069445 w 1653645"/>
              <a:gd name="connsiteY8" fmla="*/ 145260 h 152678"/>
              <a:gd name="connsiteX9" fmla="*/ 1204912 w 1653645"/>
              <a:gd name="connsiteY9" fmla="*/ 2649 h 152678"/>
              <a:gd name="connsiteX10" fmla="*/ 1341437 w 1653645"/>
              <a:gd name="connsiteY10" fmla="*/ 152403 h 152678"/>
              <a:gd name="connsiteX11" fmla="*/ 1475580 w 1653645"/>
              <a:gd name="connsiteY11" fmla="*/ 40221 h 152678"/>
              <a:gd name="connsiteX12" fmla="*/ 1653645 w 1653645"/>
              <a:gd name="connsiteY12" fmla="*/ 55566 h 152678"/>
              <a:gd name="connsiteX0" fmla="*/ 0 w 1608402"/>
              <a:gd name="connsiteY0" fmla="*/ 147376 h 152673"/>
              <a:gd name="connsiteX1" fmla="*/ 121178 w 1608402"/>
              <a:gd name="connsiteY1" fmla="*/ 4766 h 152673"/>
              <a:gd name="connsiteX2" fmla="*/ 253470 w 1608402"/>
              <a:gd name="connsiteY2" fmla="*/ 146317 h 152673"/>
              <a:gd name="connsiteX3" fmla="*/ 389730 w 1608402"/>
              <a:gd name="connsiteY3" fmla="*/ 2385 h 152673"/>
              <a:gd name="connsiteX4" fmla="*/ 520700 w 1608402"/>
              <a:gd name="connsiteY4" fmla="*/ 143408 h 152673"/>
              <a:gd name="connsiteX5" fmla="*/ 669131 w 1608402"/>
              <a:gd name="connsiteY5" fmla="*/ 2121 h 152673"/>
              <a:gd name="connsiteX6" fmla="*/ 796130 w 1608402"/>
              <a:gd name="connsiteY6" fmla="*/ 141555 h 152673"/>
              <a:gd name="connsiteX7" fmla="*/ 938212 w 1608402"/>
              <a:gd name="connsiteY7" fmla="*/ 3 h 152673"/>
              <a:gd name="connsiteX8" fmla="*/ 1069445 w 1608402"/>
              <a:gd name="connsiteY8" fmla="*/ 145260 h 152673"/>
              <a:gd name="connsiteX9" fmla="*/ 1204912 w 1608402"/>
              <a:gd name="connsiteY9" fmla="*/ 2649 h 152673"/>
              <a:gd name="connsiteX10" fmla="*/ 1341437 w 1608402"/>
              <a:gd name="connsiteY10" fmla="*/ 152403 h 152673"/>
              <a:gd name="connsiteX11" fmla="*/ 1475580 w 1608402"/>
              <a:gd name="connsiteY11" fmla="*/ 40221 h 152673"/>
              <a:gd name="connsiteX12" fmla="*/ 1608402 w 1608402"/>
              <a:gd name="connsiteY12" fmla="*/ 67472 h 152673"/>
              <a:gd name="connsiteX0" fmla="*/ 0 w 1629833"/>
              <a:gd name="connsiteY0" fmla="*/ 147376 h 152684"/>
              <a:gd name="connsiteX1" fmla="*/ 121178 w 1629833"/>
              <a:gd name="connsiteY1" fmla="*/ 4766 h 152684"/>
              <a:gd name="connsiteX2" fmla="*/ 253470 w 1629833"/>
              <a:gd name="connsiteY2" fmla="*/ 146317 h 152684"/>
              <a:gd name="connsiteX3" fmla="*/ 389730 w 1629833"/>
              <a:gd name="connsiteY3" fmla="*/ 2385 h 152684"/>
              <a:gd name="connsiteX4" fmla="*/ 520700 w 1629833"/>
              <a:gd name="connsiteY4" fmla="*/ 143408 h 152684"/>
              <a:gd name="connsiteX5" fmla="*/ 669131 w 1629833"/>
              <a:gd name="connsiteY5" fmla="*/ 2121 h 152684"/>
              <a:gd name="connsiteX6" fmla="*/ 796130 w 1629833"/>
              <a:gd name="connsiteY6" fmla="*/ 141555 h 152684"/>
              <a:gd name="connsiteX7" fmla="*/ 938212 w 1629833"/>
              <a:gd name="connsiteY7" fmla="*/ 3 h 152684"/>
              <a:gd name="connsiteX8" fmla="*/ 1069445 w 1629833"/>
              <a:gd name="connsiteY8" fmla="*/ 145260 h 152684"/>
              <a:gd name="connsiteX9" fmla="*/ 1204912 w 1629833"/>
              <a:gd name="connsiteY9" fmla="*/ 2649 h 152684"/>
              <a:gd name="connsiteX10" fmla="*/ 1341437 w 1629833"/>
              <a:gd name="connsiteY10" fmla="*/ 152403 h 152684"/>
              <a:gd name="connsiteX11" fmla="*/ 1475580 w 1629833"/>
              <a:gd name="connsiteY11" fmla="*/ 40221 h 152684"/>
              <a:gd name="connsiteX12" fmla="*/ 1629833 w 1629833"/>
              <a:gd name="connsiteY12" fmla="*/ 41278 h 152684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502" h="152688">
                <a:moveTo>
                  <a:pt x="0" y="147376"/>
                </a:moveTo>
                <a:cubicBezTo>
                  <a:pt x="28222" y="119154"/>
                  <a:pt x="78933" y="4943"/>
                  <a:pt x="121178" y="4766"/>
                </a:cubicBezTo>
                <a:cubicBezTo>
                  <a:pt x="163423" y="4590"/>
                  <a:pt x="208711" y="146714"/>
                  <a:pt x="253470" y="146317"/>
                </a:cubicBezTo>
                <a:cubicBezTo>
                  <a:pt x="298229" y="145920"/>
                  <a:pt x="345192" y="2870"/>
                  <a:pt x="389730" y="2385"/>
                </a:cubicBezTo>
                <a:cubicBezTo>
                  <a:pt x="434268" y="1900"/>
                  <a:pt x="474133" y="143452"/>
                  <a:pt x="520700" y="143408"/>
                </a:cubicBezTo>
                <a:cubicBezTo>
                  <a:pt x="567267" y="143364"/>
                  <a:pt x="623226" y="2430"/>
                  <a:pt x="669131" y="2121"/>
                </a:cubicBezTo>
                <a:cubicBezTo>
                  <a:pt x="715036" y="1812"/>
                  <a:pt x="751283" y="141908"/>
                  <a:pt x="796130" y="141555"/>
                </a:cubicBezTo>
                <a:cubicBezTo>
                  <a:pt x="840977" y="141202"/>
                  <a:pt x="892660" y="-614"/>
                  <a:pt x="938212" y="3"/>
                </a:cubicBezTo>
                <a:cubicBezTo>
                  <a:pt x="983764" y="620"/>
                  <a:pt x="1024995" y="144819"/>
                  <a:pt x="1069445" y="145260"/>
                </a:cubicBezTo>
                <a:cubicBezTo>
                  <a:pt x="1113895" y="145701"/>
                  <a:pt x="1159580" y="1458"/>
                  <a:pt x="1204912" y="2649"/>
                </a:cubicBezTo>
                <a:cubicBezTo>
                  <a:pt x="1250244" y="3840"/>
                  <a:pt x="1296326" y="146141"/>
                  <a:pt x="1341437" y="152403"/>
                </a:cubicBezTo>
                <a:cubicBezTo>
                  <a:pt x="1386548" y="158665"/>
                  <a:pt x="1424736" y="59932"/>
                  <a:pt x="1475580" y="40221"/>
                </a:cubicBezTo>
                <a:cubicBezTo>
                  <a:pt x="1526424" y="20510"/>
                  <a:pt x="1606648" y="34134"/>
                  <a:pt x="1646502" y="3413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887633" y="2624133"/>
            <a:ext cx="1308100" cy="1106627"/>
            <a:chOff x="7753350" y="2624133"/>
            <a:chExt cx="1308100" cy="1106627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753350" y="3236383"/>
              <a:ext cx="1308100" cy="101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401050" y="2624133"/>
              <a:ext cx="0" cy="1106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7399866" y="3094566"/>
            <a:ext cx="283634" cy="283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sp>
        <p:nvSpPr>
          <p:cNvPr id="92" name="TextBox 91"/>
          <p:cNvSpPr txBox="1"/>
          <p:nvPr/>
        </p:nvSpPr>
        <p:spPr>
          <a:xfrm>
            <a:off x="6408607" y="225480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Compton Scattering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02435" y="3778801"/>
            <a:ext cx="599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before</a:t>
            </a:r>
            <a:endParaRPr lang="en-US" sz="1200" dirty="0"/>
          </a:p>
        </p:txBody>
      </p:sp>
      <p:sp>
        <p:nvSpPr>
          <p:cNvPr id="94" name="Freeform 93"/>
          <p:cNvSpPr/>
          <p:nvPr/>
        </p:nvSpPr>
        <p:spPr>
          <a:xfrm rot="19149127">
            <a:off x="7293968" y="4494732"/>
            <a:ext cx="1873041" cy="152688"/>
          </a:xfrm>
          <a:custGeom>
            <a:avLst/>
            <a:gdLst>
              <a:gd name="connsiteX0" fmla="*/ 0 w 1667933"/>
              <a:gd name="connsiteY0" fmla="*/ 152400 h 169333"/>
              <a:gd name="connsiteX1" fmla="*/ 84666 w 1667933"/>
              <a:gd name="connsiteY1" fmla="*/ 33866 h 169333"/>
              <a:gd name="connsiteX2" fmla="*/ 135466 w 1667933"/>
              <a:gd name="connsiteY2" fmla="*/ 16933 h 169333"/>
              <a:gd name="connsiteX3" fmla="*/ 160866 w 1667933"/>
              <a:gd name="connsiteY3" fmla="*/ 25400 h 169333"/>
              <a:gd name="connsiteX4" fmla="*/ 169333 w 1667933"/>
              <a:gd name="connsiteY4" fmla="*/ 59266 h 169333"/>
              <a:gd name="connsiteX5" fmla="*/ 194733 w 1667933"/>
              <a:gd name="connsiteY5" fmla="*/ 127000 h 169333"/>
              <a:gd name="connsiteX6" fmla="*/ 245533 w 1667933"/>
              <a:gd name="connsiteY6" fmla="*/ 143933 h 169333"/>
              <a:gd name="connsiteX7" fmla="*/ 270933 w 1667933"/>
              <a:gd name="connsiteY7" fmla="*/ 152400 h 169333"/>
              <a:gd name="connsiteX8" fmla="*/ 296333 w 1667933"/>
              <a:gd name="connsiteY8" fmla="*/ 160866 h 169333"/>
              <a:gd name="connsiteX9" fmla="*/ 355600 w 1667933"/>
              <a:gd name="connsiteY9" fmla="*/ 152400 h 169333"/>
              <a:gd name="connsiteX10" fmla="*/ 364066 w 1667933"/>
              <a:gd name="connsiteY10" fmla="*/ 127000 h 169333"/>
              <a:gd name="connsiteX11" fmla="*/ 381000 w 1667933"/>
              <a:gd name="connsiteY11" fmla="*/ 110066 h 169333"/>
              <a:gd name="connsiteX12" fmla="*/ 406400 w 1667933"/>
              <a:gd name="connsiteY12" fmla="*/ 67733 h 169333"/>
              <a:gd name="connsiteX13" fmla="*/ 448733 w 1667933"/>
              <a:gd name="connsiteY13" fmla="*/ 25400 h 169333"/>
              <a:gd name="connsiteX14" fmla="*/ 482600 w 1667933"/>
              <a:gd name="connsiteY14" fmla="*/ 16933 h 169333"/>
              <a:gd name="connsiteX15" fmla="*/ 541866 w 1667933"/>
              <a:gd name="connsiteY15" fmla="*/ 25400 h 169333"/>
              <a:gd name="connsiteX16" fmla="*/ 550333 w 1667933"/>
              <a:gd name="connsiteY16" fmla="*/ 50800 h 169333"/>
              <a:gd name="connsiteX17" fmla="*/ 584200 w 1667933"/>
              <a:gd name="connsiteY17" fmla="*/ 93133 h 169333"/>
              <a:gd name="connsiteX18" fmla="*/ 635000 w 1667933"/>
              <a:gd name="connsiteY18" fmla="*/ 127000 h 169333"/>
              <a:gd name="connsiteX19" fmla="*/ 694266 w 1667933"/>
              <a:gd name="connsiteY19" fmla="*/ 118533 h 169333"/>
              <a:gd name="connsiteX20" fmla="*/ 711200 w 1667933"/>
              <a:gd name="connsiteY20" fmla="*/ 67733 h 169333"/>
              <a:gd name="connsiteX21" fmla="*/ 736600 w 1667933"/>
              <a:gd name="connsiteY21" fmla="*/ 16933 h 169333"/>
              <a:gd name="connsiteX22" fmla="*/ 762000 w 1667933"/>
              <a:gd name="connsiteY22" fmla="*/ 0 h 169333"/>
              <a:gd name="connsiteX23" fmla="*/ 787400 w 1667933"/>
              <a:gd name="connsiteY23" fmla="*/ 16933 h 169333"/>
              <a:gd name="connsiteX24" fmla="*/ 829733 w 1667933"/>
              <a:gd name="connsiteY24" fmla="*/ 93133 h 169333"/>
              <a:gd name="connsiteX25" fmla="*/ 863600 w 1667933"/>
              <a:gd name="connsiteY25" fmla="*/ 143933 h 169333"/>
              <a:gd name="connsiteX26" fmla="*/ 889000 w 1667933"/>
              <a:gd name="connsiteY26" fmla="*/ 160866 h 169333"/>
              <a:gd name="connsiteX27" fmla="*/ 939800 w 1667933"/>
              <a:gd name="connsiteY27" fmla="*/ 152400 h 169333"/>
              <a:gd name="connsiteX28" fmla="*/ 956733 w 1667933"/>
              <a:gd name="connsiteY28" fmla="*/ 101600 h 169333"/>
              <a:gd name="connsiteX29" fmla="*/ 965200 w 1667933"/>
              <a:gd name="connsiteY29" fmla="*/ 76200 h 169333"/>
              <a:gd name="connsiteX30" fmla="*/ 973666 w 1667933"/>
              <a:gd name="connsiteY30" fmla="*/ 33866 h 169333"/>
              <a:gd name="connsiteX31" fmla="*/ 990600 w 1667933"/>
              <a:gd name="connsiteY31" fmla="*/ 16933 h 169333"/>
              <a:gd name="connsiteX32" fmla="*/ 1049866 w 1667933"/>
              <a:gd name="connsiteY32" fmla="*/ 25400 h 169333"/>
              <a:gd name="connsiteX33" fmla="*/ 1066800 w 1667933"/>
              <a:gd name="connsiteY33" fmla="*/ 42333 h 169333"/>
              <a:gd name="connsiteX34" fmla="*/ 1092200 w 1667933"/>
              <a:gd name="connsiteY34" fmla="*/ 135466 h 169333"/>
              <a:gd name="connsiteX35" fmla="*/ 1109133 w 1667933"/>
              <a:gd name="connsiteY35" fmla="*/ 152400 h 169333"/>
              <a:gd name="connsiteX36" fmla="*/ 1159933 w 1667933"/>
              <a:gd name="connsiteY36" fmla="*/ 169333 h 169333"/>
              <a:gd name="connsiteX37" fmla="*/ 1210733 w 1667933"/>
              <a:gd name="connsiteY37" fmla="*/ 160866 h 169333"/>
              <a:gd name="connsiteX38" fmla="*/ 1219200 w 1667933"/>
              <a:gd name="connsiteY38" fmla="*/ 135466 h 169333"/>
              <a:gd name="connsiteX39" fmla="*/ 1227666 w 1667933"/>
              <a:gd name="connsiteY39" fmla="*/ 67733 h 169333"/>
              <a:gd name="connsiteX40" fmla="*/ 1244600 w 1667933"/>
              <a:gd name="connsiteY40" fmla="*/ 50800 h 169333"/>
              <a:gd name="connsiteX41" fmla="*/ 1295400 w 1667933"/>
              <a:gd name="connsiteY41" fmla="*/ 33866 h 169333"/>
              <a:gd name="connsiteX42" fmla="*/ 1346200 w 1667933"/>
              <a:gd name="connsiteY42" fmla="*/ 42333 h 169333"/>
              <a:gd name="connsiteX43" fmla="*/ 1354666 w 1667933"/>
              <a:gd name="connsiteY43" fmla="*/ 93133 h 169333"/>
              <a:gd name="connsiteX44" fmla="*/ 1363133 w 1667933"/>
              <a:gd name="connsiteY44" fmla="*/ 118533 h 169333"/>
              <a:gd name="connsiteX45" fmla="*/ 1388533 w 1667933"/>
              <a:gd name="connsiteY45" fmla="*/ 135466 h 169333"/>
              <a:gd name="connsiteX46" fmla="*/ 1422400 w 1667933"/>
              <a:gd name="connsiteY46" fmla="*/ 169333 h 169333"/>
              <a:gd name="connsiteX47" fmla="*/ 1498600 w 1667933"/>
              <a:gd name="connsiteY47" fmla="*/ 143933 h 169333"/>
              <a:gd name="connsiteX48" fmla="*/ 1532466 w 1667933"/>
              <a:gd name="connsiteY48" fmla="*/ 93133 h 169333"/>
              <a:gd name="connsiteX49" fmla="*/ 1549400 w 1667933"/>
              <a:gd name="connsiteY49" fmla="*/ 76200 h 169333"/>
              <a:gd name="connsiteX50" fmla="*/ 1667933 w 1667933"/>
              <a:gd name="connsiteY5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69333 w 1667933"/>
              <a:gd name="connsiteY3" fmla="*/ 59266 h 169333"/>
              <a:gd name="connsiteX4" fmla="*/ 194733 w 1667933"/>
              <a:gd name="connsiteY4" fmla="*/ 127000 h 169333"/>
              <a:gd name="connsiteX5" fmla="*/ 245533 w 1667933"/>
              <a:gd name="connsiteY5" fmla="*/ 143933 h 169333"/>
              <a:gd name="connsiteX6" fmla="*/ 270933 w 1667933"/>
              <a:gd name="connsiteY6" fmla="*/ 152400 h 169333"/>
              <a:gd name="connsiteX7" fmla="*/ 296333 w 1667933"/>
              <a:gd name="connsiteY7" fmla="*/ 160866 h 169333"/>
              <a:gd name="connsiteX8" fmla="*/ 355600 w 1667933"/>
              <a:gd name="connsiteY8" fmla="*/ 152400 h 169333"/>
              <a:gd name="connsiteX9" fmla="*/ 364066 w 1667933"/>
              <a:gd name="connsiteY9" fmla="*/ 127000 h 169333"/>
              <a:gd name="connsiteX10" fmla="*/ 381000 w 1667933"/>
              <a:gd name="connsiteY10" fmla="*/ 110066 h 169333"/>
              <a:gd name="connsiteX11" fmla="*/ 406400 w 1667933"/>
              <a:gd name="connsiteY11" fmla="*/ 67733 h 169333"/>
              <a:gd name="connsiteX12" fmla="*/ 448733 w 1667933"/>
              <a:gd name="connsiteY12" fmla="*/ 25400 h 169333"/>
              <a:gd name="connsiteX13" fmla="*/ 482600 w 1667933"/>
              <a:gd name="connsiteY13" fmla="*/ 16933 h 169333"/>
              <a:gd name="connsiteX14" fmla="*/ 541866 w 1667933"/>
              <a:gd name="connsiteY14" fmla="*/ 25400 h 169333"/>
              <a:gd name="connsiteX15" fmla="*/ 550333 w 1667933"/>
              <a:gd name="connsiteY15" fmla="*/ 50800 h 169333"/>
              <a:gd name="connsiteX16" fmla="*/ 584200 w 1667933"/>
              <a:gd name="connsiteY16" fmla="*/ 93133 h 169333"/>
              <a:gd name="connsiteX17" fmla="*/ 635000 w 1667933"/>
              <a:gd name="connsiteY17" fmla="*/ 127000 h 169333"/>
              <a:gd name="connsiteX18" fmla="*/ 694266 w 1667933"/>
              <a:gd name="connsiteY18" fmla="*/ 118533 h 169333"/>
              <a:gd name="connsiteX19" fmla="*/ 711200 w 1667933"/>
              <a:gd name="connsiteY19" fmla="*/ 67733 h 169333"/>
              <a:gd name="connsiteX20" fmla="*/ 736600 w 1667933"/>
              <a:gd name="connsiteY20" fmla="*/ 16933 h 169333"/>
              <a:gd name="connsiteX21" fmla="*/ 762000 w 1667933"/>
              <a:gd name="connsiteY21" fmla="*/ 0 h 169333"/>
              <a:gd name="connsiteX22" fmla="*/ 787400 w 1667933"/>
              <a:gd name="connsiteY22" fmla="*/ 16933 h 169333"/>
              <a:gd name="connsiteX23" fmla="*/ 829733 w 1667933"/>
              <a:gd name="connsiteY23" fmla="*/ 93133 h 169333"/>
              <a:gd name="connsiteX24" fmla="*/ 863600 w 1667933"/>
              <a:gd name="connsiteY24" fmla="*/ 143933 h 169333"/>
              <a:gd name="connsiteX25" fmla="*/ 889000 w 1667933"/>
              <a:gd name="connsiteY25" fmla="*/ 160866 h 169333"/>
              <a:gd name="connsiteX26" fmla="*/ 939800 w 1667933"/>
              <a:gd name="connsiteY26" fmla="*/ 152400 h 169333"/>
              <a:gd name="connsiteX27" fmla="*/ 956733 w 1667933"/>
              <a:gd name="connsiteY27" fmla="*/ 101600 h 169333"/>
              <a:gd name="connsiteX28" fmla="*/ 965200 w 1667933"/>
              <a:gd name="connsiteY28" fmla="*/ 76200 h 169333"/>
              <a:gd name="connsiteX29" fmla="*/ 973666 w 1667933"/>
              <a:gd name="connsiteY29" fmla="*/ 33866 h 169333"/>
              <a:gd name="connsiteX30" fmla="*/ 990600 w 1667933"/>
              <a:gd name="connsiteY30" fmla="*/ 16933 h 169333"/>
              <a:gd name="connsiteX31" fmla="*/ 1049866 w 1667933"/>
              <a:gd name="connsiteY31" fmla="*/ 25400 h 169333"/>
              <a:gd name="connsiteX32" fmla="*/ 1066800 w 1667933"/>
              <a:gd name="connsiteY32" fmla="*/ 42333 h 169333"/>
              <a:gd name="connsiteX33" fmla="*/ 1092200 w 1667933"/>
              <a:gd name="connsiteY33" fmla="*/ 135466 h 169333"/>
              <a:gd name="connsiteX34" fmla="*/ 1109133 w 1667933"/>
              <a:gd name="connsiteY34" fmla="*/ 152400 h 169333"/>
              <a:gd name="connsiteX35" fmla="*/ 1159933 w 1667933"/>
              <a:gd name="connsiteY35" fmla="*/ 169333 h 169333"/>
              <a:gd name="connsiteX36" fmla="*/ 1210733 w 1667933"/>
              <a:gd name="connsiteY36" fmla="*/ 160866 h 169333"/>
              <a:gd name="connsiteX37" fmla="*/ 1219200 w 1667933"/>
              <a:gd name="connsiteY37" fmla="*/ 135466 h 169333"/>
              <a:gd name="connsiteX38" fmla="*/ 1227666 w 1667933"/>
              <a:gd name="connsiteY38" fmla="*/ 67733 h 169333"/>
              <a:gd name="connsiteX39" fmla="*/ 1244600 w 1667933"/>
              <a:gd name="connsiteY39" fmla="*/ 50800 h 169333"/>
              <a:gd name="connsiteX40" fmla="*/ 1295400 w 1667933"/>
              <a:gd name="connsiteY40" fmla="*/ 33866 h 169333"/>
              <a:gd name="connsiteX41" fmla="*/ 1346200 w 1667933"/>
              <a:gd name="connsiteY41" fmla="*/ 42333 h 169333"/>
              <a:gd name="connsiteX42" fmla="*/ 1354666 w 1667933"/>
              <a:gd name="connsiteY42" fmla="*/ 93133 h 169333"/>
              <a:gd name="connsiteX43" fmla="*/ 1363133 w 1667933"/>
              <a:gd name="connsiteY43" fmla="*/ 118533 h 169333"/>
              <a:gd name="connsiteX44" fmla="*/ 1388533 w 1667933"/>
              <a:gd name="connsiteY44" fmla="*/ 135466 h 169333"/>
              <a:gd name="connsiteX45" fmla="*/ 1422400 w 1667933"/>
              <a:gd name="connsiteY45" fmla="*/ 169333 h 169333"/>
              <a:gd name="connsiteX46" fmla="*/ 1498600 w 1667933"/>
              <a:gd name="connsiteY46" fmla="*/ 143933 h 169333"/>
              <a:gd name="connsiteX47" fmla="*/ 1532466 w 1667933"/>
              <a:gd name="connsiteY47" fmla="*/ 93133 h 169333"/>
              <a:gd name="connsiteX48" fmla="*/ 1549400 w 1667933"/>
              <a:gd name="connsiteY48" fmla="*/ 76200 h 169333"/>
              <a:gd name="connsiteX49" fmla="*/ 1667933 w 1667933"/>
              <a:gd name="connsiteY4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60866 w 1667933"/>
              <a:gd name="connsiteY2" fmla="*/ 25400 h 169333"/>
              <a:gd name="connsiteX3" fmla="*/ 194733 w 1667933"/>
              <a:gd name="connsiteY3" fmla="*/ 127000 h 169333"/>
              <a:gd name="connsiteX4" fmla="*/ 245533 w 1667933"/>
              <a:gd name="connsiteY4" fmla="*/ 143933 h 169333"/>
              <a:gd name="connsiteX5" fmla="*/ 270933 w 1667933"/>
              <a:gd name="connsiteY5" fmla="*/ 152400 h 169333"/>
              <a:gd name="connsiteX6" fmla="*/ 296333 w 1667933"/>
              <a:gd name="connsiteY6" fmla="*/ 160866 h 169333"/>
              <a:gd name="connsiteX7" fmla="*/ 355600 w 1667933"/>
              <a:gd name="connsiteY7" fmla="*/ 152400 h 169333"/>
              <a:gd name="connsiteX8" fmla="*/ 364066 w 1667933"/>
              <a:gd name="connsiteY8" fmla="*/ 127000 h 169333"/>
              <a:gd name="connsiteX9" fmla="*/ 381000 w 1667933"/>
              <a:gd name="connsiteY9" fmla="*/ 110066 h 169333"/>
              <a:gd name="connsiteX10" fmla="*/ 406400 w 1667933"/>
              <a:gd name="connsiteY10" fmla="*/ 67733 h 169333"/>
              <a:gd name="connsiteX11" fmla="*/ 448733 w 1667933"/>
              <a:gd name="connsiteY11" fmla="*/ 25400 h 169333"/>
              <a:gd name="connsiteX12" fmla="*/ 482600 w 1667933"/>
              <a:gd name="connsiteY12" fmla="*/ 16933 h 169333"/>
              <a:gd name="connsiteX13" fmla="*/ 541866 w 1667933"/>
              <a:gd name="connsiteY13" fmla="*/ 25400 h 169333"/>
              <a:gd name="connsiteX14" fmla="*/ 550333 w 1667933"/>
              <a:gd name="connsiteY14" fmla="*/ 50800 h 169333"/>
              <a:gd name="connsiteX15" fmla="*/ 584200 w 1667933"/>
              <a:gd name="connsiteY15" fmla="*/ 93133 h 169333"/>
              <a:gd name="connsiteX16" fmla="*/ 635000 w 1667933"/>
              <a:gd name="connsiteY16" fmla="*/ 127000 h 169333"/>
              <a:gd name="connsiteX17" fmla="*/ 694266 w 1667933"/>
              <a:gd name="connsiteY17" fmla="*/ 118533 h 169333"/>
              <a:gd name="connsiteX18" fmla="*/ 711200 w 1667933"/>
              <a:gd name="connsiteY18" fmla="*/ 67733 h 169333"/>
              <a:gd name="connsiteX19" fmla="*/ 736600 w 1667933"/>
              <a:gd name="connsiteY19" fmla="*/ 16933 h 169333"/>
              <a:gd name="connsiteX20" fmla="*/ 762000 w 1667933"/>
              <a:gd name="connsiteY20" fmla="*/ 0 h 169333"/>
              <a:gd name="connsiteX21" fmla="*/ 787400 w 1667933"/>
              <a:gd name="connsiteY21" fmla="*/ 16933 h 169333"/>
              <a:gd name="connsiteX22" fmla="*/ 829733 w 1667933"/>
              <a:gd name="connsiteY22" fmla="*/ 93133 h 169333"/>
              <a:gd name="connsiteX23" fmla="*/ 863600 w 1667933"/>
              <a:gd name="connsiteY23" fmla="*/ 143933 h 169333"/>
              <a:gd name="connsiteX24" fmla="*/ 889000 w 1667933"/>
              <a:gd name="connsiteY24" fmla="*/ 160866 h 169333"/>
              <a:gd name="connsiteX25" fmla="*/ 939800 w 1667933"/>
              <a:gd name="connsiteY25" fmla="*/ 152400 h 169333"/>
              <a:gd name="connsiteX26" fmla="*/ 956733 w 1667933"/>
              <a:gd name="connsiteY26" fmla="*/ 101600 h 169333"/>
              <a:gd name="connsiteX27" fmla="*/ 965200 w 1667933"/>
              <a:gd name="connsiteY27" fmla="*/ 76200 h 169333"/>
              <a:gd name="connsiteX28" fmla="*/ 973666 w 1667933"/>
              <a:gd name="connsiteY28" fmla="*/ 33866 h 169333"/>
              <a:gd name="connsiteX29" fmla="*/ 990600 w 1667933"/>
              <a:gd name="connsiteY29" fmla="*/ 16933 h 169333"/>
              <a:gd name="connsiteX30" fmla="*/ 1049866 w 1667933"/>
              <a:gd name="connsiteY30" fmla="*/ 25400 h 169333"/>
              <a:gd name="connsiteX31" fmla="*/ 1066800 w 1667933"/>
              <a:gd name="connsiteY31" fmla="*/ 42333 h 169333"/>
              <a:gd name="connsiteX32" fmla="*/ 1092200 w 1667933"/>
              <a:gd name="connsiteY32" fmla="*/ 135466 h 169333"/>
              <a:gd name="connsiteX33" fmla="*/ 1109133 w 1667933"/>
              <a:gd name="connsiteY33" fmla="*/ 152400 h 169333"/>
              <a:gd name="connsiteX34" fmla="*/ 1159933 w 1667933"/>
              <a:gd name="connsiteY34" fmla="*/ 169333 h 169333"/>
              <a:gd name="connsiteX35" fmla="*/ 1210733 w 1667933"/>
              <a:gd name="connsiteY35" fmla="*/ 160866 h 169333"/>
              <a:gd name="connsiteX36" fmla="*/ 1219200 w 1667933"/>
              <a:gd name="connsiteY36" fmla="*/ 135466 h 169333"/>
              <a:gd name="connsiteX37" fmla="*/ 1227666 w 1667933"/>
              <a:gd name="connsiteY37" fmla="*/ 67733 h 169333"/>
              <a:gd name="connsiteX38" fmla="*/ 1244600 w 1667933"/>
              <a:gd name="connsiteY38" fmla="*/ 50800 h 169333"/>
              <a:gd name="connsiteX39" fmla="*/ 1295400 w 1667933"/>
              <a:gd name="connsiteY39" fmla="*/ 33866 h 169333"/>
              <a:gd name="connsiteX40" fmla="*/ 1346200 w 1667933"/>
              <a:gd name="connsiteY40" fmla="*/ 42333 h 169333"/>
              <a:gd name="connsiteX41" fmla="*/ 1354666 w 1667933"/>
              <a:gd name="connsiteY41" fmla="*/ 93133 h 169333"/>
              <a:gd name="connsiteX42" fmla="*/ 1363133 w 1667933"/>
              <a:gd name="connsiteY42" fmla="*/ 118533 h 169333"/>
              <a:gd name="connsiteX43" fmla="*/ 1388533 w 1667933"/>
              <a:gd name="connsiteY43" fmla="*/ 135466 h 169333"/>
              <a:gd name="connsiteX44" fmla="*/ 1422400 w 1667933"/>
              <a:gd name="connsiteY44" fmla="*/ 169333 h 169333"/>
              <a:gd name="connsiteX45" fmla="*/ 1498600 w 1667933"/>
              <a:gd name="connsiteY45" fmla="*/ 143933 h 169333"/>
              <a:gd name="connsiteX46" fmla="*/ 1532466 w 1667933"/>
              <a:gd name="connsiteY46" fmla="*/ 93133 h 169333"/>
              <a:gd name="connsiteX47" fmla="*/ 1549400 w 1667933"/>
              <a:gd name="connsiteY47" fmla="*/ 76200 h 169333"/>
              <a:gd name="connsiteX48" fmla="*/ 1667933 w 1667933"/>
              <a:gd name="connsiteY4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194733 w 1667933"/>
              <a:gd name="connsiteY2" fmla="*/ 127000 h 169333"/>
              <a:gd name="connsiteX3" fmla="*/ 245533 w 1667933"/>
              <a:gd name="connsiteY3" fmla="*/ 143933 h 169333"/>
              <a:gd name="connsiteX4" fmla="*/ 270933 w 1667933"/>
              <a:gd name="connsiteY4" fmla="*/ 152400 h 169333"/>
              <a:gd name="connsiteX5" fmla="*/ 296333 w 1667933"/>
              <a:gd name="connsiteY5" fmla="*/ 160866 h 169333"/>
              <a:gd name="connsiteX6" fmla="*/ 355600 w 1667933"/>
              <a:gd name="connsiteY6" fmla="*/ 152400 h 169333"/>
              <a:gd name="connsiteX7" fmla="*/ 364066 w 1667933"/>
              <a:gd name="connsiteY7" fmla="*/ 127000 h 169333"/>
              <a:gd name="connsiteX8" fmla="*/ 381000 w 1667933"/>
              <a:gd name="connsiteY8" fmla="*/ 110066 h 169333"/>
              <a:gd name="connsiteX9" fmla="*/ 406400 w 1667933"/>
              <a:gd name="connsiteY9" fmla="*/ 67733 h 169333"/>
              <a:gd name="connsiteX10" fmla="*/ 448733 w 1667933"/>
              <a:gd name="connsiteY10" fmla="*/ 25400 h 169333"/>
              <a:gd name="connsiteX11" fmla="*/ 482600 w 1667933"/>
              <a:gd name="connsiteY11" fmla="*/ 16933 h 169333"/>
              <a:gd name="connsiteX12" fmla="*/ 541866 w 1667933"/>
              <a:gd name="connsiteY12" fmla="*/ 25400 h 169333"/>
              <a:gd name="connsiteX13" fmla="*/ 550333 w 1667933"/>
              <a:gd name="connsiteY13" fmla="*/ 50800 h 169333"/>
              <a:gd name="connsiteX14" fmla="*/ 584200 w 1667933"/>
              <a:gd name="connsiteY14" fmla="*/ 93133 h 169333"/>
              <a:gd name="connsiteX15" fmla="*/ 635000 w 1667933"/>
              <a:gd name="connsiteY15" fmla="*/ 127000 h 169333"/>
              <a:gd name="connsiteX16" fmla="*/ 694266 w 1667933"/>
              <a:gd name="connsiteY16" fmla="*/ 118533 h 169333"/>
              <a:gd name="connsiteX17" fmla="*/ 711200 w 1667933"/>
              <a:gd name="connsiteY17" fmla="*/ 67733 h 169333"/>
              <a:gd name="connsiteX18" fmla="*/ 736600 w 1667933"/>
              <a:gd name="connsiteY18" fmla="*/ 16933 h 169333"/>
              <a:gd name="connsiteX19" fmla="*/ 762000 w 1667933"/>
              <a:gd name="connsiteY19" fmla="*/ 0 h 169333"/>
              <a:gd name="connsiteX20" fmla="*/ 787400 w 1667933"/>
              <a:gd name="connsiteY20" fmla="*/ 16933 h 169333"/>
              <a:gd name="connsiteX21" fmla="*/ 829733 w 1667933"/>
              <a:gd name="connsiteY21" fmla="*/ 93133 h 169333"/>
              <a:gd name="connsiteX22" fmla="*/ 863600 w 1667933"/>
              <a:gd name="connsiteY22" fmla="*/ 143933 h 169333"/>
              <a:gd name="connsiteX23" fmla="*/ 889000 w 1667933"/>
              <a:gd name="connsiteY23" fmla="*/ 160866 h 169333"/>
              <a:gd name="connsiteX24" fmla="*/ 939800 w 1667933"/>
              <a:gd name="connsiteY24" fmla="*/ 152400 h 169333"/>
              <a:gd name="connsiteX25" fmla="*/ 956733 w 1667933"/>
              <a:gd name="connsiteY25" fmla="*/ 101600 h 169333"/>
              <a:gd name="connsiteX26" fmla="*/ 965200 w 1667933"/>
              <a:gd name="connsiteY26" fmla="*/ 76200 h 169333"/>
              <a:gd name="connsiteX27" fmla="*/ 973666 w 1667933"/>
              <a:gd name="connsiteY27" fmla="*/ 33866 h 169333"/>
              <a:gd name="connsiteX28" fmla="*/ 990600 w 1667933"/>
              <a:gd name="connsiteY28" fmla="*/ 16933 h 169333"/>
              <a:gd name="connsiteX29" fmla="*/ 1049866 w 1667933"/>
              <a:gd name="connsiteY29" fmla="*/ 25400 h 169333"/>
              <a:gd name="connsiteX30" fmla="*/ 1066800 w 1667933"/>
              <a:gd name="connsiteY30" fmla="*/ 42333 h 169333"/>
              <a:gd name="connsiteX31" fmla="*/ 1092200 w 1667933"/>
              <a:gd name="connsiteY31" fmla="*/ 135466 h 169333"/>
              <a:gd name="connsiteX32" fmla="*/ 1109133 w 1667933"/>
              <a:gd name="connsiteY32" fmla="*/ 152400 h 169333"/>
              <a:gd name="connsiteX33" fmla="*/ 1159933 w 1667933"/>
              <a:gd name="connsiteY33" fmla="*/ 169333 h 169333"/>
              <a:gd name="connsiteX34" fmla="*/ 1210733 w 1667933"/>
              <a:gd name="connsiteY34" fmla="*/ 160866 h 169333"/>
              <a:gd name="connsiteX35" fmla="*/ 1219200 w 1667933"/>
              <a:gd name="connsiteY35" fmla="*/ 135466 h 169333"/>
              <a:gd name="connsiteX36" fmla="*/ 1227666 w 1667933"/>
              <a:gd name="connsiteY36" fmla="*/ 67733 h 169333"/>
              <a:gd name="connsiteX37" fmla="*/ 1244600 w 1667933"/>
              <a:gd name="connsiteY37" fmla="*/ 50800 h 169333"/>
              <a:gd name="connsiteX38" fmla="*/ 1295400 w 1667933"/>
              <a:gd name="connsiteY38" fmla="*/ 33866 h 169333"/>
              <a:gd name="connsiteX39" fmla="*/ 1346200 w 1667933"/>
              <a:gd name="connsiteY39" fmla="*/ 42333 h 169333"/>
              <a:gd name="connsiteX40" fmla="*/ 1354666 w 1667933"/>
              <a:gd name="connsiteY40" fmla="*/ 93133 h 169333"/>
              <a:gd name="connsiteX41" fmla="*/ 1363133 w 1667933"/>
              <a:gd name="connsiteY41" fmla="*/ 118533 h 169333"/>
              <a:gd name="connsiteX42" fmla="*/ 1388533 w 1667933"/>
              <a:gd name="connsiteY42" fmla="*/ 135466 h 169333"/>
              <a:gd name="connsiteX43" fmla="*/ 1422400 w 1667933"/>
              <a:gd name="connsiteY43" fmla="*/ 169333 h 169333"/>
              <a:gd name="connsiteX44" fmla="*/ 1498600 w 1667933"/>
              <a:gd name="connsiteY44" fmla="*/ 143933 h 169333"/>
              <a:gd name="connsiteX45" fmla="*/ 1532466 w 1667933"/>
              <a:gd name="connsiteY45" fmla="*/ 93133 h 169333"/>
              <a:gd name="connsiteX46" fmla="*/ 1549400 w 1667933"/>
              <a:gd name="connsiteY46" fmla="*/ 76200 h 169333"/>
              <a:gd name="connsiteX47" fmla="*/ 1667933 w 1667933"/>
              <a:gd name="connsiteY4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55600 w 1667933"/>
              <a:gd name="connsiteY5" fmla="*/ 152400 h 169333"/>
              <a:gd name="connsiteX6" fmla="*/ 364066 w 1667933"/>
              <a:gd name="connsiteY6" fmla="*/ 127000 h 169333"/>
              <a:gd name="connsiteX7" fmla="*/ 381000 w 1667933"/>
              <a:gd name="connsiteY7" fmla="*/ 110066 h 169333"/>
              <a:gd name="connsiteX8" fmla="*/ 406400 w 1667933"/>
              <a:gd name="connsiteY8" fmla="*/ 67733 h 169333"/>
              <a:gd name="connsiteX9" fmla="*/ 448733 w 1667933"/>
              <a:gd name="connsiteY9" fmla="*/ 25400 h 169333"/>
              <a:gd name="connsiteX10" fmla="*/ 482600 w 1667933"/>
              <a:gd name="connsiteY10" fmla="*/ 16933 h 169333"/>
              <a:gd name="connsiteX11" fmla="*/ 541866 w 1667933"/>
              <a:gd name="connsiteY11" fmla="*/ 25400 h 169333"/>
              <a:gd name="connsiteX12" fmla="*/ 550333 w 1667933"/>
              <a:gd name="connsiteY12" fmla="*/ 50800 h 169333"/>
              <a:gd name="connsiteX13" fmla="*/ 584200 w 1667933"/>
              <a:gd name="connsiteY13" fmla="*/ 93133 h 169333"/>
              <a:gd name="connsiteX14" fmla="*/ 635000 w 1667933"/>
              <a:gd name="connsiteY14" fmla="*/ 127000 h 169333"/>
              <a:gd name="connsiteX15" fmla="*/ 694266 w 1667933"/>
              <a:gd name="connsiteY15" fmla="*/ 118533 h 169333"/>
              <a:gd name="connsiteX16" fmla="*/ 711200 w 1667933"/>
              <a:gd name="connsiteY16" fmla="*/ 67733 h 169333"/>
              <a:gd name="connsiteX17" fmla="*/ 736600 w 1667933"/>
              <a:gd name="connsiteY17" fmla="*/ 16933 h 169333"/>
              <a:gd name="connsiteX18" fmla="*/ 762000 w 1667933"/>
              <a:gd name="connsiteY18" fmla="*/ 0 h 169333"/>
              <a:gd name="connsiteX19" fmla="*/ 787400 w 1667933"/>
              <a:gd name="connsiteY19" fmla="*/ 16933 h 169333"/>
              <a:gd name="connsiteX20" fmla="*/ 829733 w 1667933"/>
              <a:gd name="connsiteY20" fmla="*/ 93133 h 169333"/>
              <a:gd name="connsiteX21" fmla="*/ 863600 w 1667933"/>
              <a:gd name="connsiteY21" fmla="*/ 143933 h 169333"/>
              <a:gd name="connsiteX22" fmla="*/ 889000 w 1667933"/>
              <a:gd name="connsiteY22" fmla="*/ 160866 h 169333"/>
              <a:gd name="connsiteX23" fmla="*/ 939800 w 1667933"/>
              <a:gd name="connsiteY23" fmla="*/ 152400 h 169333"/>
              <a:gd name="connsiteX24" fmla="*/ 956733 w 1667933"/>
              <a:gd name="connsiteY24" fmla="*/ 101600 h 169333"/>
              <a:gd name="connsiteX25" fmla="*/ 965200 w 1667933"/>
              <a:gd name="connsiteY25" fmla="*/ 76200 h 169333"/>
              <a:gd name="connsiteX26" fmla="*/ 973666 w 1667933"/>
              <a:gd name="connsiteY26" fmla="*/ 33866 h 169333"/>
              <a:gd name="connsiteX27" fmla="*/ 990600 w 1667933"/>
              <a:gd name="connsiteY27" fmla="*/ 16933 h 169333"/>
              <a:gd name="connsiteX28" fmla="*/ 1049866 w 1667933"/>
              <a:gd name="connsiteY28" fmla="*/ 25400 h 169333"/>
              <a:gd name="connsiteX29" fmla="*/ 1066800 w 1667933"/>
              <a:gd name="connsiteY29" fmla="*/ 42333 h 169333"/>
              <a:gd name="connsiteX30" fmla="*/ 1092200 w 1667933"/>
              <a:gd name="connsiteY30" fmla="*/ 135466 h 169333"/>
              <a:gd name="connsiteX31" fmla="*/ 1109133 w 1667933"/>
              <a:gd name="connsiteY31" fmla="*/ 152400 h 169333"/>
              <a:gd name="connsiteX32" fmla="*/ 1159933 w 1667933"/>
              <a:gd name="connsiteY32" fmla="*/ 169333 h 169333"/>
              <a:gd name="connsiteX33" fmla="*/ 1210733 w 1667933"/>
              <a:gd name="connsiteY33" fmla="*/ 160866 h 169333"/>
              <a:gd name="connsiteX34" fmla="*/ 1219200 w 1667933"/>
              <a:gd name="connsiteY34" fmla="*/ 135466 h 169333"/>
              <a:gd name="connsiteX35" fmla="*/ 1227666 w 1667933"/>
              <a:gd name="connsiteY35" fmla="*/ 67733 h 169333"/>
              <a:gd name="connsiteX36" fmla="*/ 1244600 w 1667933"/>
              <a:gd name="connsiteY36" fmla="*/ 50800 h 169333"/>
              <a:gd name="connsiteX37" fmla="*/ 1295400 w 1667933"/>
              <a:gd name="connsiteY37" fmla="*/ 33866 h 169333"/>
              <a:gd name="connsiteX38" fmla="*/ 1346200 w 1667933"/>
              <a:gd name="connsiteY38" fmla="*/ 42333 h 169333"/>
              <a:gd name="connsiteX39" fmla="*/ 1354666 w 1667933"/>
              <a:gd name="connsiteY39" fmla="*/ 93133 h 169333"/>
              <a:gd name="connsiteX40" fmla="*/ 1363133 w 1667933"/>
              <a:gd name="connsiteY40" fmla="*/ 118533 h 169333"/>
              <a:gd name="connsiteX41" fmla="*/ 1388533 w 1667933"/>
              <a:gd name="connsiteY41" fmla="*/ 135466 h 169333"/>
              <a:gd name="connsiteX42" fmla="*/ 1422400 w 1667933"/>
              <a:gd name="connsiteY42" fmla="*/ 169333 h 169333"/>
              <a:gd name="connsiteX43" fmla="*/ 1498600 w 1667933"/>
              <a:gd name="connsiteY43" fmla="*/ 143933 h 169333"/>
              <a:gd name="connsiteX44" fmla="*/ 1532466 w 1667933"/>
              <a:gd name="connsiteY44" fmla="*/ 93133 h 169333"/>
              <a:gd name="connsiteX45" fmla="*/ 1549400 w 1667933"/>
              <a:gd name="connsiteY45" fmla="*/ 76200 h 169333"/>
              <a:gd name="connsiteX46" fmla="*/ 1667933 w 1667933"/>
              <a:gd name="connsiteY4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70933 w 1667933"/>
              <a:gd name="connsiteY3" fmla="*/ 152400 h 169333"/>
              <a:gd name="connsiteX4" fmla="*/ 296333 w 1667933"/>
              <a:gd name="connsiteY4" fmla="*/ 160866 h 169333"/>
              <a:gd name="connsiteX5" fmla="*/ 364066 w 1667933"/>
              <a:gd name="connsiteY5" fmla="*/ 127000 h 169333"/>
              <a:gd name="connsiteX6" fmla="*/ 381000 w 1667933"/>
              <a:gd name="connsiteY6" fmla="*/ 110066 h 169333"/>
              <a:gd name="connsiteX7" fmla="*/ 406400 w 1667933"/>
              <a:gd name="connsiteY7" fmla="*/ 67733 h 169333"/>
              <a:gd name="connsiteX8" fmla="*/ 448733 w 1667933"/>
              <a:gd name="connsiteY8" fmla="*/ 25400 h 169333"/>
              <a:gd name="connsiteX9" fmla="*/ 482600 w 1667933"/>
              <a:gd name="connsiteY9" fmla="*/ 16933 h 169333"/>
              <a:gd name="connsiteX10" fmla="*/ 541866 w 1667933"/>
              <a:gd name="connsiteY10" fmla="*/ 25400 h 169333"/>
              <a:gd name="connsiteX11" fmla="*/ 550333 w 1667933"/>
              <a:gd name="connsiteY11" fmla="*/ 50800 h 169333"/>
              <a:gd name="connsiteX12" fmla="*/ 584200 w 1667933"/>
              <a:gd name="connsiteY12" fmla="*/ 93133 h 169333"/>
              <a:gd name="connsiteX13" fmla="*/ 635000 w 1667933"/>
              <a:gd name="connsiteY13" fmla="*/ 127000 h 169333"/>
              <a:gd name="connsiteX14" fmla="*/ 694266 w 1667933"/>
              <a:gd name="connsiteY14" fmla="*/ 118533 h 169333"/>
              <a:gd name="connsiteX15" fmla="*/ 711200 w 1667933"/>
              <a:gd name="connsiteY15" fmla="*/ 67733 h 169333"/>
              <a:gd name="connsiteX16" fmla="*/ 736600 w 1667933"/>
              <a:gd name="connsiteY16" fmla="*/ 16933 h 169333"/>
              <a:gd name="connsiteX17" fmla="*/ 762000 w 1667933"/>
              <a:gd name="connsiteY17" fmla="*/ 0 h 169333"/>
              <a:gd name="connsiteX18" fmla="*/ 787400 w 1667933"/>
              <a:gd name="connsiteY18" fmla="*/ 16933 h 169333"/>
              <a:gd name="connsiteX19" fmla="*/ 829733 w 1667933"/>
              <a:gd name="connsiteY19" fmla="*/ 93133 h 169333"/>
              <a:gd name="connsiteX20" fmla="*/ 863600 w 1667933"/>
              <a:gd name="connsiteY20" fmla="*/ 143933 h 169333"/>
              <a:gd name="connsiteX21" fmla="*/ 889000 w 1667933"/>
              <a:gd name="connsiteY21" fmla="*/ 160866 h 169333"/>
              <a:gd name="connsiteX22" fmla="*/ 939800 w 1667933"/>
              <a:gd name="connsiteY22" fmla="*/ 152400 h 169333"/>
              <a:gd name="connsiteX23" fmla="*/ 956733 w 1667933"/>
              <a:gd name="connsiteY23" fmla="*/ 101600 h 169333"/>
              <a:gd name="connsiteX24" fmla="*/ 965200 w 1667933"/>
              <a:gd name="connsiteY24" fmla="*/ 76200 h 169333"/>
              <a:gd name="connsiteX25" fmla="*/ 973666 w 1667933"/>
              <a:gd name="connsiteY25" fmla="*/ 33866 h 169333"/>
              <a:gd name="connsiteX26" fmla="*/ 990600 w 1667933"/>
              <a:gd name="connsiteY26" fmla="*/ 16933 h 169333"/>
              <a:gd name="connsiteX27" fmla="*/ 1049866 w 1667933"/>
              <a:gd name="connsiteY27" fmla="*/ 25400 h 169333"/>
              <a:gd name="connsiteX28" fmla="*/ 1066800 w 1667933"/>
              <a:gd name="connsiteY28" fmla="*/ 42333 h 169333"/>
              <a:gd name="connsiteX29" fmla="*/ 1092200 w 1667933"/>
              <a:gd name="connsiteY29" fmla="*/ 135466 h 169333"/>
              <a:gd name="connsiteX30" fmla="*/ 1109133 w 1667933"/>
              <a:gd name="connsiteY30" fmla="*/ 152400 h 169333"/>
              <a:gd name="connsiteX31" fmla="*/ 1159933 w 1667933"/>
              <a:gd name="connsiteY31" fmla="*/ 169333 h 169333"/>
              <a:gd name="connsiteX32" fmla="*/ 1210733 w 1667933"/>
              <a:gd name="connsiteY32" fmla="*/ 160866 h 169333"/>
              <a:gd name="connsiteX33" fmla="*/ 1219200 w 1667933"/>
              <a:gd name="connsiteY33" fmla="*/ 135466 h 169333"/>
              <a:gd name="connsiteX34" fmla="*/ 1227666 w 1667933"/>
              <a:gd name="connsiteY34" fmla="*/ 67733 h 169333"/>
              <a:gd name="connsiteX35" fmla="*/ 1244600 w 1667933"/>
              <a:gd name="connsiteY35" fmla="*/ 50800 h 169333"/>
              <a:gd name="connsiteX36" fmla="*/ 1295400 w 1667933"/>
              <a:gd name="connsiteY36" fmla="*/ 33866 h 169333"/>
              <a:gd name="connsiteX37" fmla="*/ 1346200 w 1667933"/>
              <a:gd name="connsiteY37" fmla="*/ 42333 h 169333"/>
              <a:gd name="connsiteX38" fmla="*/ 1354666 w 1667933"/>
              <a:gd name="connsiteY38" fmla="*/ 93133 h 169333"/>
              <a:gd name="connsiteX39" fmla="*/ 1363133 w 1667933"/>
              <a:gd name="connsiteY39" fmla="*/ 118533 h 169333"/>
              <a:gd name="connsiteX40" fmla="*/ 1388533 w 1667933"/>
              <a:gd name="connsiteY40" fmla="*/ 135466 h 169333"/>
              <a:gd name="connsiteX41" fmla="*/ 1422400 w 1667933"/>
              <a:gd name="connsiteY41" fmla="*/ 169333 h 169333"/>
              <a:gd name="connsiteX42" fmla="*/ 1498600 w 1667933"/>
              <a:gd name="connsiteY42" fmla="*/ 143933 h 169333"/>
              <a:gd name="connsiteX43" fmla="*/ 1532466 w 1667933"/>
              <a:gd name="connsiteY43" fmla="*/ 93133 h 169333"/>
              <a:gd name="connsiteX44" fmla="*/ 1549400 w 1667933"/>
              <a:gd name="connsiteY44" fmla="*/ 76200 h 169333"/>
              <a:gd name="connsiteX45" fmla="*/ 1667933 w 1667933"/>
              <a:gd name="connsiteY4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45533 w 1667933"/>
              <a:gd name="connsiteY2" fmla="*/ 143933 h 169333"/>
              <a:gd name="connsiteX3" fmla="*/ 296333 w 1667933"/>
              <a:gd name="connsiteY3" fmla="*/ 160866 h 169333"/>
              <a:gd name="connsiteX4" fmla="*/ 364066 w 1667933"/>
              <a:gd name="connsiteY4" fmla="*/ 127000 h 169333"/>
              <a:gd name="connsiteX5" fmla="*/ 381000 w 1667933"/>
              <a:gd name="connsiteY5" fmla="*/ 110066 h 169333"/>
              <a:gd name="connsiteX6" fmla="*/ 406400 w 1667933"/>
              <a:gd name="connsiteY6" fmla="*/ 67733 h 169333"/>
              <a:gd name="connsiteX7" fmla="*/ 448733 w 1667933"/>
              <a:gd name="connsiteY7" fmla="*/ 25400 h 169333"/>
              <a:gd name="connsiteX8" fmla="*/ 482600 w 1667933"/>
              <a:gd name="connsiteY8" fmla="*/ 16933 h 169333"/>
              <a:gd name="connsiteX9" fmla="*/ 541866 w 1667933"/>
              <a:gd name="connsiteY9" fmla="*/ 25400 h 169333"/>
              <a:gd name="connsiteX10" fmla="*/ 550333 w 1667933"/>
              <a:gd name="connsiteY10" fmla="*/ 50800 h 169333"/>
              <a:gd name="connsiteX11" fmla="*/ 584200 w 1667933"/>
              <a:gd name="connsiteY11" fmla="*/ 93133 h 169333"/>
              <a:gd name="connsiteX12" fmla="*/ 635000 w 1667933"/>
              <a:gd name="connsiteY12" fmla="*/ 127000 h 169333"/>
              <a:gd name="connsiteX13" fmla="*/ 694266 w 1667933"/>
              <a:gd name="connsiteY13" fmla="*/ 118533 h 169333"/>
              <a:gd name="connsiteX14" fmla="*/ 711200 w 1667933"/>
              <a:gd name="connsiteY14" fmla="*/ 67733 h 169333"/>
              <a:gd name="connsiteX15" fmla="*/ 736600 w 1667933"/>
              <a:gd name="connsiteY15" fmla="*/ 16933 h 169333"/>
              <a:gd name="connsiteX16" fmla="*/ 762000 w 1667933"/>
              <a:gd name="connsiteY16" fmla="*/ 0 h 169333"/>
              <a:gd name="connsiteX17" fmla="*/ 787400 w 1667933"/>
              <a:gd name="connsiteY17" fmla="*/ 16933 h 169333"/>
              <a:gd name="connsiteX18" fmla="*/ 829733 w 1667933"/>
              <a:gd name="connsiteY18" fmla="*/ 93133 h 169333"/>
              <a:gd name="connsiteX19" fmla="*/ 863600 w 1667933"/>
              <a:gd name="connsiteY19" fmla="*/ 143933 h 169333"/>
              <a:gd name="connsiteX20" fmla="*/ 889000 w 1667933"/>
              <a:gd name="connsiteY20" fmla="*/ 160866 h 169333"/>
              <a:gd name="connsiteX21" fmla="*/ 939800 w 1667933"/>
              <a:gd name="connsiteY21" fmla="*/ 152400 h 169333"/>
              <a:gd name="connsiteX22" fmla="*/ 956733 w 1667933"/>
              <a:gd name="connsiteY22" fmla="*/ 101600 h 169333"/>
              <a:gd name="connsiteX23" fmla="*/ 965200 w 1667933"/>
              <a:gd name="connsiteY23" fmla="*/ 76200 h 169333"/>
              <a:gd name="connsiteX24" fmla="*/ 973666 w 1667933"/>
              <a:gd name="connsiteY24" fmla="*/ 33866 h 169333"/>
              <a:gd name="connsiteX25" fmla="*/ 990600 w 1667933"/>
              <a:gd name="connsiteY25" fmla="*/ 16933 h 169333"/>
              <a:gd name="connsiteX26" fmla="*/ 1049866 w 1667933"/>
              <a:gd name="connsiteY26" fmla="*/ 25400 h 169333"/>
              <a:gd name="connsiteX27" fmla="*/ 1066800 w 1667933"/>
              <a:gd name="connsiteY27" fmla="*/ 42333 h 169333"/>
              <a:gd name="connsiteX28" fmla="*/ 1092200 w 1667933"/>
              <a:gd name="connsiteY28" fmla="*/ 135466 h 169333"/>
              <a:gd name="connsiteX29" fmla="*/ 1109133 w 1667933"/>
              <a:gd name="connsiteY29" fmla="*/ 152400 h 169333"/>
              <a:gd name="connsiteX30" fmla="*/ 1159933 w 1667933"/>
              <a:gd name="connsiteY30" fmla="*/ 169333 h 169333"/>
              <a:gd name="connsiteX31" fmla="*/ 1210733 w 1667933"/>
              <a:gd name="connsiteY31" fmla="*/ 160866 h 169333"/>
              <a:gd name="connsiteX32" fmla="*/ 1219200 w 1667933"/>
              <a:gd name="connsiteY32" fmla="*/ 135466 h 169333"/>
              <a:gd name="connsiteX33" fmla="*/ 1227666 w 1667933"/>
              <a:gd name="connsiteY33" fmla="*/ 67733 h 169333"/>
              <a:gd name="connsiteX34" fmla="*/ 1244600 w 1667933"/>
              <a:gd name="connsiteY34" fmla="*/ 50800 h 169333"/>
              <a:gd name="connsiteX35" fmla="*/ 1295400 w 1667933"/>
              <a:gd name="connsiteY35" fmla="*/ 33866 h 169333"/>
              <a:gd name="connsiteX36" fmla="*/ 1346200 w 1667933"/>
              <a:gd name="connsiteY36" fmla="*/ 42333 h 169333"/>
              <a:gd name="connsiteX37" fmla="*/ 1354666 w 1667933"/>
              <a:gd name="connsiteY37" fmla="*/ 93133 h 169333"/>
              <a:gd name="connsiteX38" fmla="*/ 1363133 w 1667933"/>
              <a:gd name="connsiteY38" fmla="*/ 118533 h 169333"/>
              <a:gd name="connsiteX39" fmla="*/ 1388533 w 1667933"/>
              <a:gd name="connsiteY39" fmla="*/ 135466 h 169333"/>
              <a:gd name="connsiteX40" fmla="*/ 1422400 w 1667933"/>
              <a:gd name="connsiteY40" fmla="*/ 169333 h 169333"/>
              <a:gd name="connsiteX41" fmla="*/ 1498600 w 1667933"/>
              <a:gd name="connsiteY41" fmla="*/ 143933 h 169333"/>
              <a:gd name="connsiteX42" fmla="*/ 1532466 w 1667933"/>
              <a:gd name="connsiteY42" fmla="*/ 93133 h 169333"/>
              <a:gd name="connsiteX43" fmla="*/ 1549400 w 1667933"/>
              <a:gd name="connsiteY43" fmla="*/ 76200 h 169333"/>
              <a:gd name="connsiteX44" fmla="*/ 1667933 w 1667933"/>
              <a:gd name="connsiteY4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64066 w 1667933"/>
              <a:gd name="connsiteY3" fmla="*/ 127000 h 169333"/>
              <a:gd name="connsiteX4" fmla="*/ 381000 w 1667933"/>
              <a:gd name="connsiteY4" fmla="*/ 110066 h 169333"/>
              <a:gd name="connsiteX5" fmla="*/ 406400 w 1667933"/>
              <a:gd name="connsiteY5" fmla="*/ 67733 h 169333"/>
              <a:gd name="connsiteX6" fmla="*/ 448733 w 1667933"/>
              <a:gd name="connsiteY6" fmla="*/ 25400 h 169333"/>
              <a:gd name="connsiteX7" fmla="*/ 482600 w 1667933"/>
              <a:gd name="connsiteY7" fmla="*/ 16933 h 169333"/>
              <a:gd name="connsiteX8" fmla="*/ 541866 w 1667933"/>
              <a:gd name="connsiteY8" fmla="*/ 25400 h 169333"/>
              <a:gd name="connsiteX9" fmla="*/ 550333 w 1667933"/>
              <a:gd name="connsiteY9" fmla="*/ 50800 h 169333"/>
              <a:gd name="connsiteX10" fmla="*/ 584200 w 1667933"/>
              <a:gd name="connsiteY10" fmla="*/ 93133 h 169333"/>
              <a:gd name="connsiteX11" fmla="*/ 635000 w 1667933"/>
              <a:gd name="connsiteY11" fmla="*/ 127000 h 169333"/>
              <a:gd name="connsiteX12" fmla="*/ 694266 w 1667933"/>
              <a:gd name="connsiteY12" fmla="*/ 118533 h 169333"/>
              <a:gd name="connsiteX13" fmla="*/ 711200 w 1667933"/>
              <a:gd name="connsiteY13" fmla="*/ 67733 h 169333"/>
              <a:gd name="connsiteX14" fmla="*/ 736600 w 1667933"/>
              <a:gd name="connsiteY14" fmla="*/ 16933 h 169333"/>
              <a:gd name="connsiteX15" fmla="*/ 762000 w 1667933"/>
              <a:gd name="connsiteY15" fmla="*/ 0 h 169333"/>
              <a:gd name="connsiteX16" fmla="*/ 787400 w 1667933"/>
              <a:gd name="connsiteY16" fmla="*/ 16933 h 169333"/>
              <a:gd name="connsiteX17" fmla="*/ 829733 w 1667933"/>
              <a:gd name="connsiteY17" fmla="*/ 93133 h 169333"/>
              <a:gd name="connsiteX18" fmla="*/ 863600 w 1667933"/>
              <a:gd name="connsiteY18" fmla="*/ 143933 h 169333"/>
              <a:gd name="connsiteX19" fmla="*/ 889000 w 1667933"/>
              <a:gd name="connsiteY19" fmla="*/ 160866 h 169333"/>
              <a:gd name="connsiteX20" fmla="*/ 939800 w 1667933"/>
              <a:gd name="connsiteY20" fmla="*/ 152400 h 169333"/>
              <a:gd name="connsiteX21" fmla="*/ 956733 w 1667933"/>
              <a:gd name="connsiteY21" fmla="*/ 101600 h 169333"/>
              <a:gd name="connsiteX22" fmla="*/ 965200 w 1667933"/>
              <a:gd name="connsiteY22" fmla="*/ 76200 h 169333"/>
              <a:gd name="connsiteX23" fmla="*/ 973666 w 1667933"/>
              <a:gd name="connsiteY23" fmla="*/ 33866 h 169333"/>
              <a:gd name="connsiteX24" fmla="*/ 990600 w 1667933"/>
              <a:gd name="connsiteY24" fmla="*/ 16933 h 169333"/>
              <a:gd name="connsiteX25" fmla="*/ 1049866 w 1667933"/>
              <a:gd name="connsiteY25" fmla="*/ 25400 h 169333"/>
              <a:gd name="connsiteX26" fmla="*/ 1066800 w 1667933"/>
              <a:gd name="connsiteY26" fmla="*/ 42333 h 169333"/>
              <a:gd name="connsiteX27" fmla="*/ 1092200 w 1667933"/>
              <a:gd name="connsiteY27" fmla="*/ 135466 h 169333"/>
              <a:gd name="connsiteX28" fmla="*/ 1109133 w 1667933"/>
              <a:gd name="connsiteY28" fmla="*/ 152400 h 169333"/>
              <a:gd name="connsiteX29" fmla="*/ 1159933 w 1667933"/>
              <a:gd name="connsiteY29" fmla="*/ 169333 h 169333"/>
              <a:gd name="connsiteX30" fmla="*/ 1210733 w 1667933"/>
              <a:gd name="connsiteY30" fmla="*/ 160866 h 169333"/>
              <a:gd name="connsiteX31" fmla="*/ 1219200 w 1667933"/>
              <a:gd name="connsiteY31" fmla="*/ 135466 h 169333"/>
              <a:gd name="connsiteX32" fmla="*/ 1227666 w 1667933"/>
              <a:gd name="connsiteY32" fmla="*/ 67733 h 169333"/>
              <a:gd name="connsiteX33" fmla="*/ 1244600 w 1667933"/>
              <a:gd name="connsiteY33" fmla="*/ 50800 h 169333"/>
              <a:gd name="connsiteX34" fmla="*/ 1295400 w 1667933"/>
              <a:gd name="connsiteY34" fmla="*/ 33866 h 169333"/>
              <a:gd name="connsiteX35" fmla="*/ 1346200 w 1667933"/>
              <a:gd name="connsiteY35" fmla="*/ 42333 h 169333"/>
              <a:gd name="connsiteX36" fmla="*/ 1354666 w 1667933"/>
              <a:gd name="connsiteY36" fmla="*/ 93133 h 169333"/>
              <a:gd name="connsiteX37" fmla="*/ 1363133 w 1667933"/>
              <a:gd name="connsiteY37" fmla="*/ 118533 h 169333"/>
              <a:gd name="connsiteX38" fmla="*/ 1388533 w 1667933"/>
              <a:gd name="connsiteY38" fmla="*/ 135466 h 169333"/>
              <a:gd name="connsiteX39" fmla="*/ 1422400 w 1667933"/>
              <a:gd name="connsiteY39" fmla="*/ 169333 h 169333"/>
              <a:gd name="connsiteX40" fmla="*/ 1498600 w 1667933"/>
              <a:gd name="connsiteY40" fmla="*/ 143933 h 169333"/>
              <a:gd name="connsiteX41" fmla="*/ 1532466 w 1667933"/>
              <a:gd name="connsiteY41" fmla="*/ 93133 h 169333"/>
              <a:gd name="connsiteX42" fmla="*/ 1549400 w 1667933"/>
              <a:gd name="connsiteY42" fmla="*/ 76200 h 169333"/>
              <a:gd name="connsiteX43" fmla="*/ 1667933 w 1667933"/>
              <a:gd name="connsiteY43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381000 w 1667933"/>
              <a:gd name="connsiteY3" fmla="*/ 110066 h 169333"/>
              <a:gd name="connsiteX4" fmla="*/ 406400 w 1667933"/>
              <a:gd name="connsiteY4" fmla="*/ 67733 h 169333"/>
              <a:gd name="connsiteX5" fmla="*/ 448733 w 1667933"/>
              <a:gd name="connsiteY5" fmla="*/ 25400 h 169333"/>
              <a:gd name="connsiteX6" fmla="*/ 482600 w 1667933"/>
              <a:gd name="connsiteY6" fmla="*/ 16933 h 169333"/>
              <a:gd name="connsiteX7" fmla="*/ 541866 w 1667933"/>
              <a:gd name="connsiteY7" fmla="*/ 25400 h 169333"/>
              <a:gd name="connsiteX8" fmla="*/ 550333 w 1667933"/>
              <a:gd name="connsiteY8" fmla="*/ 50800 h 169333"/>
              <a:gd name="connsiteX9" fmla="*/ 584200 w 1667933"/>
              <a:gd name="connsiteY9" fmla="*/ 93133 h 169333"/>
              <a:gd name="connsiteX10" fmla="*/ 635000 w 1667933"/>
              <a:gd name="connsiteY10" fmla="*/ 127000 h 169333"/>
              <a:gd name="connsiteX11" fmla="*/ 694266 w 1667933"/>
              <a:gd name="connsiteY11" fmla="*/ 118533 h 169333"/>
              <a:gd name="connsiteX12" fmla="*/ 711200 w 1667933"/>
              <a:gd name="connsiteY12" fmla="*/ 67733 h 169333"/>
              <a:gd name="connsiteX13" fmla="*/ 736600 w 1667933"/>
              <a:gd name="connsiteY13" fmla="*/ 16933 h 169333"/>
              <a:gd name="connsiteX14" fmla="*/ 762000 w 1667933"/>
              <a:gd name="connsiteY14" fmla="*/ 0 h 169333"/>
              <a:gd name="connsiteX15" fmla="*/ 787400 w 1667933"/>
              <a:gd name="connsiteY15" fmla="*/ 16933 h 169333"/>
              <a:gd name="connsiteX16" fmla="*/ 829733 w 1667933"/>
              <a:gd name="connsiteY16" fmla="*/ 93133 h 169333"/>
              <a:gd name="connsiteX17" fmla="*/ 863600 w 1667933"/>
              <a:gd name="connsiteY17" fmla="*/ 143933 h 169333"/>
              <a:gd name="connsiteX18" fmla="*/ 889000 w 1667933"/>
              <a:gd name="connsiteY18" fmla="*/ 160866 h 169333"/>
              <a:gd name="connsiteX19" fmla="*/ 939800 w 1667933"/>
              <a:gd name="connsiteY19" fmla="*/ 152400 h 169333"/>
              <a:gd name="connsiteX20" fmla="*/ 956733 w 1667933"/>
              <a:gd name="connsiteY20" fmla="*/ 101600 h 169333"/>
              <a:gd name="connsiteX21" fmla="*/ 965200 w 1667933"/>
              <a:gd name="connsiteY21" fmla="*/ 76200 h 169333"/>
              <a:gd name="connsiteX22" fmla="*/ 973666 w 1667933"/>
              <a:gd name="connsiteY22" fmla="*/ 33866 h 169333"/>
              <a:gd name="connsiteX23" fmla="*/ 990600 w 1667933"/>
              <a:gd name="connsiteY23" fmla="*/ 16933 h 169333"/>
              <a:gd name="connsiteX24" fmla="*/ 1049866 w 1667933"/>
              <a:gd name="connsiteY24" fmla="*/ 25400 h 169333"/>
              <a:gd name="connsiteX25" fmla="*/ 1066800 w 1667933"/>
              <a:gd name="connsiteY25" fmla="*/ 42333 h 169333"/>
              <a:gd name="connsiteX26" fmla="*/ 1092200 w 1667933"/>
              <a:gd name="connsiteY26" fmla="*/ 135466 h 169333"/>
              <a:gd name="connsiteX27" fmla="*/ 1109133 w 1667933"/>
              <a:gd name="connsiteY27" fmla="*/ 152400 h 169333"/>
              <a:gd name="connsiteX28" fmla="*/ 1159933 w 1667933"/>
              <a:gd name="connsiteY28" fmla="*/ 169333 h 169333"/>
              <a:gd name="connsiteX29" fmla="*/ 1210733 w 1667933"/>
              <a:gd name="connsiteY29" fmla="*/ 160866 h 169333"/>
              <a:gd name="connsiteX30" fmla="*/ 1219200 w 1667933"/>
              <a:gd name="connsiteY30" fmla="*/ 135466 h 169333"/>
              <a:gd name="connsiteX31" fmla="*/ 1227666 w 1667933"/>
              <a:gd name="connsiteY31" fmla="*/ 67733 h 169333"/>
              <a:gd name="connsiteX32" fmla="*/ 1244600 w 1667933"/>
              <a:gd name="connsiteY32" fmla="*/ 50800 h 169333"/>
              <a:gd name="connsiteX33" fmla="*/ 1295400 w 1667933"/>
              <a:gd name="connsiteY33" fmla="*/ 33866 h 169333"/>
              <a:gd name="connsiteX34" fmla="*/ 1346200 w 1667933"/>
              <a:gd name="connsiteY34" fmla="*/ 42333 h 169333"/>
              <a:gd name="connsiteX35" fmla="*/ 1354666 w 1667933"/>
              <a:gd name="connsiteY35" fmla="*/ 93133 h 169333"/>
              <a:gd name="connsiteX36" fmla="*/ 1363133 w 1667933"/>
              <a:gd name="connsiteY36" fmla="*/ 118533 h 169333"/>
              <a:gd name="connsiteX37" fmla="*/ 1388533 w 1667933"/>
              <a:gd name="connsiteY37" fmla="*/ 135466 h 169333"/>
              <a:gd name="connsiteX38" fmla="*/ 1422400 w 1667933"/>
              <a:gd name="connsiteY38" fmla="*/ 169333 h 169333"/>
              <a:gd name="connsiteX39" fmla="*/ 1498600 w 1667933"/>
              <a:gd name="connsiteY39" fmla="*/ 143933 h 169333"/>
              <a:gd name="connsiteX40" fmla="*/ 1532466 w 1667933"/>
              <a:gd name="connsiteY40" fmla="*/ 93133 h 169333"/>
              <a:gd name="connsiteX41" fmla="*/ 1549400 w 1667933"/>
              <a:gd name="connsiteY41" fmla="*/ 76200 h 169333"/>
              <a:gd name="connsiteX42" fmla="*/ 1667933 w 1667933"/>
              <a:gd name="connsiteY42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48733 w 1667933"/>
              <a:gd name="connsiteY4" fmla="*/ 25400 h 169333"/>
              <a:gd name="connsiteX5" fmla="*/ 482600 w 1667933"/>
              <a:gd name="connsiteY5" fmla="*/ 16933 h 169333"/>
              <a:gd name="connsiteX6" fmla="*/ 541866 w 1667933"/>
              <a:gd name="connsiteY6" fmla="*/ 25400 h 169333"/>
              <a:gd name="connsiteX7" fmla="*/ 550333 w 1667933"/>
              <a:gd name="connsiteY7" fmla="*/ 50800 h 169333"/>
              <a:gd name="connsiteX8" fmla="*/ 584200 w 1667933"/>
              <a:gd name="connsiteY8" fmla="*/ 93133 h 169333"/>
              <a:gd name="connsiteX9" fmla="*/ 635000 w 1667933"/>
              <a:gd name="connsiteY9" fmla="*/ 127000 h 169333"/>
              <a:gd name="connsiteX10" fmla="*/ 694266 w 1667933"/>
              <a:gd name="connsiteY10" fmla="*/ 118533 h 169333"/>
              <a:gd name="connsiteX11" fmla="*/ 711200 w 1667933"/>
              <a:gd name="connsiteY11" fmla="*/ 67733 h 169333"/>
              <a:gd name="connsiteX12" fmla="*/ 736600 w 1667933"/>
              <a:gd name="connsiteY12" fmla="*/ 16933 h 169333"/>
              <a:gd name="connsiteX13" fmla="*/ 762000 w 1667933"/>
              <a:gd name="connsiteY13" fmla="*/ 0 h 169333"/>
              <a:gd name="connsiteX14" fmla="*/ 787400 w 1667933"/>
              <a:gd name="connsiteY14" fmla="*/ 16933 h 169333"/>
              <a:gd name="connsiteX15" fmla="*/ 829733 w 1667933"/>
              <a:gd name="connsiteY15" fmla="*/ 93133 h 169333"/>
              <a:gd name="connsiteX16" fmla="*/ 863600 w 1667933"/>
              <a:gd name="connsiteY16" fmla="*/ 143933 h 169333"/>
              <a:gd name="connsiteX17" fmla="*/ 889000 w 1667933"/>
              <a:gd name="connsiteY17" fmla="*/ 160866 h 169333"/>
              <a:gd name="connsiteX18" fmla="*/ 939800 w 1667933"/>
              <a:gd name="connsiteY18" fmla="*/ 152400 h 169333"/>
              <a:gd name="connsiteX19" fmla="*/ 956733 w 1667933"/>
              <a:gd name="connsiteY19" fmla="*/ 101600 h 169333"/>
              <a:gd name="connsiteX20" fmla="*/ 965200 w 1667933"/>
              <a:gd name="connsiteY20" fmla="*/ 76200 h 169333"/>
              <a:gd name="connsiteX21" fmla="*/ 973666 w 1667933"/>
              <a:gd name="connsiteY21" fmla="*/ 33866 h 169333"/>
              <a:gd name="connsiteX22" fmla="*/ 990600 w 1667933"/>
              <a:gd name="connsiteY22" fmla="*/ 16933 h 169333"/>
              <a:gd name="connsiteX23" fmla="*/ 1049866 w 1667933"/>
              <a:gd name="connsiteY23" fmla="*/ 25400 h 169333"/>
              <a:gd name="connsiteX24" fmla="*/ 1066800 w 1667933"/>
              <a:gd name="connsiteY24" fmla="*/ 42333 h 169333"/>
              <a:gd name="connsiteX25" fmla="*/ 1092200 w 1667933"/>
              <a:gd name="connsiteY25" fmla="*/ 135466 h 169333"/>
              <a:gd name="connsiteX26" fmla="*/ 1109133 w 1667933"/>
              <a:gd name="connsiteY26" fmla="*/ 152400 h 169333"/>
              <a:gd name="connsiteX27" fmla="*/ 1159933 w 1667933"/>
              <a:gd name="connsiteY27" fmla="*/ 169333 h 169333"/>
              <a:gd name="connsiteX28" fmla="*/ 1210733 w 1667933"/>
              <a:gd name="connsiteY28" fmla="*/ 160866 h 169333"/>
              <a:gd name="connsiteX29" fmla="*/ 1219200 w 1667933"/>
              <a:gd name="connsiteY29" fmla="*/ 135466 h 169333"/>
              <a:gd name="connsiteX30" fmla="*/ 1227666 w 1667933"/>
              <a:gd name="connsiteY30" fmla="*/ 67733 h 169333"/>
              <a:gd name="connsiteX31" fmla="*/ 1244600 w 1667933"/>
              <a:gd name="connsiteY31" fmla="*/ 50800 h 169333"/>
              <a:gd name="connsiteX32" fmla="*/ 1295400 w 1667933"/>
              <a:gd name="connsiteY32" fmla="*/ 33866 h 169333"/>
              <a:gd name="connsiteX33" fmla="*/ 1346200 w 1667933"/>
              <a:gd name="connsiteY33" fmla="*/ 42333 h 169333"/>
              <a:gd name="connsiteX34" fmla="*/ 1354666 w 1667933"/>
              <a:gd name="connsiteY34" fmla="*/ 93133 h 169333"/>
              <a:gd name="connsiteX35" fmla="*/ 1363133 w 1667933"/>
              <a:gd name="connsiteY35" fmla="*/ 118533 h 169333"/>
              <a:gd name="connsiteX36" fmla="*/ 1388533 w 1667933"/>
              <a:gd name="connsiteY36" fmla="*/ 135466 h 169333"/>
              <a:gd name="connsiteX37" fmla="*/ 1422400 w 1667933"/>
              <a:gd name="connsiteY37" fmla="*/ 169333 h 169333"/>
              <a:gd name="connsiteX38" fmla="*/ 1498600 w 1667933"/>
              <a:gd name="connsiteY38" fmla="*/ 143933 h 169333"/>
              <a:gd name="connsiteX39" fmla="*/ 1532466 w 1667933"/>
              <a:gd name="connsiteY39" fmla="*/ 93133 h 169333"/>
              <a:gd name="connsiteX40" fmla="*/ 1549400 w 1667933"/>
              <a:gd name="connsiteY40" fmla="*/ 76200 h 169333"/>
              <a:gd name="connsiteX41" fmla="*/ 1667933 w 1667933"/>
              <a:gd name="connsiteY41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06400 w 1667933"/>
              <a:gd name="connsiteY3" fmla="*/ 67733 h 169333"/>
              <a:gd name="connsiteX4" fmla="*/ 482600 w 1667933"/>
              <a:gd name="connsiteY4" fmla="*/ 16933 h 169333"/>
              <a:gd name="connsiteX5" fmla="*/ 541866 w 1667933"/>
              <a:gd name="connsiteY5" fmla="*/ 25400 h 169333"/>
              <a:gd name="connsiteX6" fmla="*/ 550333 w 1667933"/>
              <a:gd name="connsiteY6" fmla="*/ 50800 h 169333"/>
              <a:gd name="connsiteX7" fmla="*/ 584200 w 1667933"/>
              <a:gd name="connsiteY7" fmla="*/ 93133 h 169333"/>
              <a:gd name="connsiteX8" fmla="*/ 635000 w 1667933"/>
              <a:gd name="connsiteY8" fmla="*/ 127000 h 169333"/>
              <a:gd name="connsiteX9" fmla="*/ 694266 w 1667933"/>
              <a:gd name="connsiteY9" fmla="*/ 118533 h 169333"/>
              <a:gd name="connsiteX10" fmla="*/ 711200 w 1667933"/>
              <a:gd name="connsiteY10" fmla="*/ 67733 h 169333"/>
              <a:gd name="connsiteX11" fmla="*/ 736600 w 1667933"/>
              <a:gd name="connsiteY11" fmla="*/ 16933 h 169333"/>
              <a:gd name="connsiteX12" fmla="*/ 762000 w 1667933"/>
              <a:gd name="connsiteY12" fmla="*/ 0 h 169333"/>
              <a:gd name="connsiteX13" fmla="*/ 787400 w 1667933"/>
              <a:gd name="connsiteY13" fmla="*/ 16933 h 169333"/>
              <a:gd name="connsiteX14" fmla="*/ 829733 w 1667933"/>
              <a:gd name="connsiteY14" fmla="*/ 93133 h 169333"/>
              <a:gd name="connsiteX15" fmla="*/ 863600 w 1667933"/>
              <a:gd name="connsiteY15" fmla="*/ 143933 h 169333"/>
              <a:gd name="connsiteX16" fmla="*/ 889000 w 1667933"/>
              <a:gd name="connsiteY16" fmla="*/ 160866 h 169333"/>
              <a:gd name="connsiteX17" fmla="*/ 939800 w 1667933"/>
              <a:gd name="connsiteY17" fmla="*/ 152400 h 169333"/>
              <a:gd name="connsiteX18" fmla="*/ 956733 w 1667933"/>
              <a:gd name="connsiteY18" fmla="*/ 101600 h 169333"/>
              <a:gd name="connsiteX19" fmla="*/ 965200 w 1667933"/>
              <a:gd name="connsiteY19" fmla="*/ 76200 h 169333"/>
              <a:gd name="connsiteX20" fmla="*/ 973666 w 1667933"/>
              <a:gd name="connsiteY20" fmla="*/ 33866 h 169333"/>
              <a:gd name="connsiteX21" fmla="*/ 990600 w 1667933"/>
              <a:gd name="connsiteY21" fmla="*/ 16933 h 169333"/>
              <a:gd name="connsiteX22" fmla="*/ 1049866 w 1667933"/>
              <a:gd name="connsiteY22" fmla="*/ 25400 h 169333"/>
              <a:gd name="connsiteX23" fmla="*/ 1066800 w 1667933"/>
              <a:gd name="connsiteY23" fmla="*/ 42333 h 169333"/>
              <a:gd name="connsiteX24" fmla="*/ 1092200 w 1667933"/>
              <a:gd name="connsiteY24" fmla="*/ 135466 h 169333"/>
              <a:gd name="connsiteX25" fmla="*/ 1109133 w 1667933"/>
              <a:gd name="connsiteY25" fmla="*/ 152400 h 169333"/>
              <a:gd name="connsiteX26" fmla="*/ 1159933 w 1667933"/>
              <a:gd name="connsiteY26" fmla="*/ 169333 h 169333"/>
              <a:gd name="connsiteX27" fmla="*/ 1210733 w 1667933"/>
              <a:gd name="connsiteY27" fmla="*/ 160866 h 169333"/>
              <a:gd name="connsiteX28" fmla="*/ 1219200 w 1667933"/>
              <a:gd name="connsiteY28" fmla="*/ 135466 h 169333"/>
              <a:gd name="connsiteX29" fmla="*/ 1227666 w 1667933"/>
              <a:gd name="connsiteY29" fmla="*/ 67733 h 169333"/>
              <a:gd name="connsiteX30" fmla="*/ 1244600 w 1667933"/>
              <a:gd name="connsiteY30" fmla="*/ 50800 h 169333"/>
              <a:gd name="connsiteX31" fmla="*/ 1295400 w 1667933"/>
              <a:gd name="connsiteY31" fmla="*/ 33866 h 169333"/>
              <a:gd name="connsiteX32" fmla="*/ 1346200 w 1667933"/>
              <a:gd name="connsiteY32" fmla="*/ 42333 h 169333"/>
              <a:gd name="connsiteX33" fmla="*/ 1354666 w 1667933"/>
              <a:gd name="connsiteY33" fmla="*/ 93133 h 169333"/>
              <a:gd name="connsiteX34" fmla="*/ 1363133 w 1667933"/>
              <a:gd name="connsiteY34" fmla="*/ 118533 h 169333"/>
              <a:gd name="connsiteX35" fmla="*/ 1388533 w 1667933"/>
              <a:gd name="connsiteY35" fmla="*/ 135466 h 169333"/>
              <a:gd name="connsiteX36" fmla="*/ 1422400 w 1667933"/>
              <a:gd name="connsiteY36" fmla="*/ 169333 h 169333"/>
              <a:gd name="connsiteX37" fmla="*/ 1498600 w 1667933"/>
              <a:gd name="connsiteY37" fmla="*/ 143933 h 169333"/>
              <a:gd name="connsiteX38" fmla="*/ 1532466 w 1667933"/>
              <a:gd name="connsiteY38" fmla="*/ 93133 h 169333"/>
              <a:gd name="connsiteX39" fmla="*/ 1549400 w 1667933"/>
              <a:gd name="connsiteY39" fmla="*/ 76200 h 169333"/>
              <a:gd name="connsiteX40" fmla="*/ 1667933 w 1667933"/>
              <a:gd name="connsiteY40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82600 w 1667933"/>
              <a:gd name="connsiteY3" fmla="*/ 16933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41866 w 1667933"/>
              <a:gd name="connsiteY4" fmla="*/ 25400 h 169333"/>
              <a:gd name="connsiteX5" fmla="*/ 550333 w 1667933"/>
              <a:gd name="connsiteY5" fmla="*/ 50800 h 169333"/>
              <a:gd name="connsiteX6" fmla="*/ 584200 w 1667933"/>
              <a:gd name="connsiteY6" fmla="*/ 93133 h 169333"/>
              <a:gd name="connsiteX7" fmla="*/ 635000 w 1667933"/>
              <a:gd name="connsiteY7" fmla="*/ 127000 h 169333"/>
              <a:gd name="connsiteX8" fmla="*/ 694266 w 1667933"/>
              <a:gd name="connsiteY8" fmla="*/ 118533 h 169333"/>
              <a:gd name="connsiteX9" fmla="*/ 711200 w 1667933"/>
              <a:gd name="connsiteY9" fmla="*/ 67733 h 169333"/>
              <a:gd name="connsiteX10" fmla="*/ 736600 w 1667933"/>
              <a:gd name="connsiteY10" fmla="*/ 16933 h 169333"/>
              <a:gd name="connsiteX11" fmla="*/ 762000 w 1667933"/>
              <a:gd name="connsiteY11" fmla="*/ 0 h 169333"/>
              <a:gd name="connsiteX12" fmla="*/ 787400 w 1667933"/>
              <a:gd name="connsiteY12" fmla="*/ 16933 h 169333"/>
              <a:gd name="connsiteX13" fmla="*/ 829733 w 1667933"/>
              <a:gd name="connsiteY13" fmla="*/ 93133 h 169333"/>
              <a:gd name="connsiteX14" fmla="*/ 863600 w 1667933"/>
              <a:gd name="connsiteY14" fmla="*/ 143933 h 169333"/>
              <a:gd name="connsiteX15" fmla="*/ 889000 w 1667933"/>
              <a:gd name="connsiteY15" fmla="*/ 160866 h 169333"/>
              <a:gd name="connsiteX16" fmla="*/ 939800 w 1667933"/>
              <a:gd name="connsiteY16" fmla="*/ 152400 h 169333"/>
              <a:gd name="connsiteX17" fmla="*/ 956733 w 1667933"/>
              <a:gd name="connsiteY17" fmla="*/ 101600 h 169333"/>
              <a:gd name="connsiteX18" fmla="*/ 965200 w 1667933"/>
              <a:gd name="connsiteY18" fmla="*/ 76200 h 169333"/>
              <a:gd name="connsiteX19" fmla="*/ 973666 w 1667933"/>
              <a:gd name="connsiteY19" fmla="*/ 33866 h 169333"/>
              <a:gd name="connsiteX20" fmla="*/ 990600 w 1667933"/>
              <a:gd name="connsiteY20" fmla="*/ 16933 h 169333"/>
              <a:gd name="connsiteX21" fmla="*/ 1049866 w 1667933"/>
              <a:gd name="connsiteY21" fmla="*/ 25400 h 169333"/>
              <a:gd name="connsiteX22" fmla="*/ 1066800 w 1667933"/>
              <a:gd name="connsiteY22" fmla="*/ 42333 h 169333"/>
              <a:gd name="connsiteX23" fmla="*/ 1092200 w 1667933"/>
              <a:gd name="connsiteY23" fmla="*/ 135466 h 169333"/>
              <a:gd name="connsiteX24" fmla="*/ 1109133 w 1667933"/>
              <a:gd name="connsiteY24" fmla="*/ 152400 h 169333"/>
              <a:gd name="connsiteX25" fmla="*/ 1159933 w 1667933"/>
              <a:gd name="connsiteY25" fmla="*/ 169333 h 169333"/>
              <a:gd name="connsiteX26" fmla="*/ 1210733 w 1667933"/>
              <a:gd name="connsiteY26" fmla="*/ 160866 h 169333"/>
              <a:gd name="connsiteX27" fmla="*/ 1219200 w 1667933"/>
              <a:gd name="connsiteY27" fmla="*/ 135466 h 169333"/>
              <a:gd name="connsiteX28" fmla="*/ 1227666 w 1667933"/>
              <a:gd name="connsiteY28" fmla="*/ 67733 h 169333"/>
              <a:gd name="connsiteX29" fmla="*/ 1244600 w 1667933"/>
              <a:gd name="connsiteY29" fmla="*/ 50800 h 169333"/>
              <a:gd name="connsiteX30" fmla="*/ 1295400 w 1667933"/>
              <a:gd name="connsiteY30" fmla="*/ 33866 h 169333"/>
              <a:gd name="connsiteX31" fmla="*/ 1346200 w 1667933"/>
              <a:gd name="connsiteY31" fmla="*/ 42333 h 169333"/>
              <a:gd name="connsiteX32" fmla="*/ 1354666 w 1667933"/>
              <a:gd name="connsiteY32" fmla="*/ 93133 h 169333"/>
              <a:gd name="connsiteX33" fmla="*/ 1363133 w 1667933"/>
              <a:gd name="connsiteY33" fmla="*/ 118533 h 169333"/>
              <a:gd name="connsiteX34" fmla="*/ 1388533 w 1667933"/>
              <a:gd name="connsiteY34" fmla="*/ 135466 h 169333"/>
              <a:gd name="connsiteX35" fmla="*/ 1422400 w 1667933"/>
              <a:gd name="connsiteY35" fmla="*/ 169333 h 169333"/>
              <a:gd name="connsiteX36" fmla="*/ 1498600 w 1667933"/>
              <a:gd name="connsiteY36" fmla="*/ 143933 h 169333"/>
              <a:gd name="connsiteX37" fmla="*/ 1532466 w 1667933"/>
              <a:gd name="connsiteY37" fmla="*/ 93133 h 169333"/>
              <a:gd name="connsiteX38" fmla="*/ 1549400 w 1667933"/>
              <a:gd name="connsiteY38" fmla="*/ 76200 h 169333"/>
              <a:gd name="connsiteX39" fmla="*/ 1667933 w 1667933"/>
              <a:gd name="connsiteY39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50333 w 1667933"/>
              <a:gd name="connsiteY4" fmla="*/ 50800 h 169333"/>
              <a:gd name="connsiteX5" fmla="*/ 584200 w 1667933"/>
              <a:gd name="connsiteY5" fmla="*/ 93133 h 169333"/>
              <a:gd name="connsiteX6" fmla="*/ 635000 w 1667933"/>
              <a:gd name="connsiteY6" fmla="*/ 127000 h 169333"/>
              <a:gd name="connsiteX7" fmla="*/ 694266 w 1667933"/>
              <a:gd name="connsiteY7" fmla="*/ 118533 h 169333"/>
              <a:gd name="connsiteX8" fmla="*/ 711200 w 1667933"/>
              <a:gd name="connsiteY8" fmla="*/ 67733 h 169333"/>
              <a:gd name="connsiteX9" fmla="*/ 736600 w 1667933"/>
              <a:gd name="connsiteY9" fmla="*/ 16933 h 169333"/>
              <a:gd name="connsiteX10" fmla="*/ 762000 w 1667933"/>
              <a:gd name="connsiteY10" fmla="*/ 0 h 169333"/>
              <a:gd name="connsiteX11" fmla="*/ 787400 w 1667933"/>
              <a:gd name="connsiteY11" fmla="*/ 16933 h 169333"/>
              <a:gd name="connsiteX12" fmla="*/ 829733 w 1667933"/>
              <a:gd name="connsiteY12" fmla="*/ 93133 h 169333"/>
              <a:gd name="connsiteX13" fmla="*/ 863600 w 1667933"/>
              <a:gd name="connsiteY13" fmla="*/ 143933 h 169333"/>
              <a:gd name="connsiteX14" fmla="*/ 889000 w 1667933"/>
              <a:gd name="connsiteY14" fmla="*/ 160866 h 169333"/>
              <a:gd name="connsiteX15" fmla="*/ 939800 w 1667933"/>
              <a:gd name="connsiteY15" fmla="*/ 152400 h 169333"/>
              <a:gd name="connsiteX16" fmla="*/ 956733 w 1667933"/>
              <a:gd name="connsiteY16" fmla="*/ 101600 h 169333"/>
              <a:gd name="connsiteX17" fmla="*/ 965200 w 1667933"/>
              <a:gd name="connsiteY17" fmla="*/ 76200 h 169333"/>
              <a:gd name="connsiteX18" fmla="*/ 973666 w 1667933"/>
              <a:gd name="connsiteY18" fmla="*/ 33866 h 169333"/>
              <a:gd name="connsiteX19" fmla="*/ 990600 w 1667933"/>
              <a:gd name="connsiteY19" fmla="*/ 16933 h 169333"/>
              <a:gd name="connsiteX20" fmla="*/ 1049866 w 1667933"/>
              <a:gd name="connsiteY20" fmla="*/ 25400 h 169333"/>
              <a:gd name="connsiteX21" fmla="*/ 1066800 w 1667933"/>
              <a:gd name="connsiteY21" fmla="*/ 42333 h 169333"/>
              <a:gd name="connsiteX22" fmla="*/ 1092200 w 1667933"/>
              <a:gd name="connsiteY22" fmla="*/ 135466 h 169333"/>
              <a:gd name="connsiteX23" fmla="*/ 1109133 w 1667933"/>
              <a:gd name="connsiteY23" fmla="*/ 152400 h 169333"/>
              <a:gd name="connsiteX24" fmla="*/ 1159933 w 1667933"/>
              <a:gd name="connsiteY24" fmla="*/ 169333 h 169333"/>
              <a:gd name="connsiteX25" fmla="*/ 1210733 w 1667933"/>
              <a:gd name="connsiteY25" fmla="*/ 160866 h 169333"/>
              <a:gd name="connsiteX26" fmla="*/ 1219200 w 1667933"/>
              <a:gd name="connsiteY26" fmla="*/ 135466 h 169333"/>
              <a:gd name="connsiteX27" fmla="*/ 1227666 w 1667933"/>
              <a:gd name="connsiteY27" fmla="*/ 67733 h 169333"/>
              <a:gd name="connsiteX28" fmla="*/ 1244600 w 1667933"/>
              <a:gd name="connsiteY28" fmla="*/ 50800 h 169333"/>
              <a:gd name="connsiteX29" fmla="*/ 1295400 w 1667933"/>
              <a:gd name="connsiteY29" fmla="*/ 33866 h 169333"/>
              <a:gd name="connsiteX30" fmla="*/ 1346200 w 1667933"/>
              <a:gd name="connsiteY30" fmla="*/ 42333 h 169333"/>
              <a:gd name="connsiteX31" fmla="*/ 1354666 w 1667933"/>
              <a:gd name="connsiteY31" fmla="*/ 93133 h 169333"/>
              <a:gd name="connsiteX32" fmla="*/ 1363133 w 1667933"/>
              <a:gd name="connsiteY32" fmla="*/ 118533 h 169333"/>
              <a:gd name="connsiteX33" fmla="*/ 1388533 w 1667933"/>
              <a:gd name="connsiteY33" fmla="*/ 135466 h 169333"/>
              <a:gd name="connsiteX34" fmla="*/ 1422400 w 1667933"/>
              <a:gd name="connsiteY34" fmla="*/ 169333 h 169333"/>
              <a:gd name="connsiteX35" fmla="*/ 1498600 w 1667933"/>
              <a:gd name="connsiteY35" fmla="*/ 143933 h 169333"/>
              <a:gd name="connsiteX36" fmla="*/ 1532466 w 1667933"/>
              <a:gd name="connsiteY36" fmla="*/ 93133 h 169333"/>
              <a:gd name="connsiteX37" fmla="*/ 1549400 w 1667933"/>
              <a:gd name="connsiteY37" fmla="*/ 76200 h 169333"/>
              <a:gd name="connsiteX38" fmla="*/ 1667933 w 1667933"/>
              <a:gd name="connsiteY38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84200 w 1667933"/>
              <a:gd name="connsiteY4" fmla="*/ 93133 h 169333"/>
              <a:gd name="connsiteX5" fmla="*/ 635000 w 1667933"/>
              <a:gd name="connsiteY5" fmla="*/ 127000 h 169333"/>
              <a:gd name="connsiteX6" fmla="*/ 694266 w 1667933"/>
              <a:gd name="connsiteY6" fmla="*/ 118533 h 169333"/>
              <a:gd name="connsiteX7" fmla="*/ 711200 w 1667933"/>
              <a:gd name="connsiteY7" fmla="*/ 67733 h 169333"/>
              <a:gd name="connsiteX8" fmla="*/ 736600 w 1667933"/>
              <a:gd name="connsiteY8" fmla="*/ 16933 h 169333"/>
              <a:gd name="connsiteX9" fmla="*/ 762000 w 1667933"/>
              <a:gd name="connsiteY9" fmla="*/ 0 h 169333"/>
              <a:gd name="connsiteX10" fmla="*/ 787400 w 1667933"/>
              <a:gd name="connsiteY10" fmla="*/ 16933 h 169333"/>
              <a:gd name="connsiteX11" fmla="*/ 829733 w 1667933"/>
              <a:gd name="connsiteY11" fmla="*/ 93133 h 169333"/>
              <a:gd name="connsiteX12" fmla="*/ 863600 w 1667933"/>
              <a:gd name="connsiteY12" fmla="*/ 143933 h 169333"/>
              <a:gd name="connsiteX13" fmla="*/ 889000 w 1667933"/>
              <a:gd name="connsiteY13" fmla="*/ 160866 h 169333"/>
              <a:gd name="connsiteX14" fmla="*/ 939800 w 1667933"/>
              <a:gd name="connsiteY14" fmla="*/ 152400 h 169333"/>
              <a:gd name="connsiteX15" fmla="*/ 956733 w 1667933"/>
              <a:gd name="connsiteY15" fmla="*/ 101600 h 169333"/>
              <a:gd name="connsiteX16" fmla="*/ 965200 w 1667933"/>
              <a:gd name="connsiteY16" fmla="*/ 76200 h 169333"/>
              <a:gd name="connsiteX17" fmla="*/ 973666 w 1667933"/>
              <a:gd name="connsiteY17" fmla="*/ 33866 h 169333"/>
              <a:gd name="connsiteX18" fmla="*/ 990600 w 1667933"/>
              <a:gd name="connsiteY18" fmla="*/ 16933 h 169333"/>
              <a:gd name="connsiteX19" fmla="*/ 1049866 w 1667933"/>
              <a:gd name="connsiteY19" fmla="*/ 25400 h 169333"/>
              <a:gd name="connsiteX20" fmla="*/ 1066800 w 1667933"/>
              <a:gd name="connsiteY20" fmla="*/ 42333 h 169333"/>
              <a:gd name="connsiteX21" fmla="*/ 1092200 w 1667933"/>
              <a:gd name="connsiteY21" fmla="*/ 135466 h 169333"/>
              <a:gd name="connsiteX22" fmla="*/ 1109133 w 1667933"/>
              <a:gd name="connsiteY22" fmla="*/ 152400 h 169333"/>
              <a:gd name="connsiteX23" fmla="*/ 1159933 w 1667933"/>
              <a:gd name="connsiteY23" fmla="*/ 169333 h 169333"/>
              <a:gd name="connsiteX24" fmla="*/ 1210733 w 1667933"/>
              <a:gd name="connsiteY24" fmla="*/ 160866 h 169333"/>
              <a:gd name="connsiteX25" fmla="*/ 1219200 w 1667933"/>
              <a:gd name="connsiteY25" fmla="*/ 135466 h 169333"/>
              <a:gd name="connsiteX26" fmla="*/ 1227666 w 1667933"/>
              <a:gd name="connsiteY26" fmla="*/ 67733 h 169333"/>
              <a:gd name="connsiteX27" fmla="*/ 1244600 w 1667933"/>
              <a:gd name="connsiteY27" fmla="*/ 50800 h 169333"/>
              <a:gd name="connsiteX28" fmla="*/ 1295400 w 1667933"/>
              <a:gd name="connsiteY28" fmla="*/ 33866 h 169333"/>
              <a:gd name="connsiteX29" fmla="*/ 1346200 w 1667933"/>
              <a:gd name="connsiteY29" fmla="*/ 42333 h 169333"/>
              <a:gd name="connsiteX30" fmla="*/ 1354666 w 1667933"/>
              <a:gd name="connsiteY30" fmla="*/ 93133 h 169333"/>
              <a:gd name="connsiteX31" fmla="*/ 1363133 w 1667933"/>
              <a:gd name="connsiteY31" fmla="*/ 118533 h 169333"/>
              <a:gd name="connsiteX32" fmla="*/ 1388533 w 1667933"/>
              <a:gd name="connsiteY32" fmla="*/ 135466 h 169333"/>
              <a:gd name="connsiteX33" fmla="*/ 1422400 w 1667933"/>
              <a:gd name="connsiteY33" fmla="*/ 169333 h 169333"/>
              <a:gd name="connsiteX34" fmla="*/ 1498600 w 1667933"/>
              <a:gd name="connsiteY34" fmla="*/ 143933 h 169333"/>
              <a:gd name="connsiteX35" fmla="*/ 1532466 w 1667933"/>
              <a:gd name="connsiteY35" fmla="*/ 93133 h 169333"/>
              <a:gd name="connsiteX36" fmla="*/ 1549400 w 1667933"/>
              <a:gd name="connsiteY36" fmla="*/ 76200 h 169333"/>
              <a:gd name="connsiteX37" fmla="*/ 1667933 w 1667933"/>
              <a:gd name="connsiteY37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635000 w 1667933"/>
              <a:gd name="connsiteY4" fmla="*/ 127000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41288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694266 w 1667933"/>
              <a:gd name="connsiteY5" fmla="*/ 118533 h 169333"/>
              <a:gd name="connsiteX6" fmla="*/ 711200 w 1667933"/>
              <a:gd name="connsiteY6" fmla="*/ 67733 h 169333"/>
              <a:gd name="connsiteX7" fmla="*/ 736600 w 1667933"/>
              <a:gd name="connsiteY7" fmla="*/ 16933 h 169333"/>
              <a:gd name="connsiteX8" fmla="*/ 762000 w 1667933"/>
              <a:gd name="connsiteY8" fmla="*/ 0 h 169333"/>
              <a:gd name="connsiteX9" fmla="*/ 787400 w 1667933"/>
              <a:gd name="connsiteY9" fmla="*/ 16933 h 169333"/>
              <a:gd name="connsiteX10" fmla="*/ 829733 w 1667933"/>
              <a:gd name="connsiteY10" fmla="*/ 93133 h 169333"/>
              <a:gd name="connsiteX11" fmla="*/ 863600 w 1667933"/>
              <a:gd name="connsiteY11" fmla="*/ 143933 h 169333"/>
              <a:gd name="connsiteX12" fmla="*/ 889000 w 1667933"/>
              <a:gd name="connsiteY12" fmla="*/ 160866 h 169333"/>
              <a:gd name="connsiteX13" fmla="*/ 939800 w 1667933"/>
              <a:gd name="connsiteY13" fmla="*/ 152400 h 169333"/>
              <a:gd name="connsiteX14" fmla="*/ 956733 w 1667933"/>
              <a:gd name="connsiteY14" fmla="*/ 101600 h 169333"/>
              <a:gd name="connsiteX15" fmla="*/ 965200 w 1667933"/>
              <a:gd name="connsiteY15" fmla="*/ 76200 h 169333"/>
              <a:gd name="connsiteX16" fmla="*/ 973666 w 1667933"/>
              <a:gd name="connsiteY16" fmla="*/ 33866 h 169333"/>
              <a:gd name="connsiteX17" fmla="*/ 990600 w 1667933"/>
              <a:gd name="connsiteY17" fmla="*/ 16933 h 169333"/>
              <a:gd name="connsiteX18" fmla="*/ 1049866 w 1667933"/>
              <a:gd name="connsiteY18" fmla="*/ 25400 h 169333"/>
              <a:gd name="connsiteX19" fmla="*/ 1066800 w 1667933"/>
              <a:gd name="connsiteY19" fmla="*/ 42333 h 169333"/>
              <a:gd name="connsiteX20" fmla="*/ 1092200 w 1667933"/>
              <a:gd name="connsiteY20" fmla="*/ 135466 h 169333"/>
              <a:gd name="connsiteX21" fmla="*/ 1109133 w 1667933"/>
              <a:gd name="connsiteY21" fmla="*/ 152400 h 169333"/>
              <a:gd name="connsiteX22" fmla="*/ 1159933 w 1667933"/>
              <a:gd name="connsiteY22" fmla="*/ 169333 h 169333"/>
              <a:gd name="connsiteX23" fmla="*/ 1210733 w 1667933"/>
              <a:gd name="connsiteY23" fmla="*/ 160866 h 169333"/>
              <a:gd name="connsiteX24" fmla="*/ 1219200 w 1667933"/>
              <a:gd name="connsiteY24" fmla="*/ 135466 h 169333"/>
              <a:gd name="connsiteX25" fmla="*/ 1227666 w 1667933"/>
              <a:gd name="connsiteY25" fmla="*/ 67733 h 169333"/>
              <a:gd name="connsiteX26" fmla="*/ 1244600 w 1667933"/>
              <a:gd name="connsiteY26" fmla="*/ 50800 h 169333"/>
              <a:gd name="connsiteX27" fmla="*/ 1295400 w 1667933"/>
              <a:gd name="connsiteY27" fmla="*/ 33866 h 169333"/>
              <a:gd name="connsiteX28" fmla="*/ 1346200 w 1667933"/>
              <a:gd name="connsiteY28" fmla="*/ 42333 h 169333"/>
              <a:gd name="connsiteX29" fmla="*/ 1354666 w 1667933"/>
              <a:gd name="connsiteY29" fmla="*/ 93133 h 169333"/>
              <a:gd name="connsiteX30" fmla="*/ 1363133 w 1667933"/>
              <a:gd name="connsiteY30" fmla="*/ 118533 h 169333"/>
              <a:gd name="connsiteX31" fmla="*/ 1388533 w 1667933"/>
              <a:gd name="connsiteY31" fmla="*/ 135466 h 169333"/>
              <a:gd name="connsiteX32" fmla="*/ 1422400 w 1667933"/>
              <a:gd name="connsiteY32" fmla="*/ 169333 h 169333"/>
              <a:gd name="connsiteX33" fmla="*/ 1498600 w 1667933"/>
              <a:gd name="connsiteY33" fmla="*/ 143933 h 169333"/>
              <a:gd name="connsiteX34" fmla="*/ 1532466 w 1667933"/>
              <a:gd name="connsiteY34" fmla="*/ 93133 h 169333"/>
              <a:gd name="connsiteX35" fmla="*/ 1549400 w 1667933"/>
              <a:gd name="connsiteY35" fmla="*/ 76200 h 169333"/>
              <a:gd name="connsiteX36" fmla="*/ 1667933 w 1667933"/>
              <a:gd name="connsiteY36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11200 w 1667933"/>
              <a:gd name="connsiteY5" fmla="*/ 67733 h 169333"/>
              <a:gd name="connsiteX6" fmla="*/ 736600 w 1667933"/>
              <a:gd name="connsiteY6" fmla="*/ 16933 h 169333"/>
              <a:gd name="connsiteX7" fmla="*/ 762000 w 1667933"/>
              <a:gd name="connsiteY7" fmla="*/ 0 h 169333"/>
              <a:gd name="connsiteX8" fmla="*/ 787400 w 1667933"/>
              <a:gd name="connsiteY8" fmla="*/ 16933 h 169333"/>
              <a:gd name="connsiteX9" fmla="*/ 829733 w 1667933"/>
              <a:gd name="connsiteY9" fmla="*/ 93133 h 169333"/>
              <a:gd name="connsiteX10" fmla="*/ 863600 w 1667933"/>
              <a:gd name="connsiteY10" fmla="*/ 143933 h 169333"/>
              <a:gd name="connsiteX11" fmla="*/ 889000 w 1667933"/>
              <a:gd name="connsiteY11" fmla="*/ 160866 h 169333"/>
              <a:gd name="connsiteX12" fmla="*/ 939800 w 1667933"/>
              <a:gd name="connsiteY12" fmla="*/ 152400 h 169333"/>
              <a:gd name="connsiteX13" fmla="*/ 956733 w 1667933"/>
              <a:gd name="connsiteY13" fmla="*/ 101600 h 169333"/>
              <a:gd name="connsiteX14" fmla="*/ 965200 w 1667933"/>
              <a:gd name="connsiteY14" fmla="*/ 76200 h 169333"/>
              <a:gd name="connsiteX15" fmla="*/ 973666 w 1667933"/>
              <a:gd name="connsiteY15" fmla="*/ 33866 h 169333"/>
              <a:gd name="connsiteX16" fmla="*/ 990600 w 1667933"/>
              <a:gd name="connsiteY16" fmla="*/ 16933 h 169333"/>
              <a:gd name="connsiteX17" fmla="*/ 1049866 w 1667933"/>
              <a:gd name="connsiteY17" fmla="*/ 25400 h 169333"/>
              <a:gd name="connsiteX18" fmla="*/ 1066800 w 1667933"/>
              <a:gd name="connsiteY18" fmla="*/ 42333 h 169333"/>
              <a:gd name="connsiteX19" fmla="*/ 1092200 w 1667933"/>
              <a:gd name="connsiteY19" fmla="*/ 135466 h 169333"/>
              <a:gd name="connsiteX20" fmla="*/ 1109133 w 1667933"/>
              <a:gd name="connsiteY20" fmla="*/ 152400 h 169333"/>
              <a:gd name="connsiteX21" fmla="*/ 1159933 w 1667933"/>
              <a:gd name="connsiteY21" fmla="*/ 169333 h 169333"/>
              <a:gd name="connsiteX22" fmla="*/ 1210733 w 1667933"/>
              <a:gd name="connsiteY22" fmla="*/ 160866 h 169333"/>
              <a:gd name="connsiteX23" fmla="*/ 1219200 w 1667933"/>
              <a:gd name="connsiteY23" fmla="*/ 135466 h 169333"/>
              <a:gd name="connsiteX24" fmla="*/ 1227666 w 1667933"/>
              <a:gd name="connsiteY24" fmla="*/ 67733 h 169333"/>
              <a:gd name="connsiteX25" fmla="*/ 1244600 w 1667933"/>
              <a:gd name="connsiteY25" fmla="*/ 50800 h 169333"/>
              <a:gd name="connsiteX26" fmla="*/ 1295400 w 1667933"/>
              <a:gd name="connsiteY26" fmla="*/ 33866 h 169333"/>
              <a:gd name="connsiteX27" fmla="*/ 1346200 w 1667933"/>
              <a:gd name="connsiteY27" fmla="*/ 42333 h 169333"/>
              <a:gd name="connsiteX28" fmla="*/ 1354666 w 1667933"/>
              <a:gd name="connsiteY28" fmla="*/ 93133 h 169333"/>
              <a:gd name="connsiteX29" fmla="*/ 1363133 w 1667933"/>
              <a:gd name="connsiteY29" fmla="*/ 118533 h 169333"/>
              <a:gd name="connsiteX30" fmla="*/ 1388533 w 1667933"/>
              <a:gd name="connsiteY30" fmla="*/ 135466 h 169333"/>
              <a:gd name="connsiteX31" fmla="*/ 1422400 w 1667933"/>
              <a:gd name="connsiteY31" fmla="*/ 169333 h 169333"/>
              <a:gd name="connsiteX32" fmla="*/ 1498600 w 1667933"/>
              <a:gd name="connsiteY32" fmla="*/ 143933 h 169333"/>
              <a:gd name="connsiteX33" fmla="*/ 1532466 w 1667933"/>
              <a:gd name="connsiteY33" fmla="*/ 93133 h 169333"/>
              <a:gd name="connsiteX34" fmla="*/ 1549400 w 1667933"/>
              <a:gd name="connsiteY34" fmla="*/ 76200 h 169333"/>
              <a:gd name="connsiteX35" fmla="*/ 1667933 w 1667933"/>
              <a:gd name="connsiteY35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36600 w 1667933"/>
              <a:gd name="connsiteY5" fmla="*/ 16933 h 169333"/>
              <a:gd name="connsiteX6" fmla="*/ 762000 w 1667933"/>
              <a:gd name="connsiteY6" fmla="*/ 0 h 169333"/>
              <a:gd name="connsiteX7" fmla="*/ 787400 w 1667933"/>
              <a:gd name="connsiteY7" fmla="*/ 16933 h 169333"/>
              <a:gd name="connsiteX8" fmla="*/ 829733 w 1667933"/>
              <a:gd name="connsiteY8" fmla="*/ 93133 h 169333"/>
              <a:gd name="connsiteX9" fmla="*/ 863600 w 1667933"/>
              <a:gd name="connsiteY9" fmla="*/ 143933 h 169333"/>
              <a:gd name="connsiteX10" fmla="*/ 889000 w 1667933"/>
              <a:gd name="connsiteY10" fmla="*/ 160866 h 169333"/>
              <a:gd name="connsiteX11" fmla="*/ 939800 w 1667933"/>
              <a:gd name="connsiteY11" fmla="*/ 152400 h 169333"/>
              <a:gd name="connsiteX12" fmla="*/ 956733 w 1667933"/>
              <a:gd name="connsiteY12" fmla="*/ 101600 h 169333"/>
              <a:gd name="connsiteX13" fmla="*/ 965200 w 1667933"/>
              <a:gd name="connsiteY13" fmla="*/ 76200 h 169333"/>
              <a:gd name="connsiteX14" fmla="*/ 973666 w 1667933"/>
              <a:gd name="connsiteY14" fmla="*/ 33866 h 169333"/>
              <a:gd name="connsiteX15" fmla="*/ 990600 w 1667933"/>
              <a:gd name="connsiteY15" fmla="*/ 16933 h 169333"/>
              <a:gd name="connsiteX16" fmla="*/ 1049866 w 1667933"/>
              <a:gd name="connsiteY16" fmla="*/ 25400 h 169333"/>
              <a:gd name="connsiteX17" fmla="*/ 1066800 w 1667933"/>
              <a:gd name="connsiteY17" fmla="*/ 42333 h 169333"/>
              <a:gd name="connsiteX18" fmla="*/ 1092200 w 1667933"/>
              <a:gd name="connsiteY18" fmla="*/ 135466 h 169333"/>
              <a:gd name="connsiteX19" fmla="*/ 1109133 w 1667933"/>
              <a:gd name="connsiteY19" fmla="*/ 152400 h 169333"/>
              <a:gd name="connsiteX20" fmla="*/ 1159933 w 1667933"/>
              <a:gd name="connsiteY20" fmla="*/ 169333 h 169333"/>
              <a:gd name="connsiteX21" fmla="*/ 1210733 w 1667933"/>
              <a:gd name="connsiteY21" fmla="*/ 160866 h 169333"/>
              <a:gd name="connsiteX22" fmla="*/ 1219200 w 1667933"/>
              <a:gd name="connsiteY22" fmla="*/ 135466 h 169333"/>
              <a:gd name="connsiteX23" fmla="*/ 1227666 w 1667933"/>
              <a:gd name="connsiteY23" fmla="*/ 67733 h 169333"/>
              <a:gd name="connsiteX24" fmla="*/ 1244600 w 1667933"/>
              <a:gd name="connsiteY24" fmla="*/ 50800 h 169333"/>
              <a:gd name="connsiteX25" fmla="*/ 1295400 w 1667933"/>
              <a:gd name="connsiteY25" fmla="*/ 33866 h 169333"/>
              <a:gd name="connsiteX26" fmla="*/ 1346200 w 1667933"/>
              <a:gd name="connsiteY26" fmla="*/ 42333 h 169333"/>
              <a:gd name="connsiteX27" fmla="*/ 1354666 w 1667933"/>
              <a:gd name="connsiteY27" fmla="*/ 93133 h 169333"/>
              <a:gd name="connsiteX28" fmla="*/ 1363133 w 1667933"/>
              <a:gd name="connsiteY28" fmla="*/ 118533 h 169333"/>
              <a:gd name="connsiteX29" fmla="*/ 1388533 w 1667933"/>
              <a:gd name="connsiteY29" fmla="*/ 135466 h 169333"/>
              <a:gd name="connsiteX30" fmla="*/ 1422400 w 1667933"/>
              <a:gd name="connsiteY30" fmla="*/ 169333 h 169333"/>
              <a:gd name="connsiteX31" fmla="*/ 1498600 w 1667933"/>
              <a:gd name="connsiteY31" fmla="*/ 143933 h 169333"/>
              <a:gd name="connsiteX32" fmla="*/ 1532466 w 1667933"/>
              <a:gd name="connsiteY32" fmla="*/ 93133 h 169333"/>
              <a:gd name="connsiteX33" fmla="*/ 1549400 w 1667933"/>
              <a:gd name="connsiteY33" fmla="*/ 76200 h 169333"/>
              <a:gd name="connsiteX34" fmla="*/ 1667933 w 1667933"/>
              <a:gd name="connsiteY34" fmla="*/ 67733 h 169333"/>
              <a:gd name="connsiteX0" fmla="*/ 0 w 1667933"/>
              <a:gd name="connsiteY0" fmla="*/ 152400 h 169333"/>
              <a:gd name="connsiteX1" fmla="*/ 135466 w 1667933"/>
              <a:gd name="connsiteY1" fmla="*/ 16933 h 169333"/>
              <a:gd name="connsiteX2" fmla="*/ 296333 w 1667933"/>
              <a:gd name="connsiteY2" fmla="*/ 160866 h 169333"/>
              <a:gd name="connsiteX3" fmla="*/ 437356 w 1667933"/>
              <a:gd name="connsiteY3" fmla="*/ 14552 h 169333"/>
              <a:gd name="connsiteX4" fmla="*/ 565944 w 1667933"/>
              <a:gd name="connsiteY4" fmla="*/ 155575 h 169333"/>
              <a:gd name="connsiteX5" fmla="*/ 762000 w 1667933"/>
              <a:gd name="connsiteY5" fmla="*/ 0 h 169333"/>
              <a:gd name="connsiteX6" fmla="*/ 787400 w 1667933"/>
              <a:gd name="connsiteY6" fmla="*/ 16933 h 169333"/>
              <a:gd name="connsiteX7" fmla="*/ 829733 w 1667933"/>
              <a:gd name="connsiteY7" fmla="*/ 93133 h 169333"/>
              <a:gd name="connsiteX8" fmla="*/ 863600 w 1667933"/>
              <a:gd name="connsiteY8" fmla="*/ 143933 h 169333"/>
              <a:gd name="connsiteX9" fmla="*/ 889000 w 1667933"/>
              <a:gd name="connsiteY9" fmla="*/ 160866 h 169333"/>
              <a:gd name="connsiteX10" fmla="*/ 939800 w 1667933"/>
              <a:gd name="connsiteY10" fmla="*/ 152400 h 169333"/>
              <a:gd name="connsiteX11" fmla="*/ 956733 w 1667933"/>
              <a:gd name="connsiteY11" fmla="*/ 101600 h 169333"/>
              <a:gd name="connsiteX12" fmla="*/ 965200 w 1667933"/>
              <a:gd name="connsiteY12" fmla="*/ 76200 h 169333"/>
              <a:gd name="connsiteX13" fmla="*/ 973666 w 1667933"/>
              <a:gd name="connsiteY13" fmla="*/ 33866 h 169333"/>
              <a:gd name="connsiteX14" fmla="*/ 990600 w 1667933"/>
              <a:gd name="connsiteY14" fmla="*/ 16933 h 169333"/>
              <a:gd name="connsiteX15" fmla="*/ 1049866 w 1667933"/>
              <a:gd name="connsiteY15" fmla="*/ 25400 h 169333"/>
              <a:gd name="connsiteX16" fmla="*/ 1066800 w 1667933"/>
              <a:gd name="connsiteY16" fmla="*/ 42333 h 169333"/>
              <a:gd name="connsiteX17" fmla="*/ 1092200 w 1667933"/>
              <a:gd name="connsiteY17" fmla="*/ 135466 h 169333"/>
              <a:gd name="connsiteX18" fmla="*/ 1109133 w 1667933"/>
              <a:gd name="connsiteY18" fmla="*/ 152400 h 169333"/>
              <a:gd name="connsiteX19" fmla="*/ 1159933 w 1667933"/>
              <a:gd name="connsiteY19" fmla="*/ 169333 h 169333"/>
              <a:gd name="connsiteX20" fmla="*/ 1210733 w 1667933"/>
              <a:gd name="connsiteY20" fmla="*/ 160866 h 169333"/>
              <a:gd name="connsiteX21" fmla="*/ 1219200 w 1667933"/>
              <a:gd name="connsiteY21" fmla="*/ 135466 h 169333"/>
              <a:gd name="connsiteX22" fmla="*/ 1227666 w 1667933"/>
              <a:gd name="connsiteY22" fmla="*/ 67733 h 169333"/>
              <a:gd name="connsiteX23" fmla="*/ 1244600 w 1667933"/>
              <a:gd name="connsiteY23" fmla="*/ 50800 h 169333"/>
              <a:gd name="connsiteX24" fmla="*/ 1295400 w 1667933"/>
              <a:gd name="connsiteY24" fmla="*/ 33866 h 169333"/>
              <a:gd name="connsiteX25" fmla="*/ 1346200 w 1667933"/>
              <a:gd name="connsiteY25" fmla="*/ 42333 h 169333"/>
              <a:gd name="connsiteX26" fmla="*/ 1354666 w 1667933"/>
              <a:gd name="connsiteY26" fmla="*/ 93133 h 169333"/>
              <a:gd name="connsiteX27" fmla="*/ 1363133 w 1667933"/>
              <a:gd name="connsiteY27" fmla="*/ 118533 h 169333"/>
              <a:gd name="connsiteX28" fmla="*/ 1388533 w 1667933"/>
              <a:gd name="connsiteY28" fmla="*/ 135466 h 169333"/>
              <a:gd name="connsiteX29" fmla="*/ 1422400 w 1667933"/>
              <a:gd name="connsiteY29" fmla="*/ 169333 h 169333"/>
              <a:gd name="connsiteX30" fmla="*/ 1498600 w 1667933"/>
              <a:gd name="connsiteY30" fmla="*/ 143933 h 169333"/>
              <a:gd name="connsiteX31" fmla="*/ 1532466 w 1667933"/>
              <a:gd name="connsiteY31" fmla="*/ 93133 h 169333"/>
              <a:gd name="connsiteX32" fmla="*/ 1549400 w 1667933"/>
              <a:gd name="connsiteY32" fmla="*/ 76200 h 169333"/>
              <a:gd name="connsiteX33" fmla="*/ 1667933 w 1667933"/>
              <a:gd name="connsiteY33" fmla="*/ 67733 h 169333"/>
              <a:gd name="connsiteX0" fmla="*/ 0 w 1667933"/>
              <a:gd name="connsiteY0" fmla="*/ 153333 h 170266"/>
              <a:gd name="connsiteX1" fmla="*/ 135466 w 1667933"/>
              <a:gd name="connsiteY1" fmla="*/ 17866 h 170266"/>
              <a:gd name="connsiteX2" fmla="*/ 296333 w 1667933"/>
              <a:gd name="connsiteY2" fmla="*/ 161799 h 170266"/>
              <a:gd name="connsiteX3" fmla="*/ 437356 w 1667933"/>
              <a:gd name="connsiteY3" fmla="*/ 15485 h 170266"/>
              <a:gd name="connsiteX4" fmla="*/ 565944 w 1667933"/>
              <a:gd name="connsiteY4" fmla="*/ 156508 h 170266"/>
              <a:gd name="connsiteX5" fmla="*/ 762000 w 1667933"/>
              <a:gd name="connsiteY5" fmla="*/ 933 h 170266"/>
              <a:gd name="connsiteX6" fmla="*/ 829733 w 1667933"/>
              <a:gd name="connsiteY6" fmla="*/ 94066 h 170266"/>
              <a:gd name="connsiteX7" fmla="*/ 863600 w 1667933"/>
              <a:gd name="connsiteY7" fmla="*/ 144866 h 170266"/>
              <a:gd name="connsiteX8" fmla="*/ 889000 w 1667933"/>
              <a:gd name="connsiteY8" fmla="*/ 161799 h 170266"/>
              <a:gd name="connsiteX9" fmla="*/ 939800 w 1667933"/>
              <a:gd name="connsiteY9" fmla="*/ 153333 h 170266"/>
              <a:gd name="connsiteX10" fmla="*/ 956733 w 1667933"/>
              <a:gd name="connsiteY10" fmla="*/ 102533 h 170266"/>
              <a:gd name="connsiteX11" fmla="*/ 965200 w 1667933"/>
              <a:gd name="connsiteY11" fmla="*/ 77133 h 170266"/>
              <a:gd name="connsiteX12" fmla="*/ 973666 w 1667933"/>
              <a:gd name="connsiteY12" fmla="*/ 34799 h 170266"/>
              <a:gd name="connsiteX13" fmla="*/ 990600 w 1667933"/>
              <a:gd name="connsiteY13" fmla="*/ 17866 h 170266"/>
              <a:gd name="connsiteX14" fmla="*/ 1049866 w 1667933"/>
              <a:gd name="connsiteY14" fmla="*/ 26333 h 170266"/>
              <a:gd name="connsiteX15" fmla="*/ 1066800 w 1667933"/>
              <a:gd name="connsiteY15" fmla="*/ 43266 h 170266"/>
              <a:gd name="connsiteX16" fmla="*/ 1092200 w 1667933"/>
              <a:gd name="connsiteY16" fmla="*/ 136399 h 170266"/>
              <a:gd name="connsiteX17" fmla="*/ 1109133 w 1667933"/>
              <a:gd name="connsiteY17" fmla="*/ 153333 h 170266"/>
              <a:gd name="connsiteX18" fmla="*/ 1159933 w 1667933"/>
              <a:gd name="connsiteY18" fmla="*/ 170266 h 170266"/>
              <a:gd name="connsiteX19" fmla="*/ 1210733 w 1667933"/>
              <a:gd name="connsiteY19" fmla="*/ 161799 h 170266"/>
              <a:gd name="connsiteX20" fmla="*/ 1219200 w 1667933"/>
              <a:gd name="connsiteY20" fmla="*/ 136399 h 170266"/>
              <a:gd name="connsiteX21" fmla="*/ 1227666 w 1667933"/>
              <a:gd name="connsiteY21" fmla="*/ 68666 h 170266"/>
              <a:gd name="connsiteX22" fmla="*/ 1244600 w 1667933"/>
              <a:gd name="connsiteY22" fmla="*/ 51733 h 170266"/>
              <a:gd name="connsiteX23" fmla="*/ 1295400 w 1667933"/>
              <a:gd name="connsiteY23" fmla="*/ 34799 h 170266"/>
              <a:gd name="connsiteX24" fmla="*/ 1346200 w 1667933"/>
              <a:gd name="connsiteY24" fmla="*/ 43266 h 170266"/>
              <a:gd name="connsiteX25" fmla="*/ 1354666 w 1667933"/>
              <a:gd name="connsiteY25" fmla="*/ 94066 h 170266"/>
              <a:gd name="connsiteX26" fmla="*/ 1363133 w 1667933"/>
              <a:gd name="connsiteY26" fmla="*/ 119466 h 170266"/>
              <a:gd name="connsiteX27" fmla="*/ 1388533 w 1667933"/>
              <a:gd name="connsiteY27" fmla="*/ 136399 h 170266"/>
              <a:gd name="connsiteX28" fmla="*/ 1422400 w 1667933"/>
              <a:gd name="connsiteY28" fmla="*/ 170266 h 170266"/>
              <a:gd name="connsiteX29" fmla="*/ 1498600 w 1667933"/>
              <a:gd name="connsiteY29" fmla="*/ 144866 h 170266"/>
              <a:gd name="connsiteX30" fmla="*/ 1532466 w 1667933"/>
              <a:gd name="connsiteY30" fmla="*/ 94066 h 170266"/>
              <a:gd name="connsiteX31" fmla="*/ 1549400 w 1667933"/>
              <a:gd name="connsiteY31" fmla="*/ 77133 h 170266"/>
              <a:gd name="connsiteX32" fmla="*/ 1667933 w 1667933"/>
              <a:gd name="connsiteY32" fmla="*/ 68666 h 170266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24 h 169357"/>
              <a:gd name="connsiteX1" fmla="*/ 135466 w 1667933"/>
              <a:gd name="connsiteY1" fmla="*/ 16957 h 169357"/>
              <a:gd name="connsiteX2" fmla="*/ 296333 w 1667933"/>
              <a:gd name="connsiteY2" fmla="*/ 160890 h 169357"/>
              <a:gd name="connsiteX3" fmla="*/ 437356 w 1667933"/>
              <a:gd name="connsiteY3" fmla="*/ 14576 h 169357"/>
              <a:gd name="connsiteX4" fmla="*/ 565944 w 1667933"/>
              <a:gd name="connsiteY4" fmla="*/ 155599 h 169357"/>
              <a:gd name="connsiteX5" fmla="*/ 762000 w 1667933"/>
              <a:gd name="connsiteY5" fmla="*/ 24 h 169357"/>
              <a:gd name="connsiteX6" fmla="*/ 863600 w 1667933"/>
              <a:gd name="connsiteY6" fmla="*/ 143957 h 169357"/>
              <a:gd name="connsiteX7" fmla="*/ 889000 w 1667933"/>
              <a:gd name="connsiteY7" fmla="*/ 160890 h 169357"/>
              <a:gd name="connsiteX8" fmla="*/ 939800 w 1667933"/>
              <a:gd name="connsiteY8" fmla="*/ 152424 h 169357"/>
              <a:gd name="connsiteX9" fmla="*/ 956733 w 1667933"/>
              <a:gd name="connsiteY9" fmla="*/ 101624 h 169357"/>
              <a:gd name="connsiteX10" fmla="*/ 965200 w 1667933"/>
              <a:gd name="connsiteY10" fmla="*/ 76224 h 169357"/>
              <a:gd name="connsiteX11" fmla="*/ 973666 w 1667933"/>
              <a:gd name="connsiteY11" fmla="*/ 33890 h 169357"/>
              <a:gd name="connsiteX12" fmla="*/ 990600 w 1667933"/>
              <a:gd name="connsiteY12" fmla="*/ 16957 h 169357"/>
              <a:gd name="connsiteX13" fmla="*/ 1049866 w 1667933"/>
              <a:gd name="connsiteY13" fmla="*/ 25424 h 169357"/>
              <a:gd name="connsiteX14" fmla="*/ 1066800 w 1667933"/>
              <a:gd name="connsiteY14" fmla="*/ 42357 h 169357"/>
              <a:gd name="connsiteX15" fmla="*/ 1092200 w 1667933"/>
              <a:gd name="connsiteY15" fmla="*/ 135490 h 169357"/>
              <a:gd name="connsiteX16" fmla="*/ 1109133 w 1667933"/>
              <a:gd name="connsiteY16" fmla="*/ 152424 h 169357"/>
              <a:gd name="connsiteX17" fmla="*/ 1159933 w 1667933"/>
              <a:gd name="connsiteY17" fmla="*/ 169357 h 169357"/>
              <a:gd name="connsiteX18" fmla="*/ 1210733 w 1667933"/>
              <a:gd name="connsiteY18" fmla="*/ 160890 h 169357"/>
              <a:gd name="connsiteX19" fmla="*/ 1219200 w 1667933"/>
              <a:gd name="connsiteY19" fmla="*/ 135490 h 169357"/>
              <a:gd name="connsiteX20" fmla="*/ 1227666 w 1667933"/>
              <a:gd name="connsiteY20" fmla="*/ 67757 h 169357"/>
              <a:gd name="connsiteX21" fmla="*/ 1244600 w 1667933"/>
              <a:gd name="connsiteY21" fmla="*/ 50824 h 169357"/>
              <a:gd name="connsiteX22" fmla="*/ 1295400 w 1667933"/>
              <a:gd name="connsiteY22" fmla="*/ 33890 h 169357"/>
              <a:gd name="connsiteX23" fmla="*/ 1346200 w 1667933"/>
              <a:gd name="connsiteY23" fmla="*/ 42357 h 169357"/>
              <a:gd name="connsiteX24" fmla="*/ 1354666 w 1667933"/>
              <a:gd name="connsiteY24" fmla="*/ 93157 h 169357"/>
              <a:gd name="connsiteX25" fmla="*/ 1363133 w 1667933"/>
              <a:gd name="connsiteY25" fmla="*/ 118557 h 169357"/>
              <a:gd name="connsiteX26" fmla="*/ 1388533 w 1667933"/>
              <a:gd name="connsiteY26" fmla="*/ 135490 h 169357"/>
              <a:gd name="connsiteX27" fmla="*/ 1422400 w 1667933"/>
              <a:gd name="connsiteY27" fmla="*/ 169357 h 169357"/>
              <a:gd name="connsiteX28" fmla="*/ 1498600 w 1667933"/>
              <a:gd name="connsiteY28" fmla="*/ 143957 h 169357"/>
              <a:gd name="connsiteX29" fmla="*/ 1532466 w 1667933"/>
              <a:gd name="connsiteY29" fmla="*/ 93157 h 169357"/>
              <a:gd name="connsiteX30" fmla="*/ 1549400 w 1667933"/>
              <a:gd name="connsiteY30" fmla="*/ 76224 h 169357"/>
              <a:gd name="connsiteX31" fmla="*/ 1667933 w 1667933"/>
              <a:gd name="connsiteY31" fmla="*/ 67757 h 16935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39800 w 1667933"/>
              <a:gd name="connsiteY7" fmla="*/ 152404 h 169337"/>
              <a:gd name="connsiteX8" fmla="*/ 956733 w 1667933"/>
              <a:gd name="connsiteY8" fmla="*/ 101604 h 169337"/>
              <a:gd name="connsiteX9" fmla="*/ 965200 w 1667933"/>
              <a:gd name="connsiteY9" fmla="*/ 76204 h 169337"/>
              <a:gd name="connsiteX10" fmla="*/ 973666 w 1667933"/>
              <a:gd name="connsiteY10" fmla="*/ 33870 h 169337"/>
              <a:gd name="connsiteX11" fmla="*/ 990600 w 1667933"/>
              <a:gd name="connsiteY11" fmla="*/ 16937 h 169337"/>
              <a:gd name="connsiteX12" fmla="*/ 1049866 w 1667933"/>
              <a:gd name="connsiteY12" fmla="*/ 25404 h 169337"/>
              <a:gd name="connsiteX13" fmla="*/ 1066800 w 1667933"/>
              <a:gd name="connsiteY13" fmla="*/ 42337 h 169337"/>
              <a:gd name="connsiteX14" fmla="*/ 1092200 w 1667933"/>
              <a:gd name="connsiteY14" fmla="*/ 135470 h 169337"/>
              <a:gd name="connsiteX15" fmla="*/ 1109133 w 1667933"/>
              <a:gd name="connsiteY15" fmla="*/ 152404 h 169337"/>
              <a:gd name="connsiteX16" fmla="*/ 1159933 w 1667933"/>
              <a:gd name="connsiteY16" fmla="*/ 169337 h 169337"/>
              <a:gd name="connsiteX17" fmla="*/ 1210733 w 1667933"/>
              <a:gd name="connsiteY17" fmla="*/ 160870 h 169337"/>
              <a:gd name="connsiteX18" fmla="*/ 1219200 w 1667933"/>
              <a:gd name="connsiteY18" fmla="*/ 135470 h 169337"/>
              <a:gd name="connsiteX19" fmla="*/ 1227666 w 1667933"/>
              <a:gd name="connsiteY19" fmla="*/ 67737 h 169337"/>
              <a:gd name="connsiteX20" fmla="*/ 1244600 w 1667933"/>
              <a:gd name="connsiteY20" fmla="*/ 50804 h 169337"/>
              <a:gd name="connsiteX21" fmla="*/ 1295400 w 1667933"/>
              <a:gd name="connsiteY21" fmla="*/ 33870 h 169337"/>
              <a:gd name="connsiteX22" fmla="*/ 1346200 w 1667933"/>
              <a:gd name="connsiteY22" fmla="*/ 42337 h 169337"/>
              <a:gd name="connsiteX23" fmla="*/ 1354666 w 1667933"/>
              <a:gd name="connsiteY23" fmla="*/ 93137 h 169337"/>
              <a:gd name="connsiteX24" fmla="*/ 1363133 w 1667933"/>
              <a:gd name="connsiteY24" fmla="*/ 118537 h 169337"/>
              <a:gd name="connsiteX25" fmla="*/ 1388533 w 1667933"/>
              <a:gd name="connsiteY25" fmla="*/ 135470 h 169337"/>
              <a:gd name="connsiteX26" fmla="*/ 1422400 w 1667933"/>
              <a:gd name="connsiteY26" fmla="*/ 169337 h 169337"/>
              <a:gd name="connsiteX27" fmla="*/ 1498600 w 1667933"/>
              <a:gd name="connsiteY27" fmla="*/ 143937 h 169337"/>
              <a:gd name="connsiteX28" fmla="*/ 1532466 w 1667933"/>
              <a:gd name="connsiteY28" fmla="*/ 93137 h 169337"/>
              <a:gd name="connsiteX29" fmla="*/ 1549400 w 1667933"/>
              <a:gd name="connsiteY29" fmla="*/ 76204 h 169337"/>
              <a:gd name="connsiteX30" fmla="*/ 1667933 w 1667933"/>
              <a:gd name="connsiteY30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56733 w 1667933"/>
              <a:gd name="connsiteY7" fmla="*/ 101604 h 169337"/>
              <a:gd name="connsiteX8" fmla="*/ 965200 w 1667933"/>
              <a:gd name="connsiteY8" fmla="*/ 76204 h 169337"/>
              <a:gd name="connsiteX9" fmla="*/ 973666 w 1667933"/>
              <a:gd name="connsiteY9" fmla="*/ 33870 h 169337"/>
              <a:gd name="connsiteX10" fmla="*/ 990600 w 1667933"/>
              <a:gd name="connsiteY10" fmla="*/ 16937 h 169337"/>
              <a:gd name="connsiteX11" fmla="*/ 1049866 w 1667933"/>
              <a:gd name="connsiteY11" fmla="*/ 25404 h 169337"/>
              <a:gd name="connsiteX12" fmla="*/ 1066800 w 1667933"/>
              <a:gd name="connsiteY12" fmla="*/ 42337 h 169337"/>
              <a:gd name="connsiteX13" fmla="*/ 1092200 w 1667933"/>
              <a:gd name="connsiteY13" fmla="*/ 135470 h 169337"/>
              <a:gd name="connsiteX14" fmla="*/ 1109133 w 1667933"/>
              <a:gd name="connsiteY14" fmla="*/ 152404 h 169337"/>
              <a:gd name="connsiteX15" fmla="*/ 1159933 w 1667933"/>
              <a:gd name="connsiteY15" fmla="*/ 169337 h 169337"/>
              <a:gd name="connsiteX16" fmla="*/ 1210733 w 1667933"/>
              <a:gd name="connsiteY16" fmla="*/ 160870 h 169337"/>
              <a:gd name="connsiteX17" fmla="*/ 1219200 w 1667933"/>
              <a:gd name="connsiteY17" fmla="*/ 135470 h 169337"/>
              <a:gd name="connsiteX18" fmla="*/ 1227666 w 1667933"/>
              <a:gd name="connsiteY18" fmla="*/ 67737 h 169337"/>
              <a:gd name="connsiteX19" fmla="*/ 1244600 w 1667933"/>
              <a:gd name="connsiteY19" fmla="*/ 50804 h 169337"/>
              <a:gd name="connsiteX20" fmla="*/ 1295400 w 1667933"/>
              <a:gd name="connsiteY20" fmla="*/ 33870 h 169337"/>
              <a:gd name="connsiteX21" fmla="*/ 1346200 w 1667933"/>
              <a:gd name="connsiteY21" fmla="*/ 42337 h 169337"/>
              <a:gd name="connsiteX22" fmla="*/ 1354666 w 1667933"/>
              <a:gd name="connsiteY22" fmla="*/ 93137 h 169337"/>
              <a:gd name="connsiteX23" fmla="*/ 1363133 w 1667933"/>
              <a:gd name="connsiteY23" fmla="*/ 118537 h 169337"/>
              <a:gd name="connsiteX24" fmla="*/ 1388533 w 1667933"/>
              <a:gd name="connsiteY24" fmla="*/ 135470 h 169337"/>
              <a:gd name="connsiteX25" fmla="*/ 1422400 w 1667933"/>
              <a:gd name="connsiteY25" fmla="*/ 169337 h 169337"/>
              <a:gd name="connsiteX26" fmla="*/ 1498600 w 1667933"/>
              <a:gd name="connsiteY26" fmla="*/ 143937 h 169337"/>
              <a:gd name="connsiteX27" fmla="*/ 1532466 w 1667933"/>
              <a:gd name="connsiteY27" fmla="*/ 93137 h 169337"/>
              <a:gd name="connsiteX28" fmla="*/ 1549400 w 1667933"/>
              <a:gd name="connsiteY28" fmla="*/ 76204 h 169337"/>
              <a:gd name="connsiteX29" fmla="*/ 1667933 w 1667933"/>
              <a:gd name="connsiteY29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65200 w 1667933"/>
              <a:gd name="connsiteY7" fmla="*/ 76204 h 169337"/>
              <a:gd name="connsiteX8" fmla="*/ 973666 w 1667933"/>
              <a:gd name="connsiteY8" fmla="*/ 33870 h 169337"/>
              <a:gd name="connsiteX9" fmla="*/ 990600 w 1667933"/>
              <a:gd name="connsiteY9" fmla="*/ 16937 h 169337"/>
              <a:gd name="connsiteX10" fmla="*/ 1049866 w 1667933"/>
              <a:gd name="connsiteY10" fmla="*/ 25404 h 169337"/>
              <a:gd name="connsiteX11" fmla="*/ 1066800 w 1667933"/>
              <a:gd name="connsiteY11" fmla="*/ 42337 h 169337"/>
              <a:gd name="connsiteX12" fmla="*/ 1092200 w 1667933"/>
              <a:gd name="connsiteY12" fmla="*/ 135470 h 169337"/>
              <a:gd name="connsiteX13" fmla="*/ 1109133 w 1667933"/>
              <a:gd name="connsiteY13" fmla="*/ 152404 h 169337"/>
              <a:gd name="connsiteX14" fmla="*/ 1159933 w 1667933"/>
              <a:gd name="connsiteY14" fmla="*/ 169337 h 169337"/>
              <a:gd name="connsiteX15" fmla="*/ 1210733 w 1667933"/>
              <a:gd name="connsiteY15" fmla="*/ 160870 h 169337"/>
              <a:gd name="connsiteX16" fmla="*/ 1219200 w 1667933"/>
              <a:gd name="connsiteY16" fmla="*/ 135470 h 169337"/>
              <a:gd name="connsiteX17" fmla="*/ 1227666 w 1667933"/>
              <a:gd name="connsiteY17" fmla="*/ 67737 h 169337"/>
              <a:gd name="connsiteX18" fmla="*/ 1244600 w 1667933"/>
              <a:gd name="connsiteY18" fmla="*/ 50804 h 169337"/>
              <a:gd name="connsiteX19" fmla="*/ 1295400 w 1667933"/>
              <a:gd name="connsiteY19" fmla="*/ 33870 h 169337"/>
              <a:gd name="connsiteX20" fmla="*/ 1346200 w 1667933"/>
              <a:gd name="connsiteY20" fmla="*/ 42337 h 169337"/>
              <a:gd name="connsiteX21" fmla="*/ 1354666 w 1667933"/>
              <a:gd name="connsiteY21" fmla="*/ 93137 h 169337"/>
              <a:gd name="connsiteX22" fmla="*/ 1363133 w 1667933"/>
              <a:gd name="connsiteY22" fmla="*/ 118537 h 169337"/>
              <a:gd name="connsiteX23" fmla="*/ 1388533 w 1667933"/>
              <a:gd name="connsiteY23" fmla="*/ 135470 h 169337"/>
              <a:gd name="connsiteX24" fmla="*/ 1422400 w 1667933"/>
              <a:gd name="connsiteY24" fmla="*/ 169337 h 169337"/>
              <a:gd name="connsiteX25" fmla="*/ 1498600 w 1667933"/>
              <a:gd name="connsiteY25" fmla="*/ 143937 h 169337"/>
              <a:gd name="connsiteX26" fmla="*/ 1532466 w 1667933"/>
              <a:gd name="connsiteY26" fmla="*/ 93137 h 169337"/>
              <a:gd name="connsiteX27" fmla="*/ 1549400 w 1667933"/>
              <a:gd name="connsiteY27" fmla="*/ 76204 h 169337"/>
              <a:gd name="connsiteX28" fmla="*/ 1667933 w 1667933"/>
              <a:gd name="connsiteY28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73666 w 1667933"/>
              <a:gd name="connsiteY7" fmla="*/ 33870 h 169337"/>
              <a:gd name="connsiteX8" fmla="*/ 990600 w 1667933"/>
              <a:gd name="connsiteY8" fmla="*/ 16937 h 169337"/>
              <a:gd name="connsiteX9" fmla="*/ 1049866 w 1667933"/>
              <a:gd name="connsiteY9" fmla="*/ 25404 h 169337"/>
              <a:gd name="connsiteX10" fmla="*/ 1066800 w 1667933"/>
              <a:gd name="connsiteY10" fmla="*/ 42337 h 169337"/>
              <a:gd name="connsiteX11" fmla="*/ 1092200 w 1667933"/>
              <a:gd name="connsiteY11" fmla="*/ 135470 h 169337"/>
              <a:gd name="connsiteX12" fmla="*/ 1109133 w 1667933"/>
              <a:gd name="connsiteY12" fmla="*/ 152404 h 169337"/>
              <a:gd name="connsiteX13" fmla="*/ 1159933 w 1667933"/>
              <a:gd name="connsiteY13" fmla="*/ 169337 h 169337"/>
              <a:gd name="connsiteX14" fmla="*/ 1210733 w 1667933"/>
              <a:gd name="connsiteY14" fmla="*/ 160870 h 169337"/>
              <a:gd name="connsiteX15" fmla="*/ 1219200 w 1667933"/>
              <a:gd name="connsiteY15" fmla="*/ 135470 h 169337"/>
              <a:gd name="connsiteX16" fmla="*/ 1227666 w 1667933"/>
              <a:gd name="connsiteY16" fmla="*/ 67737 h 169337"/>
              <a:gd name="connsiteX17" fmla="*/ 1244600 w 1667933"/>
              <a:gd name="connsiteY17" fmla="*/ 50804 h 169337"/>
              <a:gd name="connsiteX18" fmla="*/ 1295400 w 1667933"/>
              <a:gd name="connsiteY18" fmla="*/ 33870 h 169337"/>
              <a:gd name="connsiteX19" fmla="*/ 1346200 w 1667933"/>
              <a:gd name="connsiteY19" fmla="*/ 42337 h 169337"/>
              <a:gd name="connsiteX20" fmla="*/ 1354666 w 1667933"/>
              <a:gd name="connsiteY20" fmla="*/ 93137 h 169337"/>
              <a:gd name="connsiteX21" fmla="*/ 1363133 w 1667933"/>
              <a:gd name="connsiteY21" fmla="*/ 118537 h 169337"/>
              <a:gd name="connsiteX22" fmla="*/ 1388533 w 1667933"/>
              <a:gd name="connsiteY22" fmla="*/ 135470 h 169337"/>
              <a:gd name="connsiteX23" fmla="*/ 1422400 w 1667933"/>
              <a:gd name="connsiteY23" fmla="*/ 169337 h 169337"/>
              <a:gd name="connsiteX24" fmla="*/ 1498600 w 1667933"/>
              <a:gd name="connsiteY24" fmla="*/ 143937 h 169337"/>
              <a:gd name="connsiteX25" fmla="*/ 1532466 w 1667933"/>
              <a:gd name="connsiteY25" fmla="*/ 93137 h 169337"/>
              <a:gd name="connsiteX26" fmla="*/ 1549400 w 1667933"/>
              <a:gd name="connsiteY26" fmla="*/ 76204 h 169337"/>
              <a:gd name="connsiteX27" fmla="*/ 1667933 w 1667933"/>
              <a:gd name="connsiteY27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49866 w 1667933"/>
              <a:gd name="connsiteY8" fmla="*/ 25404 h 169337"/>
              <a:gd name="connsiteX9" fmla="*/ 1066800 w 1667933"/>
              <a:gd name="connsiteY9" fmla="*/ 42337 h 169337"/>
              <a:gd name="connsiteX10" fmla="*/ 1092200 w 1667933"/>
              <a:gd name="connsiteY10" fmla="*/ 135470 h 169337"/>
              <a:gd name="connsiteX11" fmla="*/ 1109133 w 1667933"/>
              <a:gd name="connsiteY11" fmla="*/ 152404 h 169337"/>
              <a:gd name="connsiteX12" fmla="*/ 1159933 w 1667933"/>
              <a:gd name="connsiteY12" fmla="*/ 169337 h 169337"/>
              <a:gd name="connsiteX13" fmla="*/ 1210733 w 1667933"/>
              <a:gd name="connsiteY13" fmla="*/ 160870 h 169337"/>
              <a:gd name="connsiteX14" fmla="*/ 1219200 w 1667933"/>
              <a:gd name="connsiteY14" fmla="*/ 135470 h 169337"/>
              <a:gd name="connsiteX15" fmla="*/ 1227666 w 1667933"/>
              <a:gd name="connsiteY15" fmla="*/ 67737 h 169337"/>
              <a:gd name="connsiteX16" fmla="*/ 1244600 w 1667933"/>
              <a:gd name="connsiteY16" fmla="*/ 50804 h 169337"/>
              <a:gd name="connsiteX17" fmla="*/ 1295400 w 1667933"/>
              <a:gd name="connsiteY17" fmla="*/ 33870 h 169337"/>
              <a:gd name="connsiteX18" fmla="*/ 1346200 w 1667933"/>
              <a:gd name="connsiteY18" fmla="*/ 42337 h 169337"/>
              <a:gd name="connsiteX19" fmla="*/ 1354666 w 1667933"/>
              <a:gd name="connsiteY19" fmla="*/ 93137 h 169337"/>
              <a:gd name="connsiteX20" fmla="*/ 1363133 w 1667933"/>
              <a:gd name="connsiteY20" fmla="*/ 118537 h 169337"/>
              <a:gd name="connsiteX21" fmla="*/ 1388533 w 1667933"/>
              <a:gd name="connsiteY21" fmla="*/ 135470 h 169337"/>
              <a:gd name="connsiteX22" fmla="*/ 1422400 w 1667933"/>
              <a:gd name="connsiteY22" fmla="*/ 169337 h 169337"/>
              <a:gd name="connsiteX23" fmla="*/ 1498600 w 1667933"/>
              <a:gd name="connsiteY23" fmla="*/ 143937 h 169337"/>
              <a:gd name="connsiteX24" fmla="*/ 1532466 w 1667933"/>
              <a:gd name="connsiteY24" fmla="*/ 93137 h 169337"/>
              <a:gd name="connsiteX25" fmla="*/ 1549400 w 1667933"/>
              <a:gd name="connsiteY25" fmla="*/ 76204 h 169337"/>
              <a:gd name="connsiteX26" fmla="*/ 1667933 w 1667933"/>
              <a:gd name="connsiteY26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66800 w 1667933"/>
              <a:gd name="connsiteY8" fmla="*/ 42337 h 169337"/>
              <a:gd name="connsiteX9" fmla="*/ 1092200 w 1667933"/>
              <a:gd name="connsiteY9" fmla="*/ 135470 h 169337"/>
              <a:gd name="connsiteX10" fmla="*/ 1109133 w 1667933"/>
              <a:gd name="connsiteY10" fmla="*/ 152404 h 169337"/>
              <a:gd name="connsiteX11" fmla="*/ 1159933 w 1667933"/>
              <a:gd name="connsiteY11" fmla="*/ 169337 h 169337"/>
              <a:gd name="connsiteX12" fmla="*/ 1210733 w 1667933"/>
              <a:gd name="connsiteY12" fmla="*/ 160870 h 169337"/>
              <a:gd name="connsiteX13" fmla="*/ 1219200 w 1667933"/>
              <a:gd name="connsiteY13" fmla="*/ 135470 h 169337"/>
              <a:gd name="connsiteX14" fmla="*/ 1227666 w 1667933"/>
              <a:gd name="connsiteY14" fmla="*/ 67737 h 169337"/>
              <a:gd name="connsiteX15" fmla="*/ 1244600 w 1667933"/>
              <a:gd name="connsiteY15" fmla="*/ 50804 h 169337"/>
              <a:gd name="connsiteX16" fmla="*/ 1295400 w 1667933"/>
              <a:gd name="connsiteY16" fmla="*/ 33870 h 169337"/>
              <a:gd name="connsiteX17" fmla="*/ 1346200 w 1667933"/>
              <a:gd name="connsiteY17" fmla="*/ 42337 h 169337"/>
              <a:gd name="connsiteX18" fmla="*/ 1354666 w 1667933"/>
              <a:gd name="connsiteY18" fmla="*/ 93137 h 169337"/>
              <a:gd name="connsiteX19" fmla="*/ 1363133 w 1667933"/>
              <a:gd name="connsiteY19" fmla="*/ 118537 h 169337"/>
              <a:gd name="connsiteX20" fmla="*/ 1388533 w 1667933"/>
              <a:gd name="connsiteY20" fmla="*/ 135470 h 169337"/>
              <a:gd name="connsiteX21" fmla="*/ 1422400 w 1667933"/>
              <a:gd name="connsiteY21" fmla="*/ 169337 h 169337"/>
              <a:gd name="connsiteX22" fmla="*/ 1498600 w 1667933"/>
              <a:gd name="connsiteY22" fmla="*/ 143937 h 169337"/>
              <a:gd name="connsiteX23" fmla="*/ 1532466 w 1667933"/>
              <a:gd name="connsiteY23" fmla="*/ 93137 h 169337"/>
              <a:gd name="connsiteX24" fmla="*/ 1549400 w 1667933"/>
              <a:gd name="connsiteY24" fmla="*/ 76204 h 169337"/>
              <a:gd name="connsiteX25" fmla="*/ 1667933 w 1667933"/>
              <a:gd name="connsiteY25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69337"/>
              <a:gd name="connsiteX1" fmla="*/ 135466 w 1667933"/>
              <a:gd name="connsiteY1" fmla="*/ 16937 h 169337"/>
              <a:gd name="connsiteX2" fmla="*/ 296333 w 1667933"/>
              <a:gd name="connsiteY2" fmla="*/ 160870 h 169337"/>
              <a:gd name="connsiteX3" fmla="*/ 437356 w 1667933"/>
              <a:gd name="connsiteY3" fmla="*/ 14556 h 169337"/>
              <a:gd name="connsiteX4" fmla="*/ 565944 w 1667933"/>
              <a:gd name="connsiteY4" fmla="*/ 155579 h 169337"/>
              <a:gd name="connsiteX5" fmla="*/ 762000 w 1667933"/>
              <a:gd name="connsiteY5" fmla="*/ 4 h 169337"/>
              <a:gd name="connsiteX6" fmla="*/ 889000 w 1667933"/>
              <a:gd name="connsiteY6" fmla="*/ 160870 h 169337"/>
              <a:gd name="connsiteX7" fmla="*/ 990600 w 1667933"/>
              <a:gd name="connsiteY7" fmla="*/ 16937 h 169337"/>
              <a:gd name="connsiteX8" fmla="*/ 1092200 w 1667933"/>
              <a:gd name="connsiteY8" fmla="*/ 135470 h 169337"/>
              <a:gd name="connsiteX9" fmla="*/ 1109133 w 1667933"/>
              <a:gd name="connsiteY9" fmla="*/ 152404 h 169337"/>
              <a:gd name="connsiteX10" fmla="*/ 1159933 w 1667933"/>
              <a:gd name="connsiteY10" fmla="*/ 169337 h 169337"/>
              <a:gd name="connsiteX11" fmla="*/ 1210733 w 1667933"/>
              <a:gd name="connsiteY11" fmla="*/ 160870 h 169337"/>
              <a:gd name="connsiteX12" fmla="*/ 1219200 w 1667933"/>
              <a:gd name="connsiteY12" fmla="*/ 135470 h 169337"/>
              <a:gd name="connsiteX13" fmla="*/ 1227666 w 1667933"/>
              <a:gd name="connsiteY13" fmla="*/ 67737 h 169337"/>
              <a:gd name="connsiteX14" fmla="*/ 1244600 w 1667933"/>
              <a:gd name="connsiteY14" fmla="*/ 50804 h 169337"/>
              <a:gd name="connsiteX15" fmla="*/ 1295400 w 1667933"/>
              <a:gd name="connsiteY15" fmla="*/ 33870 h 169337"/>
              <a:gd name="connsiteX16" fmla="*/ 1346200 w 1667933"/>
              <a:gd name="connsiteY16" fmla="*/ 42337 h 169337"/>
              <a:gd name="connsiteX17" fmla="*/ 1354666 w 1667933"/>
              <a:gd name="connsiteY17" fmla="*/ 93137 h 169337"/>
              <a:gd name="connsiteX18" fmla="*/ 1363133 w 1667933"/>
              <a:gd name="connsiteY18" fmla="*/ 118537 h 169337"/>
              <a:gd name="connsiteX19" fmla="*/ 1388533 w 1667933"/>
              <a:gd name="connsiteY19" fmla="*/ 135470 h 169337"/>
              <a:gd name="connsiteX20" fmla="*/ 1422400 w 1667933"/>
              <a:gd name="connsiteY20" fmla="*/ 169337 h 169337"/>
              <a:gd name="connsiteX21" fmla="*/ 1498600 w 1667933"/>
              <a:gd name="connsiteY21" fmla="*/ 143937 h 169337"/>
              <a:gd name="connsiteX22" fmla="*/ 1532466 w 1667933"/>
              <a:gd name="connsiteY22" fmla="*/ 93137 h 169337"/>
              <a:gd name="connsiteX23" fmla="*/ 1549400 w 1667933"/>
              <a:gd name="connsiteY23" fmla="*/ 76204 h 169337"/>
              <a:gd name="connsiteX24" fmla="*/ 1667933 w 1667933"/>
              <a:gd name="connsiteY24" fmla="*/ 67737 h 169337"/>
              <a:gd name="connsiteX0" fmla="*/ 0 w 1667933"/>
              <a:gd name="connsiteY0" fmla="*/ 152404 h 170691"/>
              <a:gd name="connsiteX1" fmla="*/ 135466 w 1667933"/>
              <a:gd name="connsiteY1" fmla="*/ 16937 h 170691"/>
              <a:gd name="connsiteX2" fmla="*/ 296333 w 1667933"/>
              <a:gd name="connsiteY2" fmla="*/ 160870 h 170691"/>
              <a:gd name="connsiteX3" fmla="*/ 437356 w 1667933"/>
              <a:gd name="connsiteY3" fmla="*/ 14556 h 170691"/>
              <a:gd name="connsiteX4" fmla="*/ 565944 w 1667933"/>
              <a:gd name="connsiteY4" fmla="*/ 155579 h 170691"/>
              <a:gd name="connsiteX5" fmla="*/ 762000 w 1667933"/>
              <a:gd name="connsiteY5" fmla="*/ 4 h 170691"/>
              <a:gd name="connsiteX6" fmla="*/ 889000 w 1667933"/>
              <a:gd name="connsiteY6" fmla="*/ 160870 h 170691"/>
              <a:gd name="connsiteX7" fmla="*/ 990600 w 1667933"/>
              <a:gd name="connsiteY7" fmla="*/ 16937 h 170691"/>
              <a:gd name="connsiteX8" fmla="*/ 1109133 w 1667933"/>
              <a:gd name="connsiteY8" fmla="*/ 152404 h 170691"/>
              <a:gd name="connsiteX9" fmla="*/ 1159933 w 1667933"/>
              <a:gd name="connsiteY9" fmla="*/ 169337 h 170691"/>
              <a:gd name="connsiteX10" fmla="*/ 1210733 w 1667933"/>
              <a:gd name="connsiteY10" fmla="*/ 160870 h 170691"/>
              <a:gd name="connsiteX11" fmla="*/ 1219200 w 1667933"/>
              <a:gd name="connsiteY11" fmla="*/ 135470 h 170691"/>
              <a:gd name="connsiteX12" fmla="*/ 1227666 w 1667933"/>
              <a:gd name="connsiteY12" fmla="*/ 67737 h 170691"/>
              <a:gd name="connsiteX13" fmla="*/ 1244600 w 1667933"/>
              <a:gd name="connsiteY13" fmla="*/ 50804 h 170691"/>
              <a:gd name="connsiteX14" fmla="*/ 1295400 w 1667933"/>
              <a:gd name="connsiteY14" fmla="*/ 33870 h 170691"/>
              <a:gd name="connsiteX15" fmla="*/ 1346200 w 1667933"/>
              <a:gd name="connsiteY15" fmla="*/ 42337 h 170691"/>
              <a:gd name="connsiteX16" fmla="*/ 1354666 w 1667933"/>
              <a:gd name="connsiteY16" fmla="*/ 93137 h 170691"/>
              <a:gd name="connsiteX17" fmla="*/ 1363133 w 1667933"/>
              <a:gd name="connsiteY17" fmla="*/ 118537 h 170691"/>
              <a:gd name="connsiteX18" fmla="*/ 1388533 w 1667933"/>
              <a:gd name="connsiteY18" fmla="*/ 135470 h 170691"/>
              <a:gd name="connsiteX19" fmla="*/ 1422400 w 1667933"/>
              <a:gd name="connsiteY19" fmla="*/ 169337 h 170691"/>
              <a:gd name="connsiteX20" fmla="*/ 1498600 w 1667933"/>
              <a:gd name="connsiteY20" fmla="*/ 143937 h 170691"/>
              <a:gd name="connsiteX21" fmla="*/ 1532466 w 1667933"/>
              <a:gd name="connsiteY21" fmla="*/ 93137 h 170691"/>
              <a:gd name="connsiteX22" fmla="*/ 1549400 w 1667933"/>
              <a:gd name="connsiteY22" fmla="*/ 76204 h 170691"/>
              <a:gd name="connsiteX23" fmla="*/ 1667933 w 1667933"/>
              <a:gd name="connsiteY23" fmla="*/ 67737 h 170691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9719"/>
              <a:gd name="connsiteX1" fmla="*/ 135466 w 1667933"/>
              <a:gd name="connsiteY1" fmla="*/ 16937 h 179719"/>
              <a:gd name="connsiteX2" fmla="*/ 296333 w 1667933"/>
              <a:gd name="connsiteY2" fmla="*/ 160870 h 179719"/>
              <a:gd name="connsiteX3" fmla="*/ 437356 w 1667933"/>
              <a:gd name="connsiteY3" fmla="*/ 14556 h 179719"/>
              <a:gd name="connsiteX4" fmla="*/ 565944 w 1667933"/>
              <a:gd name="connsiteY4" fmla="*/ 155579 h 179719"/>
              <a:gd name="connsiteX5" fmla="*/ 762000 w 1667933"/>
              <a:gd name="connsiteY5" fmla="*/ 4 h 179719"/>
              <a:gd name="connsiteX6" fmla="*/ 889000 w 1667933"/>
              <a:gd name="connsiteY6" fmla="*/ 160870 h 179719"/>
              <a:gd name="connsiteX7" fmla="*/ 990600 w 1667933"/>
              <a:gd name="connsiteY7" fmla="*/ 16937 h 179719"/>
              <a:gd name="connsiteX8" fmla="*/ 1159933 w 1667933"/>
              <a:gd name="connsiteY8" fmla="*/ 169337 h 179719"/>
              <a:gd name="connsiteX9" fmla="*/ 1210733 w 1667933"/>
              <a:gd name="connsiteY9" fmla="*/ 160870 h 179719"/>
              <a:gd name="connsiteX10" fmla="*/ 1219200 w 1667933"/>
              <a:gd name="connsiteY10" fmla="*/ 135470 h 179719"/>
              <a:gd name="connsiteX11" fmla="*/ 1227666 w 1667933"/>
              <a:gd name="connsiteY11" fmla="*/ 67737 h 179719"/>
              <a:gd name="connsiteX12" fmla="*/ 1244600 w 1667933"/>
              <a:gd name="connsiteY12" fmla="*/ 50804 h 179719"/>
              <a:gd name="connsiteX13" fmla="*/ 1295400 w 1667933"/>
              <a:gd name="connsiteY13" fmla="*/ 33870 h 179719"/>
              <a:gd name="connsiteX14" fmla="*/ 1346200 w 1667933"/>
              <a:gd name="connsiteY14" fmla="*/ 42337 h 179719"/>
              <a:gd name="connsiteX15" fmla="*/ 1354666 w 1667933"/>
              <a:gd name="connsiteY15" fmla="*/ 93137 h 179719"/>
              <a:gd name="connsiteX16" fmla="*/ 1363133 w 1667933"/>
              <a:gd name="connsiteY16" fmla="*/ 118537 h 179719"/>
              <a:gd name="connsiteX17" fmla="*/ 1388533 w 1667933"/>
              <a:gd name="connsiteY17" fmla="*/ 135470 h 179719"/>
              <a:gd name="connsiteX18" fmla="*/ 1422400 w 1667933"/>
              <a:gd name="connsiteY18" fmla="*/ 169337 h 179719"/>
              <a:gd name="connsiteX19" fmla="*/ 1498600 w 1667933"/>
              <a:gd name="connsiteY19" fmla="*/ 143937 h 179719"/>
              <a:gd name="connsiteX20" fmla="*/ 1532466 w 1667933"/>
              <a:gd name="connsiteY20" fmla="*/ 93137 h 179719"/>
              <a:gd name="connsiteX21" fmla="*/ 1549400 w 1667933"/>
              <a:gd name="connsiteY21" fmla="*/ 76204 h 179719"/>
              <a:gd name="connsiteX22" fmla="*/ 1667933 w 1667933"/>
              <a:gd name="connsiteY22" fmla="*/ 67737 h 179719"/>
              <a:gd name="connsiteX0" fmla="*/ 0 w 1667933"/>
              <a:gd name="connsiteY0" fmla="*/ 152404 h 175027"/>
              <a:gd name="connsiteX1" fmla="*/ 135466 w 1667933"/>
              <a:gd name="connsiteY1" fmla="*/ 16937 h 175027"/>
              <a:gd name="connsiteX2" fmla="*/ 296333 w 1667933"/>
              <a:gd name="connsiteY2" fmla="*/ 160870 h 175027"/>
              <a:gd name="connsiteX3" fmla="*/ 437356 w 1667933"/>
              <a:gd name="connsiteY3" fmla="*/ 14556 h 175027"/>
              <a:gd name="connsiteX4" fmla="*/ 565944 w 1667933"/>
              <a:gd name="connsiteY4" fmla="*/ 155579 h 175027"/>
              <a:gd name="connsiteX5" fmla="*/ 762000 w 1667933"/>
              <a:gd name="connsiteY5" fmla="*/ 4 h 175027"/>
              <a:gd name="connsiteX6" fmla="*/ 889000 w 1667933"/>
              <a:gd name="connsiteY6" fmla="*/ 160870 h 175027"/>
              <a:gd name="connsiteX7" fmla="*/ 990600 w 1667933"/>
              <a:gd name="connsiteY7" fmla="*/ 16937 h 175027"/>
              <a:gd name="connsiteX8" fmla="*/ 1159933 w 1667933"/>
              <a:gd name="connsiteY8" fmla="*/ 169337 h 175027"/>
              <a:gd name="connsiteX9" fmla="*/ 1219200 w 1667933"/>
              <a:gd name="connsiteY9" fmla="*/ 135470 h 175027"/>
              <a:gd name="connsiteX10" fmla="*/ 1227666 w 1667933"/>
              <a:gd name="connsiteY10" fmla="*/ 67737 h 175027"/>
              <a:gd name="connsiteX11" fmla="*/ 1244600 w 1667933"/>
              <a:gd name="connsiteY11" fmla="*/ 50804 h 175027"/>
              <a:gd name="connsiteX12" fmla="*/ 1295400 w 1667933"/>
              <a:gd name="connsiteY12" fmla="*/ 33870 h 175027"/>
              <a:gd name="connsiteX13" fmla="*/ 1346200 w 1667933"/>
              <a:gd name="connsiteY13" fmla="*/ 42337 h 175027"/>
              <a:gd name="connsiteX14" fmla="*/ 1354666 w 1667933"/>
              <a:gd name="connsiteY14" fmla="*/ 93137 h 175027"/>
              <a:gd name="connsiteX15" fmla="*/ 1363133 w 1667933"/>
              <a:gd name="connsiteY15" fmla="*/ 118537 h 175027"/>
              <a:gd name="connsiteX16" fmla="*/ 1388533 w 1667933"/>
              <a:gd name="connsiteY16" fmla="*/ 135470 h 175027"/>
              <a:gd name="connsiteX17" fmla="*/ 1422400 w 1667933"/>
              <a:gd name="connsiteY17" fmla="*/ 169337 h 175027"/>
              <a:gd name="connsiteX18" fmla="*/ 1498600 w 1667933"/>
              <a:gd name="connsiteY18" fmla="*/ 143937 h 175027"/>
              <a:gd name="connsiteX19" fmla="*/ 1532466 w 1667933"/>
              <a:gd name="connsiteY19" fmla="*/ 93137 h 175027"/>
              <a:gd name="connsiteX20" fmla="*/ 1549400 w 1667933"/>
              <a:gd name="connsiteY20" fmla="*/ 76204 h 175027"/>
              <a:gd name="connsiteX21" fmla="*/ 1667933 w 1667933"/>
              <a:gd name="connsiteY21" fmla="*/ 67737 h 175027"/>
              <a:gd name="connsiteX0" fmla="*/ 0 w 1667933"/>
              <a:gd name="connsiteY0" fmla="*/ 152404 h 169895"/>
              <a:gd name="connsiteX1" fmla="*/ 135466 w 1667933"/>
              <a:gd name="connsiteY1" fmla="*/ 16937 h 169895"/>
              <a:gd name="connsiteX2" fmla="*/ 296333 w 1667933"/>
              <a:gd name="connsiteY2" fmla="*/ 160870 h 169895"/>
              <a:gd name="connsiteX3" fmla="*/ 437356 w 1667933"/>
              <a:gd name="connsiteY3" fmla="*/ 14556 h 169895"/>
              <a:gd name="connsiteX4" fmla="*/ 565944 w 1667933"/>
              <a:gd name="connsiteY4" fmla="*/ 155579 h 169895"/>
              <a:gd name="connsiteX5" fmla="*/ 762000 w 1667933"/>
              <a:gd name="connsiteY5" fmla="*/ 4 h 169895"/>
              <a:gd name="connsiteX6" fmla="*/ 889000 w 1667933"/>
              <a:gd name="connsiteY6" fmla="*/ 160870 h 169895"/>
              <a:gd name="connsiteX7" fmla="*/ 990600 w 1667933"/>
              <a:gd name="connsiteY7" fmla="*/ 16937 h 169895"/>
              <a:gd name="connsiteX8" fmla="*/ 1159933 w 1667933"/>
              <a:gd name="connsiteY8" fmla="*/ 169337 h 169895"/>
              <a:gd name="connsiteX9" fmla="*/ 1227666 w 1667933"/>
              <a:gd name="connsiteY9" fmla="*/ 67737 h 169895"/>
              <a:gd name="connsiteX10" fmla="*/ 1244600 w 1667933"/>
              <a:gd name="connsiteY10" fmla="*/ 50804 h 169895"/>
              <a:gd name="connsiteX11" fmla="*/ 1295400 w 1667933"/>
              <a:gd name="connsiteY11" fmla="*/ 33870 h 169895"/>
              <a:gd name="connsiteX12" fmla="*/ 1346200 w 1667933"/>
              <a:gd name="connsiteY12" fmla="*/ 42337 h 169895"/>
              <a:gd name="connsiteX13" fmla="*/ 1354666 w 1667933"/>
              <a:gd name="connsiteY13" fmla="*/ 93137 h 169895"/>
              <a:gd name="connsiteX14" fmla="*/ 1363133 w 1667933"/>
              <a:gd name="connsiteY14" fmla="*/ 118537 h 169895"/>
              <a:gd name="connsiteX15" fmla="*/ 1388533 w 1667933"/>
              <a:gd name="connsiteY15" fmla="*/ 135470 h 169895"/>
              <a:gd name="connsiteX16" fmla="*/ 1422400 w 1667933"/>
              <a:gd name="connsiteY16" fmla="*/ 169337 h 169895"/>
              <a:gd name="connsiteX17" fmla="*/ 1498600 w 1667933"/>
              <a:gd name="connsiteY17" fmla="*/ 143937 h 169895"/>
              <a:gd name="connsiteX18" fmla="*/ 1532466 w 1667933"/>
              <a:gd name="connsiteY18" fmla="*/ 93137 h 169895"/>
              <a:gd name="connsiteX19" fmla="*/ 1549400 w 1667933"/>
              <a:gd name="connsiteY19" fmla="*/ 76204 h 169895"/>
              <a:gd name="connsiteX20" fmla="*/ 1667933 w 1667933"/>
              <a:gd name="connsiteY20" fmla="*/ 67737 h 169895"/>
              <a:gd name="connsiteX0" fmla="*/ 0 w 1667933"/>
              <a:gd name="connsiteY0" fmla="*/ 152404 h 169563"/>
              <a:gd name="connsiteX1" fmla="*/ 135466 w 1667933"/>
              <a:gd name="connsiteY1" fmla="*/ 16937 h 169563"/>
              <a:gd name="connsiteX2" fmla="*/ 296333 w 1667933"/>
              <a:gd name="connsiteY2" fmla="*/ 160870 h 169563"/>
              <a:gd name="connsiteX3" fmla="*/ 437356 w 1667933"/>
              <a:gd name="connsiteY3" fmla="*/ 14556 h 169563"/>
              <a:gd name="connsiteX4" fmla="*/ 565944 w 1667933"/>
              <a:gd name="connsiteY4" fmla="*/ 155579 h 169563"/>
              <a:gd name="connsiteX5" fmla="*/ 762000 w 1667933"/>
              <a:gd name="connsiteY5" fmla="*/ 4 h 169563"/>
              <a:gd name="connsiteX6" fmla="*/ 889000 w 1667933"/>
              <a:gd name="connsiteY6" fmla="*/ 160870 h 169563"/>
              <a:gd name="connsiteX7" fmla="*/ 990600 w 1667933"/>
              <a:gd name="connsiteY7" fmla="*/ 16937 h 169563"/>
              <a:gd name="connsiteX8" fmla="*/ 1159933 w 1667933"/>
              <a:gd name="connsiteY8" fmla="*/ 169337 h 169563"/>
              <a:gd name="connsiteX9" fmla="*/ 1244600 w 1667933"/>
              <a:gd name="connsiteY9" fmla="*/ 50804 h 169563"/>
              <a:gd name="connsiteX10" fmla="*/ 1295400 w 1667933"/>
              <a:gd name="connsiteY10" fmla="*/ 33870 h 169563"/>
              <a:gd name="connsiteX11" fmla="*/ 1346200 w 1667933"/>
              <a:gd name="connsiteY11" fmla="*/ 42337 h 169563"/>
              <a:gd name="connsiteX12" fmla="*/ 1354666 w 1667933"/>
              <a:gd name="connsiteY12" fmla="*/ 93137 h 169563"/>
              <a:gd name="connsiteX13" fmla="*/ 1363133 w 1667933"/>
              <a:gd name="connsiteY13" fmla="*/ 118537 h 169563"/>
              <a:gd name="connsiteX14" fmla="*/ 1388533 w 1667933"/>
              <a:gd name="connsiteY14" fmla="*/ 135470 h 169563"/>
              <a:gd name="connsiteX15" fmla="*/ 1422400 w 1667933"/>
              <a:gd name="connsiteY15" fmla="*/ 169337 h 169563"/>
              <a:gd name="connsiteX16" fmla="*/ 1498600 w 1667933"/>
              <a:gd name="connsiteY16" fmla="*/ 143937 h 169563"/>
              <a:gd name="connsiteX17" fmla="*/ 1532466 w 1667933"/>
              <a:gd name="connsiteY17" fmla="*/ 93137 h 169563"/>
              <a:gd name="connsiteX18" fmla="*/ 1549400 w 1667933"/>
              <a:gd name="connsiteY18" fmla="*/ 76204 h 169563"/>
              <a:gd name="connsiteX19" fmla="*/ 1667933 w 1667933"/>
              <a:gd name="connsiteY19" fmla="*/ 67737 h 169563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7"/>
              <a:gd name="connsiteX1" fmla="*/ 135466 w 1667933"/>
              <a:gd name="connsiteY1" fmla="*/ 16937 h 169387"/>
              <a:gd name="connsiteX2" fmla="*/ 296333 w 1667933"/>
              <a:gd name="connsiteY2" fmla="*/ 160870 h 169387"/>
              <a:gd name="connsiteX3" fmla="*/ 437356 w 1667933"/>
              <a:gd name="connsiteY3" fmla="*/ 14556 h 169387"/>
              <a:gd name="connsiteX4" fmla="*/ 565944 w 1667933"/>
              <a:gd name="connsiteY4" fmla="*/ 155579 h 169387"/>
              <a:gd name="connsiteX5" fmla="*/ 762000 w 1667933"/>
              <a:gd name="connsiteY5" fmla="*/ 4 h 169387"/>
              <a:gd name="connsiteX6" fmla="*/ 889000 w 1667933"/>
              <a:gd name="connsiteY6" fmla="*/ 160870 h 169387"/>
              <a:gd name="connsiteX7" fmla="*/ 990600 w 1667933"/>
              <a:gd name="connsiteY7" fmla="*/ 16937 h 169387"/>
              <a:gd name="connsiteX8" fmla="*/ 1159933 w 1667933"/>
              <a:gd name="connsiteY8" fmla="*/ 169337 h 169387"/>
              <a:gd name="connsiteX9" fmla="*/ 1295400 w 1667933"/>
              <a:gd name="connsiteY9" fmla="*/ 33870 h 169387"/>
              <a:gd name="connsiteX10" fmla="*/ 1346200 w 1667933"/>
              <a:gd name="connsiteY10" fmla="*/ 42337 h 169387"/>
              <a:gd name="connsiteX11" fmla="*/ 1354666 w 1667933"/>
              <a:gd name="connsiteY11" fmla="*/ 93137 h 169387"/>
              <a:gd name="connsiteX12" fmla="*/ 1363133 w 1667933"/>
              <a:gd name="connsiteY12" fmla="*/ 118537 h 169387"/>
              <a:gd name="connsiteX13" fmla="*/ 1388533 w 1667933"/>
              <a:gd name="connsiteY13" fmla="*/ 135470 h 169387"/>
              <a:gd name="connsiteX14" fmla="*/ 1422400 w 1667933"/>
              <a:gd name="connsiteY14" fmla="*/ 169337 h 169387"/>
              <a:gd name="connsiteX15" fmla="*/ 1498600 w 1667933"/>
              <a:gd name="connsiteY15" fmla="*/ 143937 h 169387"/>
              <a:gd name="connsiteX16" fmla="*/ 1532466 w 1667933"/>
              <a:gd name="connsiteY16" fmla="*/ 93137 h 169387"/>
              <a:gd name="connsiteX17" fmla="*/ 1549400 w 1667933"/>
              <a:gd name="connsiteY17" fmla="*/ 76204 h 169387"/>
              <a:gd name="connsiteX18" fmla="*/ 1667933 w 1667933"/>
              <a:gd name="connsiteY18" fmla="*/ 67737 h 169387"/>
              <a:gd name="connsiteX0" fmla="*/ 0 w 1667933"/>
              <a:gd name="connsiteY0" fmla="*/ 152404 h 169383"/>
              <a:gd name="connsiteX1" fmla="*/ 135466 w 1667933"/>
              <a:gd name="connsiteY1" fmla="*/ 16937 h 169383"/>
              <a:gd name="connsiteX2" fmla="*/ 296333 w 1667933"/>
              <a:gd name="connsiteY2" fmla="*/ 160870 h 169383"/>
              <a:gd name="connsiteX3" fmla="*/ 437356 w 1667933"/>
              <a:gd name="connsiteY3" fmla="*/ 14556 h 169383"/>
              <a:gd name="connsiteX4" fmla="*/ 565944 w 1667933"/>
              <a:gd name="connsiteY4" fmla="*/ 155579 h 169383"/>
              <a:gd name="connsiteX5" fmla="*/ 762000 w 1667933"/>
              <a:gd name="connsiteY5" fmla="*/ 4 h 169383"/>
              <a:gd name="connsiteX6" fmla="*/ 889000 w 1667933"/>
              <a:gd name="connsiteY6" fmla="*/ 160870 h 169383"/>
              <a:gd name="connsiteX7" fmla="*/ 990600 w 1667933"/>
              <a:gd name="connsiteY7" fmla="*/ 16937 h 169383"/>
              <a:gd name="connsiteX8" fmla="*/ 1159933 w 1667933"/>
              <a:gd name="connsiteY8" fmla="*/ 169337 h 169383"/>
              <a:gd name="connsiteX9" fmla="*/ 1295400 w 1667933"/>
              <a:gd name="connsiteY9" fmla="*/ 33870 h 169383"/>
              <a:gd name="connsiteX10" fmla="*/ 1354666 w 1667933"/>
              <a:gd name="connsiteY10" fmla="*/ 93137 h 169383"/>
              <a:gd name="connsiteX11" fmla="*/ 1363133 w 1667933"/>
              <a:gd name="connsiteY11" fmla="*/ 118537 h 169383"/>
              <a:gd name="connsiteX12" fmla="*/ 1388533 w 1667933"/>
              <a:gd name="connsiteY12" fmla="*/ 135470 h 169383"/>
              <a:gd name="connsiteX13" fmla="*/ 1422400 w 1667933"/>
              <a:gd name="connsiteY13" fmla="*/ 169337 h 169383"/>
              <a:gd name="connsiteX14" fmla="*/ 1498600 w 1667933"/>
              <a:gd name="connsiteY14" fmla="*/ 143937 h 169383"/>
              <a:gd name="connsiteX15" fmla="*/ 1532466 w 1667933"/>
              <a:gd name="connsiteY15" fmla="*/ 93137 h 169383"/>
              <a:gd name="connsiteX16" fmla="*/ 1549400 w 1667933"/>
              <a:gd name="connsiteY16" fmla="*/ 76204 h 169383"/>
              <a:gd name="connsiteX17" fmla="*/ 1667933 w 1667933"/>
              <a:gd name="connsiteY17" fmla="*/ 67737 h 169383"/>
              <a:gd name="connsiteX0" fmla="*/ 0 w 1667933"/>
              <a:gd name="connsiteY0" fmla="*/ 152404 h 169382"/>
              <a:gd name="connsiteX1" fmla="*/ 135466 w 1667933"/>
              <a:gd name="connsiteY1" fmla="*/ 16937 h 169382"/>
              <a:gd name="connsiteX2" fmla="*/ 296333 w 1667933"/>
              <a:gd name="connsiteY2" fmla="*/ 160870 h 169382"/>
              <a:gd name="connsiteX3" fmla="*/ 437356 w 1667933"/>
              <a:gd name="connsiteY3" fmla="*/ 14556 h 169382"/>
              <a:gd name="connsiteX4" fmla="*/ 565944 w 1667933"/>
              <a:gd name="connsiteY4" fmla="*/ 155579 h 169382"/>
              <a:gd name="connsiteX5" fmla="*/ 762000 w 1667933"/>
              <a:gd name="connsiteY5" fmla="*/ 4 h 169382"/>
              <a:gd name="connsiteX6" fmla="*/ 889000 w 1667933"/>
              <a:gd name="connsiteY6" fmla="*/ 160870 h 169382"/>
              <a:gd name="connsiteX7" fmla="*/ 990600 w 1667933"/>
              <a:gd name="connsiteY7" fmla="*/ 16937 h 169382"/>
              <a:gd name="connsiteX8" fmla="*/ 1159933 w 1667933"/>
              <a:gd name="connsiteY8" fmla="*/ 169337 h 169382"/>
              <a:gd name="connsiteX9" fmla="*/ 1295400 w 1667933"/>
              <a:gd name="connsiteY9" fmla="*/ 33870 h 169382"/>
              <a:gd name="connsiteX10" fmla="*/ 1363133 w 1667933"/>
              <a:gd name="connsiteY10" fmla="*/ 118537 h 169382"/>
              <a:gd name="connsiteX11" fmla="*/ 1388533 w 1667933"/>
              <a:gd name="connsiteY11" fmla="*/ 135470 h 169382"/>
              <a:gd name="connsiteX12" fmla="*/ 1422400 w 1667933"/>
              <a:gd name="connsiteY12" fmla="*/ 169337 h 169382"/>
              <a:gd name="connsiteX13" fmla="*/ 1498600 w 1667933"/>
              <a:gd name="connsiteY13" fmla="*/ 143937 h 169382"/>
              <a:gd name="connsiteX14" fmla="*/ 1532466 w 1667933"/>
              <a:gd name="connsiteY14" fmla="*/ 93137 h 169382"/>
              <a:gd name="connsiteX15" fmla="*/ 1549400 w 1667933"/>
              <a:gd name="connsiteY15" fmla="*/ 76204 h 169382"/>
              <a:gd name="connsiteX16" fmla="*/ 1667933 w 1667933"/>
              <a:gd name="connsiteY16" fmla="*/ 67737 h 169382"/>
              <a:gd name="connsiteX0" fmla="*/ 0 w 1667933"/>
              <a:gd name="connsiteY0" fmla="*/ 152404 h 169381"/>
              <a:gd name="connsiteX1" fmla="*/ 135466 w 1667933"/>
              <a:gd name="connsiteY1" fmla="*/ 16937 h 169381"/>
              <a:gd name="connsiteX2" fmla="*/ 296333 w 1667933"/>
              <a:gd name="connsiteY2" fmla="*/ 160870 h 169381"/>
              <a:gd name="connsiteX3" fmla="*/ 437356 w 1667933"/>
              <a:gd name="connsiteY3" fmla="*/ 14556 h 169381"/>
              <a:gd name="connsiteX4" fmla="*/ 565944 w 1667933"/>
              <a:gd name="connsiteY4" fmla="*/ 155579 h 169381"/>
              <a:gd name="connsiteX5" fmla="*/ 762000 w 1667933"/>
              <a:gd name="connsiteY5" fmla="*/ 4 h 169381"/>
              <a:gd name="connsiteX6" fmla="*/ 889000 w 1667933"/>
              <a:gd name="connsiteY6" fmla="*/ 160870 h 169381"/>
              <a:gd name="connsiteX7" fmla="*/ 990600 w 1667933"/>
              <a:gd name="connsiteY7" fmla="*/ 16937 h 169381"/>
              <a:gd name="connsiteX8" fmla="*/ 1159933 w 1667933"/>
              <a:gd name="connsiteY8" fmla="*/ 169337 h 169381"/>
              <a:gd name="connsiteX9" fmla="*/ 1295400 w 1667933"/>
              <a:gd name="connsiteY9" fmla="*/ 33870 h 169381"/>
              <a:gd name="connsiteX10" fmla="*/ 1388533 w 1667933"/>
              <a:gd name="connsiteY10" fmla="*/ 135470 h 169381"/>
              <a:gd name="connsiteX11" fmla="*/ 1422400 w 1667933"/>
              <a:gd name="connsiteY11" fmla="*/ 169337 h 169381"/>
              <a:gd name="connsiteX12" fmla="*/ 1498600 w 1667933"/>
              <a:gd name="connsiteY12" fmla="*/ 143937 h 169381"/>
              <a:gd name="connsiteX13" fmla="*/ 1532466 w 1667933"/>
              <a:gd name="connsiteY13" fmla="*/ 93137 h 169381"/>
              <a:gd name="connsiteX14" fmla="*/ 1549400 w 1667933"/>
              <a:gd name="connsiteY14" fmla="*/ 76204 h 169381"/>
              <a:gd name="connsiteX15" fmla="*/ 1667933 w 1667933"/>
              <a:gd name="connsiteY15" fmla="*/ 67737 h 169381"/>
              <a:gd name="connsiteX0" fmla="*/ 0 w 1667933"/>
              <a:gd name="connsiteY0" fmla="*/ 152404 h 177578"/>
              <a:gd name="connsiteX1" fmla="*/ 135466 w 1667933"/>
              <a:gd name="connsiteY1" fmla="*/ 16937 h 177578"/>
              <a:gd name="connsiteX2" fmla="*/ 296333 w 1667933"/>
              <a:gd name="connsiteY2" fmla="*/ 160870 h 177578"/>
              <a:gd name="connsiteX3" fmla="*/ 437356 w 1667933"/>
              <a:gd name="connsiteY3" fmla="*/ 14556 h 177578"/>
              <a:gd name="connsiteX4" fmla="*/ 565944 w 1667933"/>
              <a:gd name="connsiteY4" fmla="*/ 155579 h 177578"/>
              <a:gd name="connsiteX5" fmla="*/ 762000 w 1667933"/>
              <a:gd name="connsiteY5" fmla="*/ 4 h 177578"/>
              <a:gd name="connsiteX6" fmla="*/ 889000 w 1667933"/>
              <a:gd name="connsiteY6" fmla="*/ 160870 h 177578"/>
              <a:gd name="connsiteX7" fmla="*/ 990600 w 1667933"/>
              <a:gd name="connsiteY7" fmla="*/ 16937 h 177578"/>
              <a:gd name="connsiteX8" fmla="*/ 1159933 w 1667933"/>
              <a:gd name="connsiteY8" fmla="*/ 169337 h 177578"/>
              <a:gd name="connsiteX9" fmla="*/ 1295400 w 1667933"/>
              <a:gd name="connsiteY9" fmla="*/ 33870 h 177578"/>
              <a:gd name="connsiteX10" fmla="*/ 1422400 w 1667933"/>
              <a:gd name="connsiteY10" fmla="*/ 169337 h 177578"/>
              <a:gd name="connsiteX11" fmla="*/ 1498600 w 1667933"/>
              <a:gd name="connsiteY11" fmla="*/ 143937 h 177578"/>
              <a:gd name="connsiteX12" fmla="*/ 1532466 w 1667933"/>
              <a:gd name="connsiteY12" fmla="*/ 93137 h 177578"/>
              <a:gd name="connsiteX13" fmla="*/ 1549400 w 1667933"/>
              <a:gd name="connsiteY13" fmla="*/ 76204 h 177578"/>
              <a:gd name="connsiteX14" fmla="*/ 1667933 w 1667933"/>
              <a:gd name="connsiteY14" fmla="*/ 67737 h 177578"/>
              <a:gd name="connsiteX0" fmla="*/ 0 w 1667933"/>
              <a:gd name="connsiteY0" fmla="*/ 152404 h 175325"/>
              <a:gd name="connsiteX1" fmla="*/ 135466 w 1667933"/>
              <a:gd name="connsiteY1" fmla="*/ 16937 h 175325"/>
              <a:gd name="connsiteX2" fmla="*/ 296333 w 1667933"/>
              <a:gd name="connsiteY2" fmla="*/ 160870 h 175325"/>
              <a:gd name="connsiteX3" fmla="*/ 437356 w 1667933"/>
              <a:gd name="connsiteY3" fmla="*/ 14556 h 175325"/>
              <a:gd name="connsiteX4" fmla="*/ 565944 w 1667933"/>
              <a:gd name="connsiteY4" fmla="*/ 155579 h 175325"/>
              <a:gd name="connsiteX5" fmla="*/ 762000 w 1667933"/>
              <a:gd name="connsiteY5" fmla="*/ 4 h 175325"/>
              <a:gd name="connsiteX6" fmla="*/ 889000 w 1667933"/>
              <a:gd name="connsiteY6" fmla="*/ 160870 h 175325"/>
              <a:gd name="connsiteX7" fmla="*/ 990600 w 1667933"/>
              <a:gd name="connsiteY7" fmla="*/ 16937 h 175325"/>
              <a:gd name="connsiteX8" fmla="*/ 1159933 w 1667933"/>
              <a:gd name="connsiteY8" fmla="*/ 169337 h 175325"/>
              <a:gd name="connsiteX9" fmla="*/ 1295400 w 1667933"/>
              <a:gd name="connsiteY9" fmla="*/ 33870 h 175325"/>
              <a:gd name="connsiteX10" fmla="*/ 1422400 w 1667933"/>
              <a:gd name="connsiteY10" fmla="*/ 169337 h 175325"/>
              <a:gd name="connsiteX11" fmla="*/ 1498600 w 1667933"/>
              <a:gd name="connsiteY11" fmla="*/ 143937 h 175325"/>
              <a:gd name="connsiteX12" fmla="*/ 1549400 w 1667933"/>
              <a:gd name="connsiteY12" fmla="*/ 76204 h 175325"/>
              <a:gd name="connsiteX13" fmla="*/ 1667933 w 1667933"/>
              <a:gd name="connsiteY13" fmla="*/ 67737 h 175325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9633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37356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6594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67933"/>
              <a:gd name="connsiteY0" fmla="*/ 152404 h 169760"/>
              <a:gd name="connsiteX1" fmla="*/ 135466 w 1667933"/>
              <a:gd name="connsiteY1" fmla="*/ 16937 h 169760"/>
              <a:gd name="connsiteX2" fmla="*/ 277283 w 1667933"/>
              <a:gd name="connsiteY2" fmla="*/ 160870 h 169760"/>
              <a:gd name="connsiteX3" fmla="*/ 404018 w 1667933"/>
              <a:gd name="connsiteY3" fmla="*/ 14556 h 169760"/>
              <a:gd name="connsiteX4" fmla="*/ 546894 w 1667933"/>
              <a:gd name="connsiteY4" fmla="*/ 155579 h 169760"/>
              <a:gd name="connsiteX5" fmla="*/ 762000 w 1667933"/>
              <a:gd name="connsiteY5" fmla="*/ 4 h 169760"/>
              <a:gd name="connsiteX6" fmla="*/ 889000 w 1667933"/>
              <a:gd name="connsiteY6" fmla="*/ 160870 h 169760"/>
              <a:gd name="connsiteX7" fmla="*/ 990600 w 1667933"/>
              <a:gd name="connsiteY7" fmla="*/ 16937 h 169760"/>
              <a:gd name="connsiteX8" fmla="*/ 1159933 w 1667933"/>
              <a:gd name="connsiteY8" fmla="*/ 169337 h 169760"/>
              <a:gd name="connsiteX9" fmla="*/ 1295400 w 1667933"/>
              <a:gd name="connsiteY9" fmla="*/ 33870 h 169760"/>
              <a:gd name="connsiteX10" fmla="*/ 1422400 w 1667933"/>
              <a:gd name="connsiteY10" fmla="*/ 169337 h 169760"/>
              <a:gd name="connsiteX11" fmla="*/ 1549400 w 1667933"/>
              <a:gd name="connsiteY11" fmla="*/ 76204 h 169760"/>
              <a:gd name="connsiteX12" fmla="*/ 1667933 w 1667933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62995 w 1653645"/>
              <a:gd name="connsiteY2" fmla="*/ 160870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32606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59547 h 169760"/>
              <a:gd name="connsiteX1" fmla="*/ 121178 w 1653645"/>
              <a:gd name="connsiteY1" fmla="*/ 16937 h 169760"/>
              <a:gd name="connsiteX2" fmla="*/ 253470 w 1653645"/>
              <a:gd name="connsiteY2" fmla="*/ 158488 h 169760"/>
              <a:gd name="connsiteX3" fmla="*/ 389730 w 1653645"/>
              <a:gd name="connsiteY3" fmla="*/ 14556 h 169760"/>
              <a:gd name="connsiteX4" fmla="*/ 520700 w 1653645"/>
              <a:gd name="connsiteY4" fmla="*/ 155579 h 169760"/>
              <a:gd name="connsiteX5" fmla="*/ 747712 w 1653645"/>
              <a:gd name="connsiteY5" fmla="*/ 4 h 169760"/>
              <a:gd name="connsiteX6" fmla="*/ 874712 w 1653645"/>
              <a:gd name="connsiteY6" fmla="*/ 160870 h 169760"/>
              <a:gd name="connsiteX7" fmla="*/ 976312 w 1653645"/>
              <a:gd name="connsiteY7" fmla="*/ 16937 h 169760"/>
              <a:gd name="connsiteX8" fmla="*/ 1145645 w 1653645"/>
              <a:gd name="connsiteY8" fmla="*/ 169337 h 169760"/>
              <a:gd name="connsiteX9" fmla="*/ 1281112 w 1653645"/>
              <a:gd name="connsiteY9" fmla="*/ 33870 h 169760"/>
              <a:gd name="connsiteX10" fmla="*/ 1408112 w 1653645"/>
              <a:gd name="connsiteY10" fmla="*/ 169337 h 169760"/>
              <a:gd name="connsiteX11" fmla="*/ 1535112 w 1653645"/>
              <a:gd name="connsiteY11" fmla="*/ 76204 h 169760"/>
              <a:gd name="connsiteX12" fmla="*/ 1653645 w 1653645"/>
              <a:gd name="connsiteY12" fmla="*/ 67737 h 169760"/>
              <a:gd name="connsiteX0" fmla="*/ 0 w 1653645"/>
              <a:gd name="connsiteY0" fmla="*/ 145260 h 155473"/>
              <a:gd name="connsiteX1" fmla="*/ 121178 w 1653645"/>
              <a:gd name="connsiteY1" fmla="*/ 2650 h 155473"/>
              <a:gd name="connsiteX2" fmla="*/ 253470 w 1653645"/>
              <a:gd name="connsiteY2" fmla="*/ 144201 h 155473"/>
              <a:gd name="connsiteX3" fmla="*/ 389730 w 1653645"/>
              <a:gd name="connsiteY3" fmla="*/ 269 h 155473"/>
              <a:gd name="connsiteX4" fmla="*/ 520700 w 1653645"/>
              <a:gd name="connsiteY4" fmla="*/ 141292 h 155473"/>
              <a:gd name="connsiteX5" fmla="*/ 669131 w 1653645"/>
              <a:gd name="connsiteY5" fmla="*/ 5 h 155473"/>
              <a:gd name="connsiteX6" fmla="*/ 874712 w 1653645"/>
              <a:gd name="connsiteY6" fmla="*/ 146583 h 155473"/>
              <a:gd name="connsiteX7" fmla="*/ 976312 w 1653645"/>
              <a:gd name="connsiteY7" fmla="*/ 2650 h 155473"/>
              <a:gd name="connsiteX8" fmla="*/ 1145645 w 1653645"/>
              <a:gd name="connsiteY8" fmla="*/ 155050 h 155473"/>
              <a:gd name="connsiteX9" fmla="*/ 1281112 w 1653645"/>
              <a:gd name="connsiteY9" fmla="*/ 19583 h 155473"/>
              <a:gd name="connsiteX10" fmla="*/ 1408112 w 1653645"/>
              <a:gd name="connsiteY10" fmla="*/ 155050 h 155473"/>
              <a:gd name="connsiteX11" fmla="*/ 1535112 w 1653645"/>
              <a:gd name="connsiteY11" fmla="*/ 61917 h 155473"/>
              <a:gd name="connsiteX12" fmla="*/ 1653645 w 1653645"/>
              <a:gd name="connsiteY12" fmla="*/ 53450 h 155473"/>
              <a:gd name="connsiteX0" fmla="*/ 0 w 1653645"/>
              <a:gd name="connsiteY0" fmla="*/ 145256 h 155469"/>
              <a:gd name="connsiteX1" fmla="*/ 121178 w 1653645"/>
              <a:gd name="connsiteY1" fmla="*/ 2646 h 155469"/>
              <a:gd name="connsiteX2" fmla="*/ 253470 w 1653645"/>
              <a:gd name="connsiteY2" fmla="*/ 144197 h 155469"/>
              <a:gd name="connsiteX3" fmla="*/ 389730 w 1653645"/>
              <a:gd name="connsiteY3" fmla="*/ 265 h 155469"/>
              <a:gd name="connsiteX4" fmla="*/ 520700 w 1653645"/>
              <a:gd name="connsiteY4" fmla="*/ 141288 h 155469"/>
              <a:gd name="connsiteX5" fmla="*/ 669131 w 1653645"/>
              <a:gd name="connsiteY5" fmla="*/ 1 h 155469"/>
              <a:gd name="connsiteX6" fmla="*/ 796130 w 1653645"/>
              <a:gd name="connsiteY6" fmla="*/ 139435 h 155469"/>
              <a:gd name="connsiteX7" fmla="*/ 976312 w 1653645"/>
              <a:gd name="connsiteY7" fmla="*/ 2646 h 155469"/>
              <a:gd name="connsiteX8" fmla="*/ 1145645 w 1653645"/>
              <a:gd name="connsiteY8" fmla="*/ 155046 h 155469"/>
              <a:gd name="connsiteX9" fmla="*/ 1281112 w 1653645"/>
              <a:gd name="connsiteY9" fmla="*/ 19579 h 155469"/>
              <a:gd name="connsiteX10" fmla="*/ 1408112 w 1653645"/>
              <a:gd name="connsiteY10" fmla="*/ 155046 h 155469"/>
              <a:gd name="connsiteX11" fmla="*/ 1535112 w 1653645"/>
              <a:gd name="connsiteY11" fmla="*/ 61913 h 155469"/>
              <a:gd name="connsiteX12" fmla="*/ 1653645 w 1653645"/>
              <a:gd name="connsiteY12" fmla="*/ 53446 h 155469"/>
              <a:gd name="connsiteX0" fmla="*/ 0 w 1653645"/>
              <a:gd name="connsiteY0" fmla="*/ 147407 h 157620"/>
              <a:gd name="connsiteX1" fmla="*/ 121178 w 1653645"/>
              <a:gd name="connsiteY1" fmla="*/ 4797 h 157620"/>
              <a:gd name="connsiteX2" fmla="*/ 253470 w 1653645"/>
              <a:gd name="connsiteY2" fmla="*/ 146348 h 157620"/>
              <a:gd name="connsiteX3" fmla="*/ 389730 w 1653645"/>
              <a:gd name="connsiteY3" fmla="*/ 2416 h 157620"/>
              <a:gd name="connsiteX4" fmla="*/ 520700 w 1653645"/>
              <a:gd name="connsiteY4" fmla="*/ 143439 h 157620"/>
              <a:gd name="connsiteX5" fmla="*/ 669131 w 1653645"/>
              <a:gd name="connsiteY5" fmla="*/ 2152 h 157620"/>
              <a:gd name="connsiteX6" fmla="*/ 796130 w 1653645"/>
              <a:gd name="connsiteY6" fmla="*/ 141586 h 157620"/>
              <a:gd name="connsiteX7" fmla="*/ 938212 w 1653645"/>
              <a:gd name="connsiteY7" fmla="*/ 34 h 157620"/>
              <a:gd name="connsiteX8" fmla="*/ 1145645 w 1653645"/>
              <a:gd name="connsiteY8" fmla="*/ 157197 h 157620"/>
              <a:gd name="connsiteX9" fmla="*/ 1281112 w 1653645"/>
              <a:gd name="connsiteY9" fmla="*/ 21730 h 157620"/>
              <a:gd name="connsiteX10" fmla="*/ 1408112 w 1653645"/>
              <a:gd name="connsiteY10" fmla="*/ 157197 h 157620"/>
              <a:gd name="connsiteX11" fmla="*/ 1535112 w 1653645"/>
              <a:gd name="connsiteY11" fmla="*/ 64064 h 157620"/>
              <a:gd name="connsiteX12" fmla="*/ 1653645 w 1653645"/>
              <a:gd name="connsiteY12" fmla="*/ 55597 h 157620"/>
              <a:gd name="connsiteX0" fmla="*/ 0 w 1653645"/>
              <a:gd name="connsiteY0" fmla="*/ 147376 h 157589"/>
              <a:gd name="connsiteX1" fmla="*/ 121178 w 1653645"/>
              <a:gd name="connsiteY1" fmla="*/ 4766 h 157589"/>
              <a:gd name="connsiteX2" fmla="*/ 253470 w 1653645"/>
              <a:gd name="connsiteY2" fmla="*/ 146317 h 157589"/>
              <a:gd name="connsiteX3" fmla="*/ 389730 w 1653645"/>
              <a:gd name="connsiteY3" fmla="*/ 2385 h 157589"/>
              <a:gd name="connsiteX4" fmla="*/ 520700 w 1653645"/>
              <a:gd name="connsiteY4" fmla="*/ 143408 h 157589"/>
              <a:gd name="connsiteX5" fmla="*/ 669131 w 1653645"/>
              <a:gd name="connsiteY5" fmla="*/ 2121 h 157589"/>
              <a:gd name="connsiteX6" fmla="*/ 796130 w 1653645"/>
              <a:gd name="connsiteY6" fmla="*/ 141555 h 157589"/>
              <a:gd name="connsiteX7" fmla="*/ 938212 w 1653645"/>
              <a:gd name="connsiteY7" fmla="*/ 3 h 157589"/>
              <a:gd name="connsiteX8" fmla="*/ 1069445 w 1653645"/>
              <a:gd name="connsiteY8" fmla="*/ 145260 h 157589"/>
              <a:gd name="connsiteX9" fmla="*/ 1281112 w 1653645"/>
              <a:gd name="connsiteY9" fmla="*/ 21699 h 157589"/>
              <a:gd name="connsiteX10" fmla="*/ 1408112 w 1653645"/>
              <a:gd name="connsiteY10" fmla="*/ 157166 h 157589"/>
              <a:gd name="connsiteX11" fmla="*/ 1535112 w 1653645"/>
              <a:gd name="connsiteY11" fmla="*/ 64033 h 157589"/>
              <a:gd name="connsiteX12" fmla="*/ 1653645 w 1653645"/>
              <a:gd name="connsiteY12" fmla="*/ 55566 h 157589"/>
              <a:gd name="connsiteX0" fmla="*/ 0 w 1653645"/>
              <a:gd name="connsiteY0" fmla="*/ 147376 h 158004"/>
              <a:gd name="connsiteX1" fmla="*/ 121178 w 1653645"/>
              <a:gd name="connsiteY1" fmla="*/ 4766 h 158004"/>
              <a:gd name="connsiteX2" fmla="*/ 253470 w 1653645"/>
              <a:gd name="connsiteY2" fmla="*/ 146317 h 158004"/>
              <a:gd name="connsiteX3" fmla="*/ 389730 w 1653645"/>
              <a:gd name="connsiteY3" fmla="*/ 2385 h 158004"/>
              <a:gd name="connsiteX4" fmla="*/ 520700 w 1653645"/>
              <a:gd name="connsiteY4" fmla="*/ 143408 h 158004"/>
              <a:gd name="connsiteX5" fmla="*/ 669131 w 1653645"/>
              <a:gd name="connsiteY5" fmla="*/ 2121 h 158004"/>
              <a:gd name="connsiteX6" fmla="*/ 796130 w 1653645"/>
              <a:gd name="connsiteY6" fmla="*/ 141555 h 158004"/>
              <a:gd name="connsiteX7" fmla="*/ 938212 w 1653645"/>
              <a:gd name="connsiteY7" fmla="*/ 3 h 158004"/>
              <a:gd name="connsiteX8" fmla="*/ 1069445 w 1653645"/>
              <a:gd name="connsiteY8" fmla="*/ 145260 h 158004"/>
              <a:gd name="connsiteX9" fmla="*/ 1204912 w 1653645"/>
              <a:gd name="connsiteY9" fmla="*/ 2649 h 158004"/>
              <a:gd name="connsiteX10" fmla="*/ 1408112 w 1653645"/>
              <a:gd name="connsiteY10" fmla="*/ 157166 h 158004"/>
              <a:gd name="connsiteX11" fmla="*/ 1535112 w 1653645"/>
              <a:gd name="connsiteY11" fmla="*/ 64033 h 158004"/>
              <a:gd name="connsiteX12" fmla="*/ 1653645 w 1653645"/>
              <a:gd name="connsiteY12" fmla="*/ 55566 h 158004"/>
              <a:gd name="connsiteX0" fmla="*/ 0 w 1653645"/>
              <a:gd name="connsiteY0" fmla="*/ 147376 h 150917"/>
              <a:gd name="connsiteX1" fmla="*/ 121178 w 1653645"/>
              <a:gd name="connsiteY1" fmla="*/ 4766 h 150917"/>
              <a:gd name="connsiteX2" fmla="*/ 253470 w 1653645"/>
              <a:gd name="connsiteY2" fmla="*/ 146317 h 150917"/>
              <a:gd name="connsiteX3" fmla="*/ 389730 w 1653645"/>
              <a:gd name="connsiteY3" fmla="*/ 2385 h 150917"/>
              <a:gd name="connsiteX4" fmla="*/ 520700 w 1653645"/>
              <a:gd name="connsiteY4" fmla="*/ 143408 h 150917"/>
              <a:gd name="connsiteX5" fmla="*/ 669131 w 1653645"/>
              <a:gd name="connsiteY5" fmla="*/ 2121 h 150917"/>
              <a:gd name="connsiteX6" fmla="*/ 796130 w 1653645"/>
              <a:gd name="connsiteY6" fmla="*/ 141555 h 150917"/>
              <a:gd name="connsiteX7" fmla="*/ 938212 w 1653645"/>
              <a:gd name="connsiteY7" fmla="*/ 3 h 150917"/>
              <a:gd name="connsiteX8" fmla="*/ 1069445 w 1653645"/>
              <a:gd name="connsiteY8" fmla="*/ 145260 h 150917"/>
              <a:gd name="connsiteX9" fmla="*/ 1204912 w 1653645"/>
              <a:gd name="connsiteY9" fmla="*/ 2649 h 150917"/>
              <a:gd name="connsiteX10" fmla="*/ 1317625 w 1653645"/>
              <a:gd name="connsiteY10" fmla="*/ 150022 h 150917"/>
              <a:gd name="connsiteX11" fmla="*/ 1535112 w 1653645"/>
              <a:gd name="connsiteY11" fmla="*/ 64033 h 150917"/>
              <a:gd name="connsiteX12" fmla="*/ 1653645 w 1653645"/>
              <a:gd name="connsiteY12" fmla="*/ 55566 h 150917"/>
              <a:gd name="connsiteX0" fmla="*/ 0 w 1653645"/>
              <a:gd name="connsiteY0" fmla="*/ 147376 h 150344"/>
              <a:gd name="connsiteX1" fmla="*/ 121178 w 1653645"/>
              <a:gd name="connsiteY1" fmla="*/ 4766 h 150344"/>
              <a:gd name="connsiteX2" fmla="*/ 253470 w 1653645"/>
              <a:gd name="connsiteY2" fmla="*/ 146317 h 150344"/>
              <a:gd name="connsiteX3" fmla="*/ 389730 w 1653645"/>
              <a:gd name="connsiteY3" fmla="*/ 2385 h 150344"/>
              <a:gd name="connsiteX4" fmla="*/ 520700 w 1653645"/>
              <a:gd name="connsiteY4" fmla="*/ 143408 h 150344"/>
              <a:gd name="connsiteX5" fmla="*/ 669131 w 1653645"/>
              <a:gd name="connsiteY5" fmla="*/ 2121 h 150344"/>
              <a:gd name="connsiteX6" fmla="*/ 796130 w 1653645"/>
              <a:gd name="connsiteY6" fmla="*/ 141555 h 150344"/>
              <a:gd name="connsiteX7" fmla="*/ 938212 w 1653645"/>
              <a:gd name="connsiteY7" fmla="*/ 3 h 150344"/>
              <a:gd name="connsiteX8" fmla="*/ 1069445 w 1653645"/>
              <a:gd name="connsiteY8" fmla="*/ 145260 h 150344"/>
              <a:gd name="connsiteX9" fmla="*/ 1204912 w 1653645"/>
              <a:gd name="connsiteY9" fmla="*/ 2649 h 150344"/>
              <a:gd name="connsiteX10" fmla="*/ 1317625 w 1653645"/>
              <a:gd name="connsiteY10" fmla="*/ 150022 h 150344"/>
              <a:gd name="connsiteX11" fmla="*/ 1427955 w 1653645"/>
              <a:gd name="connsiteY11" fmla="*/ 42602 h 150344"/>
              <a:gd name="connsiteX12" fmla="*/ 1653645 w 1653645"/>
              <a:gd name="connsiteY12" fmla="*/ 55566 h 150344"/>
              <a:gd name="connsiteX0" fmla="*/ 0 w 1653645"/>
              <a:gd name="connsiteY0" fmla="*/ 147376 h 152719"/>
              <a:gd name="connsiteX1" fmla="*/ 121178 w 1653645"/>
              <a:gd name="connsiteY1" fmla="*/ 4766 h 152719"/>
              <a:gd name="connsiteX2" fmla="*/ 253470 w 1653645"/>
              <a:gd name="connsiteY2" fmla="*/ 146317 h 152719"/>
              <a:gd name="connsiteX3" fmla="*/ 389730 w 1653645"/>
              <a:gd name="connsiteY3" fmla="*/ 2385 h 152719"/>
              <a:gd name="connsiteX4" fmla="*/ 520700 w 1653645"/>
              <a:gd name="connsiteY4" fmla="*/ 143408 h 152719"/>
              <a:gd name="connsiteX5" fmla="*/ 669131 w 1653645"/>
              <a:gd name="connsiteY5" fmla="*/ 2121 h 152719"/>
              <a:gd name="connsiteX6" fmla="*/ 796130 w 1653645"/>
              <a:gd name="connsiteY6" fmla="*/ 141555 h 152719"/>
              <a:gd name="connsiteX7" fmla="*/ 938212 w 1653645"/>
              <a:gd name="connsiteY7" fmla="*/ 3 h 152719"/>
              <a:gd name="connsiteX8" fmla="*/ 1069445 w 1653645"/>
              <a:gd name="connsiteY8" fmla="*/ 145260 h 152719"/>
              <a:gd name="connsiteX9" fmla="*/ 1204912 w 1653645"/>
              <a:gd name="connsiteY9" fmla="*/ 2649 h 152719"/>
              <a:gd name="connsiteX10" fmla="*/ 1341437 w 1653645"/>
              <a:gd name="connsiteY10" fmla="*/ 152403 h 152719"/>
              <a:gd name="connsiteX11" fmla="*/ 1427955 w 1653645"/>
              <a:gd name="connsiteY11" fmla="*/ 42602 h 152719"/>
              <a:gd name="connsiteX12" fmla="*/ 1653645 w 1653645"/>
              <a:gd name="connsiteY12" fmla="*/ 55566 h 152719"/>
              <a:gd name="connsiteX0" fmla="*/ 0 w 1653645"/>
              <a:gd name="connsiteY0" fmla="*/ 147376 h 152678"/>
              <a:gd name="connsiteX1" fmla="*/ 121178 w 1653645"/>
              <a:gd name="connsiteY1" fmla="*/ 4766 h 152678"/>
              <a:gd name="connsiteX2" fmla="*/ 253470 w 1653645"/>
              <a:gd name="connsiteY2" fmla="*/ 146317 h 152678"/>
              <a:gd name="connsiteX3" fmla="*/ 389730 w 1653645"/>
              <a:gd name="connsiteY3" fmla="*/ 2385 h 152678"/>
              <a:gd name="connsiteX4" fmla="*/ 520700 w 1653645"/>
              <a:gd name="connsiteY4" fmla="*/ 143408 h 152678"/>
              <a:gd name="connsiteX5" fmla="*/ 669131 w 1653645"/>
              <a:gd name="connsiteY5" fmla="*/ 2121 h 152678"/>
              <a:gd name="connsiteX6" fmla="*/ 796130 w 1653645"/>
              <a:gd name="connsiteY6" fmla="*/ 141555 h 152678"/>
              <a:gd name="connsiteX7" fmla="*/ 938212 w 1653645"/>
              <a:gd name="connsiteY7" fmla="*/ 3 h 152678"/>
              <a:gd name="connsiteX8" fmla="*/ 1069445 w 1653645"/>
              <a:gd name="connsiteY8" fmla="*/ 145260 h 152678"/>
              <a:gd name="connsiteX9" fmla="*/ 1204912 w 1653645"/>
              <a:gd name="connsiteY9" fmla="*/ 2649 h 152678"/>
              <a:gd name="connsiteX10" fmla="*/ 1341437 w 1653645"/>
              <a:gd name="connsiteY10" fmla="*/ 152403 h 152678"/>
              <a:gd name="connsiteX11" fmla="*/ 1475580 w 1653645"/>
              <a:gd name="connsiteY11" fmla="*/ 40221 h 152678"/>
              <a:gd name="connsiteX12" fmla="*/ 1653645 w 1653645"/>
              <a:gd name="connsiteY12" fmla="*/ 55566 h 152678"/>
              <a:gd name="connsiteX0" fmla="*/ 0 w 1608402"/>
              <a:gd name="connsiteY0" fmla="*/ 147376 h 152673"/>
              <a:gd name="connsiteX1" fmla="*/ 121178 w 1608402"/>
              <a:gd name="connsiteY1" fmla="*/ 4766 h 152673"/>
              <a:gd name="connsiteX2" fmla="*/ 253470 w 1608402"/>
              <a:gd name="connsiteY2" fmla="*/ 146317 h 152673"/>
              <a:gd name="connsiteX3" fmla="*/ 389730 w 1608402"/>
              <a:gd name="connsiteY3" fmla="*/ 2385 h 152673"/>
              <a:gd name="connsiteX4" fmla="*/ 520700 w 1608402"/>
              <a:gd name="connsiteY4" fmla="*/ 143408 h 152673"/>
              <a:gd name="connsiteX5" fmla="*/ 669131 w 1608402"/>
              <a:gd name="connsiteY5" fmla="*/ 2121 h 152673"/>
              <a:gd name="connsiteX6" fmla="*/ 796130 w 1608402"/>
              <a:gd name="connsiteY6" fmla="*/ 141555 h 152673"/>
              <a:gd name="connsiteX7" fmla="*/ 938212 w 1608402"/>
              <a:gd name="connsiteY7" fmla="*/ 3 h 152673"/>
              <a:gd name="connsiteX8" fmla="*/ 1069445 w 1608402"/>
              <a:gd name="connsiteY8" fmla="*/ 145260 h 152673"/>
              <a:gd name="connsiteX9" fmla="*/ 1204912 w 1608402"/>
              <a:gd name="connsiteY9" fmla="*/ 2649 h 152673"/>
              <a:gd name="connsiteX10" fmla="*/ 1341437 w 1608402"/>
              <a:gd name="connsiteY10" fmla="*/ 152403 h 152673"/>
              <a:gd name="connsiteX11" fmla="*/ 1475580 w 1608402"/>
              <a:gd name="connsiteY11" fmla="*/ 40221 h 152673"/>
              <a:gd name="connsiteX12" fmla="*/ 1608402 w 1608402"/>
              <a:gd name="connsiteY12" fmla="*/ 67472 h 152673"/>
              <a:gd name="connsiteX0" fmla="*/ 0 w 1629833"/>
              <a:gd name="connsiteY0" fmla="*/ 147376 h 152684"/>
              <a:gd name="connsiteX1" fmla="*/ 121178 w 1629833"/>
              <a:gd name="connsiteY1" fmla="*/ 4766 h 152684"/>
              <a:gd name="connsiteX2" fmla="*/ 253470 w 1629833"/>
              <a:gd name="connsiteY2" fmla="*/ 146317 h 152684"/>
              <a:gd name="connsiteX3" fmla="*/ 389730 w 1629833"/>
              <a:gd name="connsiteY3" fmla="*/ 2385 h 152684"/>
              <a:gd name="connsiteX4" fmla="*/ 520700 w 1629833"/>
              <a:gd name="connsiteY4" fmla="*/ 143408 h 152684"/>
              <a:gd name="connsiteX5" fmla="*/ 669131 w 1629833"/>
              <a:gd name="connsiteY5" fmla="*/ 2121 h 152684"/>
              <a:gd name="connsiteX6" fmla="*/ 796130 w 1629833"/>
              <a:gd name="connsiteY6" fmla="*/ 141555 h 152684"/>
              <a:gd name="connsiteX7" fmla="*/ 938212 w 1629833"/>
              <a:gd name="connsiteY7" fmla="*/ 3 h 152684"/>
              <a:gd name="connsiteX8" fmla="*/ 1069445 w 1629833"/>
              <a:gd name="connsiteY8" fmla="*/ 145260 h 152684"/>
              <a:gd name="connsiteX9" fmla="*/ 1204912 w 1629833"/>
              <a:gd name="connsiteY9" fmla="*/ 2649 h 152684"/>
              <a:gd name="connsiteX10" fmla="*/ 1341437 w 1629833"/>
              <a:gd name="connsiteY10" fmla="*/ 152403 h 152684"/>
              <a:gd name="connsiteX11" fmla="*/ 1475580 w 1629833"/>
              <a:gd name="connsiteY11" fmla="*/ 40221 h 152684"/>
              <a:gd name="connsiteX12" fmla="*/ 1629833 w 1629833"/>
              <a:gd name="connsiteY12" fmla="*/ 41278 h 152684"/>
              <a:gd name="connsiteX0" fmla="*/ 0 w 1646502"/>
              <a:gd name="connsiteY0" fmla="*/ 147376 h 152688"/>
              <a:gd name="connsiteX1" fmla="*/ 121178 w 1646502"/>
              <a:gd name="connsiteY1" fmla="*/ 4766 h 152688"/>
              <a:gd name="connsiteX2" fmla="*/ 253470 w 1646502"/>
              <a:gd name="connsiteY2" fmla="*/ 146317 h 152688"/>
              <a:gd name="connsiteX3" fmla="*/ 389730 w 1646502"/>
              <a:gd name="connsiteY3" fmla="*/ 2385 h 152688"/>
              <a:gd name="connsiteX4" fmla="*/ 520700 w 1646502"/>
              <a:gd name="connsiteY4" fmla="*/ 143408 h 152688"/>
              <a:gd name="connsiteX5" fmla="*/ 669131 w 1646502"/>
              <a:gd name="connsiteY5" fmla="*/ 2121 h 152688"/>
              <a:gd name="connsiteX6" fmla="*/ 796130 w 1646502"/>
              <a:gd name="connsiteY6" fmla="*/ 141555 h 152688"/>
              <a:gd name="connsiteX7" fmla="*/ 938212 w 1646502"/>
              <a:gd name="connsiteY7" fmla="*/ 3 h 152688"/>
              <a:gd name="connsiteX8" fmla="*/ 1069445 w 1646502"/>
              <a:gd name="connsiteY8" fmla="*/ 145260 h 152688"/>
              <a:gd name="connsiteX9" fmla="*/ 1204912 w 1646502"/>
              <a:gd name="connsiteY9" fmla="*/ 2649 h 152688"/>
              <a:gd name="connsiteX10" fmla="*/ 1341437 w 1646502"/>
              <a:gd name="connsiteY10" fmla="*/ 152403 h 152688"/>
              <a:gd name="connsiteX11" fmla="*/ 1475580 w 1646502"/>
              <a:gd name="connsiteY11" fmla="*/ 40221 h 152688"/>
              <a:gd name="connsiteX12" fmla="*/ 1646502 w 1646502"/>
              <a:gd name="connsiteY12" fmla="*/ 34134 h 15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502" h="152688">
                <a:moveTo>
                  <a:pt x="0" y="147376"/>
                </a:moveTo>
                <a:cubicBezTo>
                  <a:pt x="28222" y="119154"/>
                  <a:pt x="78933" y="4943"/>
                  <a:pt x="121178" y="4766"/>
                </a:cubicBezTo>
                <a:cubicBezTo>
                  <a:pt x="163423" y="4590"/>
                  <a:pt x="208711" y="146714"/>
                  <a:pt x="253470" y="146317"/>
                </a:cubicBezTo>
                <a:cubicBezTo>
                  <a:pt x="298229" y="145920"/>
                  <a:pt x="345192" y="2870"/>
                  <a:pt x="389730" y="2385"/>
                </a:cubicBezTo>
                <a:cubicBezTo>
                  <a:pt x="434268" y="1900"/>
                  <a:pt x="474133" y="143452"/>
                  <a:pt x="520700" y="143408"/>
                </a:cubicBezTo>
                <a:cubicBezTo>
                  <a:pt x="567267" y="143364"/>
                  <a:pt x="623226" y="2430"/>
                  <a:pt x="669131" y="2121"/>
                </a:cubicBezTo>
                <a:cubicBezTo>
                  <a:pt x="715036" y="1812"/>
                  <a:pt x="751283" y="141908"/>
                  <a:pt x="796130" y="141555"/>
                </a:cubicBezTo>
                <a:cubicBezTo>
                  <a:pt x="840977" y="141202"/>
                  <a:pt x="892660" y="-614"/>
                  <a:pt x="938212" y="3"/>
                </a:cubicBezTo>
                <a:cubicBezTo>
                  <a:pt x="983764" y="620"/>
                  <a:pt x="1024995" y="144819"/>
                  <a:pt x="1069445" y="145260"/>
                </a:cubicBezTo>
                <a:cubicBezTo>
                  <a:pt x="1113895" y="145701"/>
                  <a:pt x="1159580" y="1458"/>
                  <a:pt x="1204912" y="2649"/>
                </a:cubicBezTo>
                <a:cubicBezTo>
                  <a:pt x="1250244" y="3840"/>
                  <a:pt x="1296326" y="146141"/>
                  <a:pt x="1341437" y="152403"/>
                </a:cubicBezTo>
                <a:cubicBezTo>
                  <a:pt x="1386548" y="158665"/>
                  <a:pt x="1424736" y="59932"/>
                  <a:pt x="1475580" y="40221"/>
                </a:cubicBezTo>
                <a:cubicBezTo>
                  <a:pt x="1526424" y="20510"/>
                  <a:pt x="1606648" y="34134"/>
                  <a:pt x="1646502" y="3413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887633" y="4645160"/>
            <a:ext cx="1308100" cy="1106627"/>
            <a:chOff x="7753350" y="2624133"/>
            <a:chExt cx="1308100" cy="1106627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753350" y="3236383"/>
              <a:ext cx="1308100" cy="101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01050" y="2624133"/>
              <a:ext cx="0" cy="1106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97"/>
          <p:cNvSpPr/>
          <p:nvPr/>
        </p:nvSpPr>
        <p:spPr>
          <a:xfrm>
            <a:off x="8307916" y="5658011"/>
            <a:ext cx="283634" cy="283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02435" y="579982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after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endCxn id="98" idx="1"/>
          </p:cNvCxnSpPr>
          <p:nvPr/>
        </p:nvCxnSpPr>
        <p:spPr>
          <a:xfrm>
            <a:off x="7541683" y="5262507"/>
            <a:ext cx="807770" cy="437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/>
          <p:cNvSpPr/>
          <p:nvPr/>
        </p:nvSpPr>
        <p:spPr>
          <a:xfrm>
            <a:off x="7605744" y="5047686"/>
            <a:ext cx="393326" cy="3873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7930502" y="4958563"/>
                <a:ext cx="31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502" y="4958563"/>
                <a:ext cx="31739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6019152" y="2951194"/>
                <a:ext cx="5216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𝛾</m:t>
                      </m:r>
                      <m:r>
                        <a:rPr lang="en-US" sz="1200" b="0" i="1" smtClean="0"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latin typeface="Cambria Math"/>
                        </a:rPr>
                        <m:t>𝜆</m:t>
                      </m:r>
                      <m:r>
                        <a:rPr lang="en-US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152" y="2951194"/>
                <a:ext cx="521618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 rot="18903041">
                <a:off x="7823041" y="4286307"/>
                <a:ext cx="5590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𝛾</m:t>
                      </m:r>
                      <m:r>
                        <a:rPr lang="en-US" sz="1200" b="0" i="1" smtClean="0"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latin typeface="Cambria Math"/>
                        </a:rPr>
                        <m:t>𝜆</m:t>
                      </m:r>
                      <m:r>
                        <a:rPr lang="en-US" sz="1200" b="0" i="1" smtClean="0">
                          <a:latin typeface="Cambria Math"/>
                        </a:rPr>
                        <m:t>′)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3041">
                <a:off x="7823041" y="4286307"/>
                <a:ext cx="55906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63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 – Middle Period </a:t>
            </a:r>
            <a:r>
              <a:rPr lang="en-US" sz="1800" dirty="0" smtClean="0"/>
              <a:t>(2/7)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338572" cy="52578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Mesons (1934-1947)</a:t>
                </a:r>
              </a:p>
              <a:p>
                <a:pPr lvl="1"/>
                <a:r>
                  <a:rPr lang="en-US" dirty="0" smtClean="0"/>
                  <a:t>What holds the nucleus together?  </a:t>
                </a:r>
                <a:r>
                  <a:rPr lang="en-US" i="1" dirty="0" smtClean="0"/>
                  <a:t>Strong force!</a:t>
                </a:r>
              </a:p>
              <a:p>
                <a:pPr lvl="2"/>
                <a:r>
                  <a:rPr lang="en-US" dirty="0" smtClean="0"/>
                  <a:t>Why don’t we see the strong force?</a:t>
                </a:r>
              </a:p>
              <a:p>
                <a:pPr lvl="2"/>
                <a:r>
                  <a:rPr lang="en-US" dirty="0" smtClean="0"/>
                  <a:t>Strong force is very short range – about 10</a:t>
                </a:r>
                <a:r>
                  <a:rPr lang="en-US" baseline="30000" dirty="0" smtClean="0"/>
                  <a:t>-15</a:t>
                </a:r>
                <a:r>
                  <a:rPr lang="en-US" dirty="0" smtClean="0"/>
                  <a:t> m</a:t>
                </a:r>
              </a:p>
              <a:p>
                <a:pPr lvl="1"/>
                <a:r>
                  <a:rPr lang="en-US" dirty="0" smtClean="0"/>
                  <a:t>Yukawa (1934) proposes meson theory for the strong force</a:t>
                </a:r>
              </a:p>
              <a:p>
                <a:pPr lvl="2"/>
                <a:r>
                  <a:rPr lang="en-US" dirty="0" smtClean="0"/>
                  <a:t>Short range implies the force carrier must be heavy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Comic ray observations in 1937 established the existence of mesons (Anderson &amp; </a:t>
                </a:r>
                <a:r>
                  <a:rPr lang="en-US" dirty="0" err="1" smtClean="0"/>
                  <a:t>Neddenmeyer</a:t>
                </a:r>
                <a:r>
                  <a:rPr lang="en-US" dirty="0" smtClean="0"/>
                  <a:t> and Street &amp; Stevenson)</a:t>
                </a:r>
              </a:p>
              <a:p>
                <a:pPr lvl="3"/>
                <a:r>
                  <a:rPr lang="en-US" dirty="0" smtClean="0"/>
                  <a:t>Detailed examination showed wrong masses and lifetimes</a:t>
                </a:r>
              </a:p>
              <a:p>
                <a:pPr lvl="3"/>
                <a:r>
                  <a:rPr lang="en-US" dirty="0" smtClean="0"/>
                  <a:t>1946 experiments showed the mesons interacted weekly with nuclei</a:t>
                </a:r>
              </a:p>
              <a:p>
                <a:pPr lvl="3"/>
                <a:r>
                  <a:rPr lang="en-US" dirty="0" smtClean="0"/>
                  <a:t>Powell in 1947 showed that there were two mesons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(true Yukawa)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(‘false’ Yukawa)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Antiparticles (1930-1956)</a:t>
                </a:r>
              </a:p>
              <a:p>
                <a:pPr lvl="1"/>
                <a:r>
                  <a:rPr lang="en-US" dirty="0" smtClean="0"/>
                  <a:t>Dirac discovers his equation in 1927</a:t>
                </a:r>
              </a:p>
              <a:p>
                <a:pPr lvl="2"/>
                <a:r>
                  <a:rPr lang="en-US" dirty="0" smtClean="0"/>
                  <a:t>Fixes the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(negative one in particular)</a:t>
                </a:r>
              </a:p>
              <a:p>
                <a:pPr lvl="1"/>
                <a:r>
                  <a:rPr lang="en-US" dirty="0" smtClean="0"/>
                  <a:t>Feynman-</a:t>
                </a:r>
                <a:r>
                  <a:rPr lang="en-US" dirty="0" err="1" smtClean="0"/>
                  <a:t>Stuckelberg</a:t>
                </a:r>
                <a:r>
                  <a:rPr lang="en-US" dirty="0" smtClean="0"/>
                  <a:t> give a simpler and more compelling accounting for the negative root - solutions are positive energy solutions for anti-particles</a:t>
                </a:r>
              </a:p>
              <a:p>
                <a:pPr lvl="1"/>
                <a:r>
                  <a:rPr lang="en-US" dirty="0" smtClean="0"/>
                  <a:t>Positron (anti-electron) observed in 1955 at the Berkeley </a:t>
                </a:r>
                <a:r>
                  <a:rPr lang="en-US" dirty="0" err="1" smtClean="0"/>
                  <a:t>Bevatron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Anti-particles</a:t>
                </a:r>
              </a:p>
              <a:p>
                <a:pPr lvl="2"/>
                <a:r>
                  <a:rPr lang="en-US" dirty="0" smtClean="0"/>
                  <a:t>proton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 - anti-proton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; neutron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– anti-neutron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 smtClean="0"/>
                  <a:t>; etc.</a:t>
                </a:r>
              </a:p>
              <a:p>
                <a:pPr lvl="2"/>
                <a:r>
                  <a:rPr lang="en-US" dirty="0"/>
                  <a:t>e</a:t>
                </a:r>
                <a:r>
                  <a:rPr lang="en-US" dirty="0" smtClean="0"/>
                  <a:t>lectron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– positron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; muon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– anti-muon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Crossing symmetry (dynamically allowed but, perhaps, </a:t>
                </a:r>
                <a:r>
                  <a:rPr lang="en-US" dirty="0" err="1" smtClean="0"/>
                  <a:t>kinematically</a:t>
                </a:r>
                <a:r>
                  <a:rPr lang="en-US" dirty="0" smtClean="0"/>
                  <a:t> forbidden)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     ⇒  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    etc.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338572" cy="5257800"/>
              </a:xfrm>
              <a:blipFill rotWithShape="1">
                <a:blip r:embed="rId2"/>
                <a:stretch>
                  <a:fillRect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59" y="4114800"/>
            <a:ext cx="3160486" cy="236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49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1- Middle Period </a:t>
            </a:r>
            <a:r>
              <a:rPr lang="en-US" sz="2400" dirty="0" smtClean="0"/>
              <a:t>(cont’d)</a:t>
            </a:r>
            <a:r>
              <a:rPr lang="en-US" dirty="0" smtClean="0"/>
              <a:t> </a:t>
            </a:r>
            <a:r>
              <a:rPr lang="en-US" sz="1800" dirty="0" smtClean="0"/>
              <a:t>(3/7)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848" y="1600200"/>
                <a:ext cx="4937602" cy="515692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Neutrinos (1930-1962) </a:t>
                </a:r>
                <a:r>
                  <a:rPr lang="en-US" sz="1900" dirty="0" smtClean="0"/>
                  <a:t>(1/3)</a:t>
                </a:r>
              </a:p>
              <a:p>
                <a:pPr lvl="1"/>
                <a:r>
                  <a:rPr lang="en-US" dirty="0" smtClean="0"/>
                  <a:t>Nuclear beta decay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Pre>
                      <m:sPrePr>
                        <m:ctrlPr>
                          <a:rPr lang="en-US" b="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19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sPre>
                    <m:r>
                      <a:rPr lang="en-US" b="0" i="1" smtClean="0">
                        <a:latin typeface="Cambria Math"/>
                      </a:rPr>
                      <m:t>→</m:t>
                    </m:r>
                    <m:sPre>
                      <m:sPrePr>
                        <m:ctrlPr>
                          <a:rPr lang="en-US" b="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𝐶𝑎</m:t>
                        </m:r>
                      </m:e>
                    </m:sPre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Pre>
                      <m:sPrePr>
                        <m:ctrlPr>
                          <a:rPr lang="en-US" b="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29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𝐶𝑢</m:t>
                        </m:r>
                      </m:e>
                    </m:sPre>
                    <m:r>
                      <a:rPr lang="en-US" b="0" i="1" smtClean="0">
                        <a:latin typeface="Cambria Math"/>
                      </a:rPr>
                      <m:t>→</m:t>
                    </m:r>
                    <m:sPre>
                      <m:sPrePr>
                        <m:ctrlPr>
                          <a:rPr lang="en-US" b="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𝑍𝑛</m:t>
                        </m:r>
                      </m:e>
                    </m:sPre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Pre>
                      <m:sPrePr>
                        <m:ctrlPr>
                          <a:rPr lang="en-US" b="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sPre>
                    <m:r>
                      <a:rPr lang="en-US" b="0" i="1" smtClean="0">
                        <a:latin typeface="Cambria Math"/>
                      </a:rPr>
                      <m:t>→</m:t>
                    </m:r>
                    <m:sPre>
                      <m:sPrePr>
                        <m:ctrlPr>
                          <a:rPr lang="en-US" b="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sPre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Two-body decays are </a:t>
                </a:r>
                <a:r>
                  <a:rPr lang="en-US" dirty="0" err="1" smtClean="0"/>
                  <a:t>kinematically</a:t>
                </a:r>
                <a:r>
                  <a:rPr lang="en-US" dirty="0" smtClean="0"/>
                  <a:t> determined (COM frame)</a:t>
                </a:r>
              </a:p>
              <a:p>
                <a:pPr lvl="2"/>
                <a:r>
                  <a:rPr lang="en-US" dirty="0" smtClean="0"/>
                  <a:t>Parent nucleus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at rest: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 come out back-to-back</a:t>
                </a:r>
              </a:p>
              <a:p>
                <a:pPr lvl="2"/>
                <a:r>
                  <a:rPr lang="en-US" dirty="0" smtClean="0"/>
                  <a:t>Conservation of energy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as the electron energy</a:t>
                </a:r>
              </a:p>
              <a:p>
                <a:pPr lvl="2"/>
                <a:r>
                  <a:rPr lang="en-US" dirty="0" smtClean="0"/>
                  <a:t>Implies electron energy spectrum fixed</a:t>
                </a:r>
              </a:p>
              <a:p>
                <a:pPr lvl="1"/>
                <a:r>
                  <a:rPr lang="en-US" dirty="0" err="1" smtClean="0"/>
                  <a:t>Paulie</a:t>
                </a:r>
                <a:r>
                  <a:rPr lang="en-US" dirty="0" smtClean="0"/>
                  <a:t> suggested a three-body decay with a small, hard-to-observe object</a:t>
                </a:r>
              </a:p>
              <a:p>
                <a:pPr lvl="1"/>
                <a:r>
                  <a:rPr lang="en-US" dirty="0" smtClean="0"/>
                  <a:t>Fermi worked out a core theory of beta decay with the ‘neutrino’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Powell’s emulsion trail (see right) shows a pion taking a sharp left turn when it decays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  (the question was:  is it the same particle?)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848" y="1600200"/>
                <a:ext cx="4937602" cy="5156920"/>
              </a:xfrm>
              <a:blipFill rotWithShape="1">
                <a:blip r:embed="rId2"/>
                <a:stretch>
                  <a:fillRect t="-1538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697" y="1691640"/>
            <a:ext cx="3088039" cy="261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91450" y="4900213"/>
            <a:ext cx="4058285" cy="1561633"/>
            <a:chOff x="4991450" y="5195488"/>
            <a:chExt cx="4058285" cy="156163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239777" y="3947162"/>
              <a:ext cx="1561632" cy="4058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69954" y="6376989"/>
                  <a:ext cx="20002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954" y="6376989"/>
                  <a:ext cx="20002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375" r="-6250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150642" y="5195488"/>
                  <a:ext cx="20002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642" y="5195488"/>
                  <a:ext cx="200025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/>
          <p:cNvCxnSpPr/>
          <p:nvPr/>
        </p:nvCxnSpPr>
        <p:spPr>
          <a:xfrm>
            <a:off x="5183979" y="6385646"/>
            <a:ext cx="0" cy="377104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50654" y="6449558"/>
                <a:ext cx="20002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𝜈</m:t>
                      </m:r>
                      <m:r>
                        <a:rPr lang="en-US" sz="1400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54" y="6449558"/>
                <a:ext cx="200025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5152" r="-2424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60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(globe design)</Template>
  <TotalTime>0</TotalTime>
  <Words>3008</Words>
  <Application>Microsoft Office PowerPoint</Application>
  <PresentationFormat>On-screen Show (4:3)</PresentationFormat>
  <Paragraphs>462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Student presentation</vt:lpstr>
      <vt:lpstr>Particle Physics</vt:lpstr>
      <vt:lpstr>Run Thru of Griffiths</vt:lpstr>
      <vt:lpstr>Introduction (1/4)</vt:lpstr>
      <vt:lpstr>Introduction (2/4)</vt:lpstr>
      <vt:lpstr>Introduction (3/4)</vt:lpstr>
      <vt:lpstr>Introduction (4/4)</vt:lpstr>
      <vt:lpstr>Chapter 1- Early Period (1/7)</vt:lpstr>
      <vt:lpstr>Chapter 1 – Middle Period (2/7)</vt:lpstr>
      <vt:lpstr>Chapter 1- Middle Period (cont’d) (3/7)</vt:lpstr>
      <vt:lpstr>Chapter 1- Middle Period (cont’d) (4/7)</vt:lpstr>
      <vt:lpstr>Chapter 1- Middle Period (cont’d) (5/7)</vt:lpstr>
      <vt:lpstr>Chapter 1- Middle Period (cont’d) (6/7)</vt:lpstr>
      <vt:lpstr>Chapter 1- Middle Period (cont’d) (7/7)</vt:lpstr>
      <vt:lpstr>Chapter 1 - Modern Period (8/7)</vt:lpstr>
      <vt:lpstr>Chapter 1 - Modern Period (cont’d) (9/7)</vt:lpstr>
      <vt:lpstr>Chapter 1 - Modern Period (cont’d) (10/7)</vt:lpstr>
      <vt:lpstr>Chapter 1 - Modern Period (cont’d) (11/7)</vt:lpstr>
      <vt:lpstr>PowerPoint Presentation</vt:lpstr>
      <vt:lpstr>Some QFT</vt:lpstr>
      <vt:lpstr>Spin 0 QFT</vt:lpstr>
      <vt:lpstr>Spin ½  QFT</vt:lpstr>
      <vt:lpstr>Spin 1  QFT</vt:lpstr>
      <vt:lpstr>Spin ½  QFT</vt:lpstr>
      <vt:lpstr>Spin ½  QFT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2015-08-11T15:17:51Z</dcterms:created>
  <dcterms:modified xsi:type="dcterms:W3CDTF">2016-01-10T13:12:22Z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