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8" r:id="rId2"/>
    <p:sldId id="415" r:id="rId3"/>
    <p:sldId id="420" r:id="rId4"/>
    <p:sldId id="421" r:id="rId5"/>
    <p:sldId id="422" r:id="rId6"/>
    <p:sldId id="423" r:id="rId7"/>
    <p:sldId id="419" r:id="rId8"/>
    <p:sldId id="293" r:id="rId9"/>
  </p:sldIdLst>
  <p:sldSz cx="9144000" cy="6858000" type="screen4x3"/>
  <p:notesSz cx="7010400" cy="9296400"/>
  <p:custDataLst>
    <p:tags r:id="rId1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B684"/>
    <a:srgbClr val="3DC792"/>
    <a:srgbClr val="51CD9E"/>
    <a:srgbClr val="EFC62F"/>
    <a:srgbClr val="1F13BD"/>
    <a:srgbClr val="F6FBF3"/>
    <a:srgbClr val="72AF2F"/>
    <a:srgbClr val="C4E59F"/>
    <a:srgbClr val="197382"/>
    <a:srgbClr val="044D6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681" autoAdjust="0"/>
    <p:restoredTop sz="95412" autoAdjust="0"/>
  </p:normalViewPr>
  <p:slideViewPr>
    <p:cSldViewPr snapToGrid="0" showGuides="1">
      <p:cViewPr>
        <p:scale>
          <a:sx n="90" d="100"/>
          <a:sy n="90" d="100"/>
        </p:scale>
        <p:origin x="-324" y="-396"/>
      </p:cViewPr>
      <p:guideLst>
        <p:guide orient="horz" pos="2160"/>
        <p:guide orient="horz" pos="4241"/>
        <p:guide orient="horz" pos="840"/>
        <p:guide orient="horz" pos="3942"/>
        <p:guide pos="2880"/>
        <p:guide pos="174"/>
        <p:guide pos="5586"/>
        <p:guide pos="504"/>
        <p:guide pos="5256"/>
      </p:guideLst>
    </p:cSldViewPr>
  </p:slideViewPr>
  <p:notesTextViewPr>
    <p:cViewPr>
      <p:scale>
        <a:sx n="100" d="100"/>
        <a:sy n="100" d="100"/>
      </p:scale>
      <p:origin x="0" y="0"/>
    </p:cViewPr>
  </p:notesTextViewPr>
  <p:sorterViewPr>
    <p:cViewPr>
      <p:scale>
        <a:sx n="100" d="100"/>
        <a:sy n="100" d="100"/>
      </p:scale>
      <p:origin x="0" y="0"/>
    </p:cViewPr>
  </p:sorter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plotArea>
      <c:layout>
        <c:manualLayout>
          <c:layoutTarget val="inner"/>
          <c:xMode val="edge"/>
          <c:yMode val="edge"/>
          <c:x val="6.1442243961929002E-2"/>
          <c:y val="0.11695680206318533"/>
          <c:w val="0.93834049152946863"/>
          <c:h val="0.70719099184168699"/>
        </c:manualLayout>
      </c:layout>
      <c:barChart>
        <c:barDir val="col"/>
        <c:grouping val="clustered"/>
        <c:ser>
          <c:idx val="0"/>
          <c:order val="0"/>
          <c:tx>
            <c:strRef>
              <c:f>Sheet1!$B$1</c:f>
              <c:strCache>
                <c:ptCount val="1"/>
                <c:pt idx="0">
                  <c:v>Series 1</c:v>
                </c:pt>
              </c:strCache>
            </c:strRef>
          </c:tx>
          <c:dLbls>
            <c:txPr>
              <a:bodyPr/>
              <a:lstStyle/>
              <a:p>
                <a:pPr>
                  <a:defRPr sz="1200" b="1"/>
                </a:pPr>
                <a:endParaRPr lang="en-US"/>
              </a:p>
            </c:txPr>
            <c:showVal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dLbls>
            <c:txPr>
              <a:bodyPr/>
              <a:lstStyle/>
              <a:p>
                <a:pPr>
                  <a:defRPr sz="1200" b="1"/>
                </a:pPr>
                <a:endParaRPr lang="en-US"/>
              </a:p>
            </c:txPr>
            <c:showVal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dLbls>
            <c:txPr>
              <a:bodyPr/>
              <a:lstStyle/>
              <a:p>
                <a:pPr>
                  <a:defRPr sz="1200" b="1"/>
                </a:pPr>
                <a:endParaRPr lang="en-US"/>
              </a:p>
            </c:txPr>
            <c:showVal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dLbls>
            <c:txPr>
              <a:bodyPr/>
              <a:lstStyle/>
              <a:p>
                <a:pPr>
                  <a:defRPr sz="1200" b="1"/>
                </a:pPr>
                <a:endParaRPr lang="en-US"/>
              </a:p>
            </c:txPr>
            <c:showVal val="1"/>
          </c:dLbls>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2.4</c:v>
                </c:pt>
                <c:pt idx="1">
                  <c:v>4.4000000000000004</c:v>
                </c:pt>
                <c:pt idx="2">
                  <c:v>1.8</c:v>
                </c:pt>
                <c:pt idx="3">
                  <c:v>2.8</c:v>
                </c:pt>
              </c:numCache>
            </c:numRef>
          </c:val>
        </c:ser>
        <c:axId val="60255616"/>
        <c:axId val="60564608"/>
      </c:barChart>
      <c:catAx>
        <c:axId val="60255616"/>
        <c:scaling>
          <c:orientation val="minMax"/>
        </c:scaling>
        <c:axPos val="b"/>
        <c:tickLblPos val="nextTo"/>
        <c:txPr>
          <a:bodyPr/>
          <a:lstStyle/>
          <a:p>
            <a:pPr>
              <a:defRPr sz="1400" b="1"/>
            </a:pPr>
            <a:endParaRPr lang="en-US"/>
          </a:p>
        </c:txPr>
        <c:crossAx val="60564608"/>
        <c:crosses val="autoZero"/>
        <c:auto val="1"/>
        <c:lblAlgn val="ctr"/>
        <c:lblOffset val="100"/>
      </c:catAx>
      <c:valAx>
        <c:axId val="60564608"/>
        <c:scaling>
          <c:orientation val="minMax"/>
        </c:scaling>
        <c:axPos val="l"/>
        <c:numFmt formatCode="General" sourceLinked="1"/>
        <c:tickLblPos val="nextTo"/>
        <c:txPr>
          <a:bodyPr/>
          <a:lstStyle/>
          <a:p>
            <a:pPr>
              <a:defRPr sz="1600" b="1"/>
            </a:pPr>
            <a:endParaRPr lang="en-US"/>
          </a:p>
        </c:txPr>
        <c:crossAx val="60255616"/>
        <c:crosses val="autoZero"/>
        <c:crossBetween val="between"/>
      </c:valAx>
    </c:plotArea>
    <c:legend>
      <c:legendPos val="b"/>
      <c:txPr>
        <a:bodyPr/>
        <a:lstStyle/>
        <a:p>
          <a:pPr>
            <a:defRPr sz="1200" b="1"/>
          </a:pPr>
          <a:endParaRPr lang="en-US"/>
        </a:p>
      </c:txPr>
    </c:legend>
    <c:plotVisOnly val="1"/>
    <c:dispBlanksAs val="gap"/>
  </c:chart>
  <c:spPr>
    <a:solidFill>
      <a:srgbClr val="F6FBF3"/>
    </a:solidFill>
    <a:ln w="28575">
      <a:solidFill>
        <a:schemeClr val="accent6"/>
      </a:solidFill>
    </a:ln>
    <a:effectLst>
      <a:outerShdw blurRad="50800" dist="38100" dir="2700000" algn="tl" rotWithShape="0">
        <a:prstClr val="black">
          <a:alpha val="40000"/>
        </a:prstClr>
      </a:outerShdw>
    </a:effectLst>
  </c:spPr>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038145" cy="46420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defRPr sz="1300"/>
            </a:lvl1pPr>
          </a:lstStyle>
          <a:p>
            <a:pPr>
              <a:defRPr/>
            </a:pPr>
            <a:endParaRPr lang="en-US"/>
          </a:p>
        </p:txBody>
      </p:sp>
      <p:sp>
        <p:nvSpPr>
          <p:cNvPr id="5123" name="Rectangle 3"/>
          <p:cNvSpPr>
            <a:spLocks noGrp="1" noChangeArrowheads="1"/>
          </p:cNvSpPr>
          <p:nvPr>
            <p:ph type="dt" idx="1"/>
          </p:nvPr>
        </p:nvSpPr>
        <p:spPr bwMode="auto">
          <a:xfrm>
            <a:off x="3970734" y="1"/>
            <a:ext cx="3038145" cy="46420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a:defRPr sz="130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1345" y="4416099"/>
            <a:ext cx="5607711" cy="4182457"/>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30659"/>
            <a:ext cx="3038145" cy="464205"/>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defRPr sz="1300"/>
            </a:lvl1pPr>
          </a:lstStyle>
          <a:p>
            <a:pPr>
              <a:defRPr/>
            </a:pPr>
            <a:endParaRPr lang="en-US"/>
          </a:p>
        </p:txBody>
      </p:sp>
      <p:sp>
        <p:nvSpPr>
          <p:cNvPr id="5127" name="Rectangle 7"/>
          <p:cNvSpPr>
            <a:spLocks noGrp="1" noChangeArrowheads="1"/>
          </p:cNvSpPr>
          <p:nvPr>
            <p:ph type="sldNum" sz="quarter" idx="5"/>
          </p:nvPr>
        </p:nvSpPr>
        <p:spPr bwMode="auto">
          <a:xfrm>
            <a:off x="3970734" y="8830659"/>
            <a:ext cx="3038145" cy="464205"/>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a:defRPr sz="1300"/>
            </a:lvl1pPr>
          </a:lstStyle>
          <a:p>
            <a:pPr>
              <a:defRPr/>
            </a:pPr>
            <a:fld id="{401DCAD7-EB2B-4DF9-BEEB-AC3343940920}" type="slidenum">
              <a:rPr lang="en-US"/>
              <a:pPr>
                <a:defRPr/>
              </a:pPr>
              <a:t>‹#›</a:t>
            </a:fld>
            <a:endParaRPr lang="en-US"/>
          </a:p>
        </p:txBody>
      </p:sp>
    </p:spTree>
    <p:extLst>
      <p:ext uri="{BB962C8B-B14F-4D97-AF65-F5344CB8AC3E}">
        <p14:creationId xmlns:p14="http://schemas.microsoft.com/office/powerpoint/2010/main" xmlns="" val="32073674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B35E389-FC55-4B8B-BF9C-D4369485FD32}" type="slidenum">
              <a:rPr lang="en-US" smtClean="0"/>
              <a:pPr/>
              <a:t>1</a:t>
            </a:fld>
            <a:endParaRPr lang="en-US" smtClean="0"/>
          </a:p>
        </p:txBody>
      </p:sp>
      <p:sp>
        <p:nvSpPr>
          <p:cNvPr id="7171" name="Rectangle 7"/>
          <p:cNvSpPr txBox="1">
            <a:spLocks noGrp="1" noChangeArrowheads="1"/>
          </p:cNvSpPr>
          <p:nvPr/>
        </p:nvSpPr>
        <p:spPr bwMode="auto">
          <a:xfrm>
            <a:off x="3970734" y="8830659"/>
            <a:ext cx="3038145" cy="464205"/>
          </a:xfrm>
          <a:prstGeom prst="rect">
            <a:avLst/>
          </a:prstGeom>
          <a:noFill/>
          <a:ln w="9525">
            <a:noFill/>
            <a:miter lim="800000"/>
            <a:headEnd/>
            <a:tailEnd/>
          </a:ln>
        </p:spPr>
        <p:txBody>
          <a:bodyPr lIns="93172" tIns="46586" rIns="93172" bIns="46586" anchor="b"/>
          <a:lstStyle/>
          <a:p>
            <a:pPr algn="r"/>
            <a:fld id="{0B93A54D-4360-401F-9473-09ABDA6EB627}" type="slidenum">
              <a:rPr lang="en-US" sz="1300"/>
              <a:pPr algn="r"/>
              <a:t>1</a:t>
            </a:fld>
            <a:endParaRPr lang="en-US" sz="1300" dirty="0"/>
          </a:p>
        </p:txBody>
      </p:sp>
      <p:sp>
        <p:nvSpPr>
          <p:cNvPr id="7172" name="Rectangle 7"/>
          <p:cNvSpPr txBox="1">
            <a:spLocks noGrp="1" noChangeArrowheads="1"/>
          </p:cNvSpPr>
          <p:nvPr/>
        </p:nvSpPr>
        <p:spPr bwMode="auto">
          <a:xfrm>
            <a:off x="3970734" y="8830659"/>
            <a:ext cx="3038145" cy="464205"/>
          </a:xfrm>
          <a:prstGeom prst="rect">
            <a:avLst/>
          </a:prstGeom>
          <a:noFill/>
          <a:ln w="9525">
            <a:noFill/>
            <a:miter lim="800000"/>
            <a:headEnd/>
            <a:tailEnd/>
          </a:ln>
        </p:spPr>
        <p:txBody>
          <a:bodyPr lIns="93172" tIns="46586" rIns="93172" bIns="46586" anchor="b"/>
          <a:lstStyle/>
          <a:p>
            <a:pPr algn="r"/>
            <a:fld id="{A4042723-F2D1-4689-8BA1-70F3C1E6187E}" type="slidenum">
              <a:rPr lang="en-US" sz="1300"/>
              <a:pPr algn="r"/>
              <a:t>1</a:t>
            </a:fld>
            <a:endParaRPr lang="en-US" sz="1300" dirty="0"/>
          </a:p>
        </p:txBody>
      </p:sp>
      <p:sp>
        <p:nvSpPr>
          <p:cNvPr id="7173" name="Rectangle 2"/>
          <p:cNvSpPr>
            <a:spLocks noGrp="1" noRot="1" noChangeAspect="1" noChangeArrowheads="1" noTextEdit="1"/>
          </p:cNvSpPr>
          <p:nvPr>
            <p:ph type="sldImg"/>
          </p:nvPr>
        </p:nvSpPr>
        <p:spPr>
          <a:ln/>
        </p:spPr>
      </p:sp>
      <p:sp>
        <p:nvSpPr>
          <p:cNvPr id="717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1DCAD7-EB2B-4DF9-BEEB-AC3343940920}"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Line 31"/>
          <p:cNvSpPr>
            <a:spLocks noChangeShapeType="1"/>
          </p:cNvSpPr>
          <p:nvPr userDrawn="1"/>
        </p:nvSpPr>
        <p:spPr bwMode="auto">
          <a:xfrm>
            <a:off x="9525" y="5410200"/>
            <a:ext cx="9144000" cy="0"/>
          </a:xfrm>
          <a:prstGeom prst="line">
            <a:avLst/>
          </a:prstGeom>
          <a:noFill/>
          <a:ln w="28575">
            <a:solidFill>
              <a:schemeClr val="bg1"/>
            </a:solidFill>
            <a:round/>
            <a:headEnd/>
            <a:tailEnd/>
          </a:ln>
          <a:effectLst/>
        </p:spPr>
        <p:txBody>
          <a:bodyPr/>
          <a:lstStyle/>
          <a:p>
            <a:pPr>
              <a:defRPr/>
            </a:pPr>
            <a:endParaRPr lang="en-US"/>
          </a:p>
        </p:txBody>
      </p:sp>
      <p:sp>
        <p:nvSpPr>
          <p:cNvPr id="13" name="Rectangle 12"/>
          <p:cNvSpPr/>
          <p:nvPr userDrawn="1"/>
        </p:nvSpPr>
        <p:spPr>
          <a:xfrm>
            <a:off x="0" y="39624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 name="Picture 5"/>
          <p:cNvPicPr>
            <a:picLocks noChangeAspect="1" noChangeArrowheads="1"/>
          </p:cNvPicPr>
          <p:nvPr userDrawn="1"/>
        </p:nvPicPr>
        <p:blipFill>
          <a:blip r:embed="rId2" cstate="print"/>
          <a:srcRect l="-166"/>
          <a:stretch>
            <a:fillRect/>
          </a:stretch>
        </p:blipFill>
        <p:spPr bwMode="auto">
          <a:xfrm>
            <a:off x="-11113" y="1041400"/>
            <a:ext cx="4845051" cy="1406525"/>
          </a:xfrm>
          <a:prstGeom prst="rect">
            <a:avLst/>
          </a:prstGeom>
          <a:noFill/>
          <a:ln w="9525">
            <a:noFill/>
            <a:miter lim="800000"/>
            <a:headEnd/>
            <a:tailEnd/>
          </a:ln>
        </p:spPr>
      </p:pic>
      <p:sp>
        <p:nvSpPr>
          <p:cNvPr id="17" name="Rectangle 18"/>
          <p:cNvSpPr>
            <a:spLocks noChangeArrowheads="1"/>
          </p:cNvSpPr>
          <p:nvPr userDrawn="1"/>
        </p:nvSpPr>
        <p:spPr bwMode="auto">
          <a:xfrm>
            <a:off x="0" y="2427288"/>
            <a:ext cx="9144000" cy="1306512"/>
          </a:xfrm>
          <a:prstGeom prst="rect">
            <a:avLst/>
          </a:prstGeom>
          <a:gradFill rotWithShape="1">
            <a:gsLst>
              <a:gs pos="0">
                <a:srgbClr val="05444E"/>
              </a:gs>
              <a:gs pos="50000">
                <a:srgbClr val="0C6473"/>
              </a:gs>
              <a:gs pos="100000">
                <a:srgbClr val="11798A"/>
              </a:gs>
            </a:gsLst>
            <a:lin ang="2700000" scaled="1"/>
          </a:gradFill>
          <a:ln w="9525">
            <a:noFill/>
            <a:miter lim="800000"/>
            <a:headEnd/>
            <a:tailEnd/>
          </a:ln>
        </p:spPr>
        <p:txBody>
          <a:bodyPr wrap="none" anchor="ctr"/>
          <a:lstStyle/>
          <a:p>
            <a:endParaRPr lang="en-US" b="1"/>
          </a:p>
        </p:txBody>
      </p:sp>
      <p:pic>
        <p:nvPicPr>
          <p:cNvPr id="18" name="Picture 2"/>
          <p:cNvPicPr>
            <a:picLocks noChangeAspect="1" noChangeArrowheads="1"/>
          </p:cNvPicPr>
          <p:nvPr userDrawn="1"/>
        </p:nvPicPr>
        <p:blipFill>
          <a:blip r:embed="rId3" cstate="screen"/>
          <a:srcRect r="-448"/>
          <a:stretch>
            <a:fillRect/>
          </a:stretch>
        </p:blipFill>
        <p:spPr bwMode="auto">
          <a:xfrm>
            <a:off x="4800600" y="1076325"/>
            <a:ext cx="2146300" cy="1371600"/>
          </a:xfrm>
          <a:prstGeom prst="rect">
            <a:avLst/>
          </a:prstGeom>
          <a:solidFill>
            <a:srgbClr val="EDEDED"/>
          </a:solidFill>
          <a:ln w="88900" cap="sq">
            <a:noFill/>
            <a:miter lim="800000"/>
            <a:headEnd/>
            <a:tailEnd/>
          </a:ln>
        </p:spPr>
      </p:pic>
      <p:sp>
        <p:nvSpPr>
          <p:cNvPr id="19" name="Rectangle 28"/>
          <p:cNvSpPr>
            <a:spLocks noChangeArrowheads="1"/>
          </p:cNvSpPr>
          <p:nvPr userDrawn="1"/>
        </p:nvSpPr>
        <p:spPr bwMode="auto">
          <a:xfrm>
            <a:off x="6935788" y="1111250"/>
            <a:ext cx="2208212" cy="1360488"/>
          </a:xfrm>
          <a:prstGeom prst="rect">
            <a:avLst/>
          </a:prstGeom>
          <a:gradFill rotWithShape="1">
            <a:gsLst>
              <a:gs pos="0">
                <a:srgbClr val="05444E"/>
              </a:gs>
              <a:gs pos="50000">
                <a:srgbClr val="0C6473"/>
              </a:gs>
              <a:gs pos="100000">
                <a:srgbClr val="11798A"/>
              </a:gs>
            </a:gsLst>
            <a:lin ang="2700000" scaled="1"/>
          </a:gradFill>
          <a:ln w="9525">
            <a:noFill/>
            <a:miter lim="800000"/>
            <a:headEnd/>
            <a:tailEnd/>
          </a:ln>
        </p:spPr>
        <p:txBody>
          <a:bodyPr wrap="none" anchor="ctr"/>
          <a:lstStyle/>
          <a:p>
            <a:endParaRPr lang="en-US"/>
          </a:p>
        </p:txBody>
      </p:sp>
      <p:sp>
        <p:nvSpPr>
          <p:cNvPr id="20" name="Line 33"/>
          <p:cNvSpPr>
            <a:spLocks noChangeShapeType="1"/>
          </p:cNvSpPr>
          <p:nvPr userDrawn="1"/>
        </p:nvSpPr>
        <p:spPr bwMode="auto">
          <a:xfrm rot="5400000">
            <a:off x="4152901" y="1793875"/>
            <a:ext cx="1289050" cy="3175"/>
          </a:xfrm>
          <a:prstGeom prst="line">
            <a:avLst/>
          </a:prstGeom>
          <a:noFill/>
          <a:ln w="28575">
            <a:solidFill>
              <a:schemeClr val="bg1"/>
            </a:solidFill>
            <a:round/>
            <a:headEnd/>
            <a:tailEnd/>
          </a:ln>
        </p:spPr>
        <p:txBody>
          <a:bodyPr/>
          <a:lstStyle/>
          <a:p>
            <a:endParaRPr lang="en-US"/>
          </a:p>
        </p:txBody>
      </p:sp>
      <p:sp>
        <p:nvSpPr>
          <p:cNvPr id="21" name="Rectangle 4"/>
          <p:cNvSpPr>
            <a:spLocks noGrp="1" noChangeArrowheads="1"/>
          </p:cNvSpPr>
          <p:nvPr userDrawn="1">
            <p:ph type="ctrTitle"/>
          </p:nvPr>
        </p:nvSpPr>
        <p:spPr>
          <a:xfrm>
            <a:off x="152400" y="2633663"/>
            <a:ext cx="6705600" cy="457200"/>
          </a:xfrm>
        </p:spPr>
        <p:txBody>
          <a:bodyPr/>
          <a:lstStyle/>
          <a:p>
            <a:pPr eaLnBrk="1" hangingPunct="1">
              <a:defRPr/>
            </a:pPr>
            <a:r>
              <a:rPr lang="en-US" spc="600" dirty="0" smtClean="0">
                <a:solidFill>
                  <a:srgbClr val="FFFFFF"/>
                </a:solidFill>
              </a:rPr>
              <a:t>Title of Presentation</a:t>
            </a:r>
          </a:p>
        </p:txBody>
      </p:sp>
      <p:sp>
        <p:nvSpPr>
          <p:cNvPr id="22" name="Rectangle 5"/>
          <p:cNvSpPr>
            <a:spLocks noGrp="1" noChangeArrowheads="1"/>
          </p:cNvSpPr>
          <p:nvPr userDrawn="1">
            <p:ph type="subTitle" idx="1"/>
          </p:nvPr>
        </p:nvSpPr>
        <p:spPr>
          <a:xfrm>
            <a:off x="228600" y="3124200"/>
            <a:ext cx="6705600" cy="381000"/>
          </a:xfrm>
        </p:spPr>
        <p:txBody>
          <a:bodyPr/>
          <a:lstStyle>
            <a:lvl1pPr>
              <a:buNone/>
              <a:defRPr>
                <a:solidFill>
                  <a:schemeClr val="bg1"/>
                </a:solidFill>
              </a:defRPr>
            </a:lvl1pPr>
          </a:lstStyle>
          <a:p>
            <a:pPr marL="0" indent="0" eaLnBrk="1" hangingPunct="1">
              <a:defRPr/>
            </a:pPr>
            <a:r>
              <a:rPr lang="en-US" spc="300" dirty="0" smtClean="0">
                <a:solidFill>
                  <a:srgbClr val="FFFFFF"/>
                </a:solidFill>
              </a:rPr>
              <a:t>Subtitle Goes Here</a:t>
            </a:r>
          </a:p>
        </p:txBody>
      </p:sp>
      <p:pic>
        <p:nvPicPr>
          <p:cNvPr id="23" name="Picture 19" descr="BroadSoft_logo_2C.jpg"/>
          <p:cNvPicPr>
            <a:picLocks noChangeAspect="1"/>
          </p:cNvPicPr>
          <p:nvPr userDrawn="1"/>
        </p:nvPicPr>
        <p:blipFill>
          <a:blip r:embed="rId4" cstate="screen"/>
          <a:srcRect/>
          <a:stretch>
            <a:fillRect/>
          </a:stretch>
        </p:blipFill>
        <p:spPr bwMode="auto">
          <a:xfrm>
            <a:off x="4757738" y="5943600"/>
            <a:ext cx="2846387" cy="523875"/>
          </a:xfrm>
          <a:prstGeom prst="rect">
            <a:avLst/>
          </a:prstGeom>
          <a:noFill/>
          <a:ln w="9525">
            <a:noFill/>
            <a:miter lim="800000"/>
            <a:headEnd/>
            <a:tailEnd/>
          </a:ln>
        </p:spPr>
      </p:pic>
      <p:pic>
        <p:nvPicPr>
          <p:cNvPr id="24" name="Picture 3"/>
          <p:cNvPicPr>
            <a:picLocks noChangeAspect="1" noChangeArrowheads="1"/>
          </p:cNvPicPr>
          <p:nvPr userDrawn="1"/>
        </p:nvPicPr>
        <p:blipFill>
          <a:blip r:embed="rId5" cstate="print"/>
          <a:srcRect/>
          <a:stretch>
            <a:fillRect/>
          </a:stretch>
        </p:blipFill>
        <p:spPr bwMode="auto">
          <a:xfrm>
            <a:off x="6956425" y="2438400"/>
            <a:ext cx="2187575" cy="1295400"/>
          </a:xfrm>
          <a:prstGeom prst="rect">
            <a:avLst/>
          </a:prstGeom>
          <a:solidFill>
            <a:srgbClr val="EDEDED"/>
          </a:solidFill>
          <a:ln w="88900" cap="sq">
            <a:noFill/>
            <a:miter lim="800000"/>
            <a:headEnd/>
            <a:tailEnd/>
          </a:ln>
        </p:spPr>
      </p:pic>
      <p:pic>
        <p:nvPicPr>
          <p:cNvPr id="25" name="Picture 6"/>
          <p:cNvPicPr>
            <a:picLocks noChangeAspect="1" noChangeArrowheads="1"/>
          </p:cNvPicPr>
          <p:nvPr userDrawn="1"/>
        </p:nvPicPr>
        <p:blipFill>
          <a:blip r:embed="rId6" cstate="print"/>
          <a:srcRect/>
          <a:stretch>
            <a:fillRect/>
          </a:stretch>
        </p:blipFill>
        <p:spPr bwMode="auto">
          <a:xfrm>
            <a:off x="4730750" y="3733800"/>
            <a:ext cx="2203450" cy="1295400"/>
          </a:xfrm>
          <a:prstGeom prst="rect">
            <a:avLst/>
          </a:prstGeom>
          <a:noFill/>
          <a:ln w="9525">
            <a:noFill/>
            <a:miter lim="800000"/>
            <a:headEnd/>
            <a:tailEnd/>
          </a:ln>
        </p:spPr>
      </p:pic>
      <p:sp>
        <p:nvSpPr>
          <p:cNvPr id="26" name="Line 31"/>
          <p:cNvSpPr>
            <a:spLocks noChangeShapeType="1"/>
          </p:cNvSpPr>
          <p:nvPr userDrawn="1"/>
        </p:nvSpPr>
        <p:spPr bwMode="auto">
          <a:xfrm>
            <a:off x="9525" y="3733800"/>
            <a:ext cx="9144000" cy="0"/>
          </a:xfrm>
          <a:prstGeom prst="line">
            <a:avLst/>
          </a:prstGeom>
          <a:noFill/>
          <a:ln w="28575">
            <a:solidFill>
              <a:schemeClr val="bg1"/>
            </a:solidFill>
            <a:round/>
            <a:headEnd/>
            <a:tailEnd/>
          </a:ln>
        </p:spPr>
        <p:txBody>
          <a:bodyPr/>
          <a:lstStyle/>
          <a:p>
            <a:endParaRPr lang="en-US"/>
          </a:p>
        </p:txBody>
      </p:sp>
      <p:sp>
        <p:nvSpPr>
          <p:cNvPr id="27" name="Rectangle 26"/>
          <p:cNvSpPr/>
          <p:nvPr userDrawn="1"/>
        </p:nvSpPr>
        <p:spPr>
          <a:xfrm>
            <a:off x="6945313" y="1217613"/>
            <a:ext cx="2198687" cy="1219200"/>
          </a:xfrm>
          <a:prstGeom prst="rect">
            <a:avLst/>
          </a:prstGeom>
          <a:gradFill flip="none" rotWithShape="1">
            <a:gsLst>
              <a:gs pos="50000">
                <a:srgbClr val="92D050"/>
              </a:gs>
              <a:gs pos="50000">
                <a:srgbClr val="72AF2F"/>
              </a:gs>
              <a:gs pos="50000">
                <a:srgbClr val="72AF2F"/>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userDrawn="1"/>
        </p:nvSpPr>
        <p:spPr>
          <a:xfrm>
            <a:off x="0" y="955675"/>
            <a:ext cx="9144000" cy="260350"/>
          </a:xfrm>
          <a:prstGeom prst="rect">
            <a:avLst/>
          </a:prstGeom>
          <a:gradFill flip="none" rotWithShape="1">
            <a:gsLst>
              <a:gs pos="0">
                <a:srgbClr val="F78F1E">
                  <a:shade val="30000"/>
                  <a:satMod val="115000"/>
                </a:srgbClr>
              </a:gs>
              <a:gs pos="50000">
                <a:srgbClr val="F78F1E">
                  <a:shade val="67500"/>
                  <a:satMod val="115000"/>
                </a:srgbClr>
              </a:gs>
              <a:gs pos="100000">
                <a:srgbClr val="F78F1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Line 32"/>
          <p:cNvSpPr>
            <a:spLocks noChangeShapeType="1"/>
          </p:cNvSpPr>
          <p:nvPr userDrawn="1"/>
        </p:nvSpPr>
        <p:spPr bwMode="auto">
          <a:xfrm rot="5400000">
            <a:off x="4945063" y="3213100"/>
            <a:ext cx="3997325" cy="3175"/>
          </a:xfrm>
          <a:prstGeom prst="line">
            <a:avLst/>
          </a:prstGeom>
          <a:noFill/>
          <a:ln w="28575">
            <a:solidFill>
              <a:schemeClr val="bg1"/>
            </a:solidFill>
            <a:round/>
            <a:headEnd/>
            <a:tailEnd/>
          </a:ln>
        </p:spPr>
        <p:txBody>
          <a:bodyPr/>
          <a:lstStyle/>
          <a:p>
            <a:endParaRPr lang="en-US"/>
          </a:p>
        </p:txBody>
      </p:sp>
      <p:sp>
        <p:nvSpPr>
          <p:cNvPr id="30" name="Line 30"/>
          <p:cNvSpPr>
            <a:spLocks noChangeShapeType="1"/>
          </p:cNvSpPr>
          <p:nvPr userDrawn="1"/>
        </p:nvSpPr>
        <p:spPr bwMode="auto">
          <a:xfrm>
            <a:off x="0" y="1227138"/>
            <a:ext cx="9144000" cy="0"/>
          </a:xfrm>
          <a:prstGeom prst="line">
            <a:avLst/>
          </a:prstGeom>
          <a:noFill/>
          <a:ln w="28575">
            <a:solidFill>
              <a:schemeClr val="bg1"/>
            </a:solidFill>
            <a:round/>
            <a:headEnd/>
            <a:tailEnd/>
          </a:ln>
        </p:spPr>
        <p:txBody>
          <a:bodyPr/>
          <a:lstStyle/>
          <a:p>
            <a:endParaRPr lang="en-US"/>
          </a:p>
        </p:txBody>
      </p:sp>
      <p:sp>
        <p:nvSpPr>
          <p:cNvPr id="31" name="Line 30"/>
          <p:cNvSpPr>
            <a:spLocks noChangeShapeType="1"/>
          </p:cNvSpPr>
          <p:nvPr userDrawn="1"/>
        </p:nvSpPr>
        <p:spPr bwMode="auto">
          <a:xfrm>
            <a:off x="0" y="2433638"/>
            <a:ext cx="9144000" cy="0"/>
          </a:xfrm>
          <a:prstGeom prst="line">
            <a:avLst/>
          </a:prstGeom>
          <a:noFill/>
          <a:ln w="28575">
            <a:solidFill>
              <a:schemeClr val="bg1"/>
            </a:solidFill>
            <a:round/>
            <a:headEnd/>
            <a:tailEnd/>
          </a:ln>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Line 31"/>
          <p:cNvSpPr>
            <a:spLocks noChangeShapeType="1"/>
          </p:cNvSpPr>
          <p:nvPr userDrawn="1"/>
        </p:nvSpPr>
        <p:spPr bwMode="auto">
          <a:xfrm>
            <a:off x="9525" y="5410200"/>
            <a:ext cx="9144000" cy="0"/>
          </a:xfrm>
          <a:prstGeom prst="line">
            <a:avLst/>
          </a:prstGeom>
          <a:noFill/>
          <a:ln w="28575">
            <a:solidFill>
              <a:schemeClr val="bg1"/>
            </a:solidFill>
            <a:round/>
            <a:headEnd/>
            <a:tailEnd/>
          </a:ln>
          <a:effectLst/>
        </p:spPr>
        <p:txBody>
          <a:bodyPr/>
          <a:lstStyle/>
          <a:p>
            <a:pPr>
              <a:defRPr/>
            </a:pPr>
            <a:endParaRPr lang="en-US"/>
          </a:p>
        </p:txBody>
      </p:sp>
      <p:pic>
        <p:nvPicPr>
          <p:cNvPr id="5" name="Picture 4" descr="BroadSoft_logo_2C.jpg"/>
          <p:cNvPicPr>
            <a:picLocks noChangeAspect="1"/>
          </p:cNvPicPr>
          <p:nvPr userDrawn="1"/>
        </p:nvPicPr>
        <p:blipFill>
          <a:blip r:embed="rId2" cstate="screen"/>
          <a:srcRect/>
          <a:stretch>
            <a:fillRect/>
          </a:stretch>
        </p:blipFill>
        <p:spPr bwMode="auto">
          <a:xfrm>
            <a:off x="381000" y="1181100"/>
            <a:ext cx="2846388" cy="523875"/>
          </a:xfrm>
          <a:prstGeom prst="rect">
            <a:avLst/>
          </a:prstGeom>
          <a:noFill/>
          <a:ln w="9525">
            <a:noFill/>
            <a:miter lim="800000"/>
            <a:headEnd/>
            <a:tailEnd/>
          </a:ln>
        </p:spPr>
      </p:pic>
      <p:grpSp>
        <p:nvGrpSpPr>
          <p:cNvPr id="2" name="Group 24"/>
          <p:cNvGrpSpPr>
            <a:grpSpLocks/>
          </p:cNvGrpSpPr>
          <p:nvPr userDrawn="1"/>
        </p:nvGrpSpPr>
        <p:grpSpPr bwMode="auto">
          <a:xfrm>
            <a:off x="0" y="2590800"/>
            <a:ext cx="9144000" cy="1423988"/>
            <a:chOff x="-152400" y="2743200"/>
            <a:chExt cx="9296400" cy="1447800"/>
          </a:xfrm>
        </p:grpSpPr>
        <p:pic>
          <p:nvPicPr>
            <p:cNvPr id="7" name="Picture 4"/>
            <p:cNvPicPr>
              <a:picLocks noChangeAspect="1" noChangeArrowheads="1"/>
            </p:cNvPicPr>
            <p:nvPr userDrawn="1"/>
          </p:nvPicPr>
          <p:blipFill>
            <a:blip r:embed="rId3" cstate="screen"/>
            <a:srcRect/>
            <a:stretch>
              <a:fillRect/>
            </a:stretch>
          </p:blipFill>
          <p:spPr bwMode="auto">
            <a:xfrm>
              <a:off x="1330360" y="2743200"/>
              <a:ext cx="1535128" cy="1447800"/>
            </a:xfrm>
            <a:prstGeom prst="rect">
              <a:avLst/>
            </a:prstGeom>
            <a:solidFill>
              <a:srgbClr val="EDEDED"/>
            </a:solidFill>
            <a:ln w="88900" cap="sq">
              <a:noFill/>
              <a:miter lim="800000"/>
              <a:headEnd/>
              <a:tailEnd/>
            </a:ln>
          </p:spPr>
        </p:pic>
        <p:pic>
          <p:nvPicPr>
            <p:cNvPr id="8" name="Picture 4"/>
            <p:cNvPicPr>
              <a:picLocks noChangeAspect="1" noChangeArrowheads="1"/>
            </p:cNvPicPr>
            <p:nvPr userDrawn="1"/>
          </p:nvPicPr>
          <p:blipFill>
            <a:blip r:embed="rId4" cstate="screen"/>
            <a:srcRect/>
            <a:stretch>
              <a:fillRect/>
            </a:stretch>
          </p:blipFill>
          <p:spPr bwMode="auto">
            <a:xfrm>
              <a:off x="6097616" y="2743200"/>
              <a:ext cx="1505712" cy="1441595"/>
            </a:xfrm>
            <a:prstGeom prst="rect">
              <a:avLst/>
            </a:prstGeom>
            <a:noFill/>
            <a:ln w="9525">
              <a:noFill/>
              <a:miter lim="800000"/>
              <a:headEnd/>
              <a:tailEnd/>
            </a:ln>
          </p:spPr>
        </p:pic>
        <p:pic>
          <p:nvPicPr>
            <p:cNvPr id="9" name="Picture 5"/>
            <p:cNvPicPr>
              <a:picLocks noChangeAspect="1" noChangeArrowheads="1"/>
            </p:cNvPicPr>
            <p:nvPr userDrawn="1"/>
          </p:nvPicPr>
          <p:blipFill>
            <a:blip r:embed="rId5" cstate="print"/>
            <a:srcRect/>
            <a:stretch>
              <a:fillRect/>
            </a:stretch>
          </p:blipFill>
          <p:spPr bwMode="auto">
            <a:xfrm>
              <a:off x="4499032" y="2743200"/>
              <a:ext cx="1563624" cy="1389888"/>
            </a:xfrm>
            <a:prstGeom prst="rect">
              <a:avLst/>
            </a:prstGeom>
            <a:noFill/>
            <a:ln w="9525">
              <a:noFill/>
              <a:miter lim="800000"/>
              <a:headEnd/>
              <a:tailEnd/>
            </a:ln>
          </p:spPr>
        </p:pic>
        <p:pic>
          <p:nvPicPr>
            <p:cNvPr id="10" name="Picture 6"/>
            <p:cNvPicPr>
              <a:picLocks noChangeAspect="1" noChangeArrowheads="1"/>
            </p:cNvPicPr>
            <p:nvPr userDrawn="1"/>
          </p:nvPicPr>
          <p:blipFill>
            <a:blip r:embed="rId6" cstate="screen"/>
            <a:srcRect/>
            <a:stretch>
              <a:fillRect/>
            </a:stretch>
          </p:blipFill>
          <p:spPr bwMode="auto">
            <a:xfrm>
              <a:off x="2900448" y="2743200"/>
              <a:ext cx="1563624" cy="1447800"/>
            </a:xfrm>
            <a:prstGeom prst="rect">
              <a:avLst/>
            </a:prstGeom>
            <a:noFill/>
            <a:ln w="9525">
              <a:noFill/>
              <a:miter lim="800000"/>
              <a:headEnd/>
              <a:tailEnd/>
            </a:ln>
          </p:spPr>
        </p:pic>
        <p:pic>
          <p:nvPicPr>
            <p:cNvPr id="11" name="Picture 7"/>
            <p:cNvPicPr>
              <a:picLocks noChangeAspect="1" noChangeArrowheads="1"/>
            </p:cNvPicPr>
            <p:nvPr userDrawn="1"/>
          </p:nvPicPr>
          <p:blipFill>
            <a:blip r:embed="rId7" cstate="print"/>
            <a:srcRect/>
            <a:stretch>
              <a:fillRect/>
            </a:stretch>
          </p:blipFill>
          <p:spPr bwMode="auto">
            <a:xfrm>
              <a:off x="7638288" y="2743200"/>
              <a:ext cx="1505712" cy="1447800"/>
            </a:xfrm>
            <a:prstGeom prst="rect">
              <a:avLst/>
            </a:prstGeom>
            <a:noFill/>
            <a:ln w="9525">
              <a:noFill/>
              <a:miter lim="800000"/>
              <a:headEnd/>
              <a:tailEnd/>
            </a:ln>
          </p:spPr>
        </p:pic>
        <p:pic>
          <p:nvPicPr>
            <p:cNvPr id="12" name="Picture 7"/>
            <p:cNvPicPr>
              <a:picLocks noChangeAspect="1" noChangeArrowheads="1"/>
            </p:cNvPicPr>
            <p:nvPr userDrawn="1"/>
          </p:nvPicPr>
          <p:blipFill>
            <a:blip r:embed="rId8" cstate="screen"/>
            <a:srcRect/>
            <a:stretch>
              <a:fillRect/>
            </a:stretch>
          </p:blipFill>
          <p:spPr bwMode="auto">
            <a:xfrm flipH="1">
              <a:off x="-152400" y="2743200"/>
              <a:ext cx="1447800" cy="1411605"/>
            </a:xfrm>
            <a:prstGeom prst="rect">
              <a:avLst/>
            </a:prstGeom>
            <a:noFill/>
            <a:ln w="9525">
              <a:noFill/>
              <a:miter lim="800000"/>
              <a:headEnd/>
              <a:tailEnd/>
            </a:ln>
          </p:spPr>
        </p:pic>
      </p:grpSp>
      <p:sp>
        <p:nvSpPr>
          <p:cNvPr id="13" name="Rectangle 12"/>
          <p:cNvSpPr/>
          <p:nvPr userDrawn="1"/>
        </p:nvSpPr>
        <p:spPr>
          <a:xfrm>
            <a:off x="0" y="39624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userDrawn="1"/>
        </p:nvSpPr>
        <p:spPr>
          <a:xfrm>
            <a:off x="0" y="2297113"/>
            <a:ext cx="9144000" cy="260350"/>
          </a:xfrm>
          <a:prstGeom prst="rect">
            <a:avLst/>
          </a:prstGeom>
          <a:gradFill flip="none" rotWithShape="1">
            <a:gsLst>
              <a:gs pos="0">
                <a:srgbClr val="F78F1E">
                  <a:shade val="30000"/>
                  <a:satMod val="115000"/>
                </a:srgbClr>
              </a:gs>
              <a:gs pos="50000">
                <a:srgbClr val="F78F1E">
                  <a:shade val="67500"/>
                  <a:satMod val="115000"/>
                </a:srgbClr>
              </a:gs>
              <a:gs pos="100000">
                <a:srgbClr val="F78F1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4" name="Rectangle 2"/>
          <p:cNvSpPr>
            <a:spLocks noGrp="1" noChangeArrowheads="1"/>
          </p:cNvSpPr>
          <p:nvPr>
            <p:ph type="ctrTitle"/>
          </p:nvPr>
        </p:nvSpPr>
        <p:spPr>
          <a:xfrm>
            <a:off x="4572000" y="4486275"/>
            <a:ext cx="4343400" cy="762000"/>
          </a:xfrm>
        </p:spPr>
        <p:txBody>
          <a:bodyPr/>
          <a:lstStyle>
            <a:lvl1pPr algn="l">
              <a:defRPr>
                <a:solidFill>
                  <a:srgbClr val="044D64"/>
                </a:solidFill>
              </a:defRPr>
            </a:lvl1pPr>
          </a:lstStyle>
          <a:p>
            <a:r>
              <a:rPr lang="en-US" dirty="0" smtClean="0"/>
              <a:t>Click to edit Master title style</a:t>
            </a:r>
            <a:endParaRPr lang="en-US" dirty="0"/>
          </a:p>
        </p:txBody>
      </p:sp>
      <p:sp>
        <p:nvSpPr>
          <p:cNvPr id="3075" name="Rectangle 3"/>
          <p:cNvSpPr>
            <a:spLocks noGrp="1" noChangeArrowheads="1"/>
          </p:cNvSpPr>
          <p:nvPr>
            <p:ph type="subTitle" idx="1"/>
          </p:nvPr>
        </p:nvSpPr>
        <p:spPr>
          <a:xfrm>
            <a:off x="4648200" y="5476875"/>
            <a:ext cx="4267200" cy="381000"/>
          </a:xfrm>
        </p:spPr>
        <p:txBody>
          <a:bodyPr/>
          <a:lstStyle>
            <a:lvl1pPr algn="l">
              <a:buNone/>
              <a:defRPr sz="1600">
                <a:solidFill>
                  <a:srgbClr val="044D64"/>
                </a:solidFill>
              </a:defRPr>
            </a:lvl1pPr>
          </a:lstStyle>
          <a:p>
            <a:r>
              <a:rPr lang="en-US" dirty="0"/>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5"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4D0F338-9844-484A-A0C8-6E81D40D4EDD}" type="slidenum">
              <a:rPr lang="en-US" smtClean="0"/>
              <a:pPr/>
              <a:t>‹#›</a:t>
            </a:fld>
            <a:endParaRPr lang="en-US"/>
          </a:p>
        </p:txBody>
      </p:sp>
      <p:sp>
        <p:nvSpPr>
          <p:cNvPr id="6" name="Text Placeholder 5"/>
          <p:cNvSpPr>
            <a:spLocks noGrp="1"/>
          </p:cNvSpPr>
          <p:nvPr>
            <p:ph type="body" sz="quarter" idx="12"/>
          </p:nvPr>
        </p:nvSpPr>
        <p:spPr>
          <a:xfrm>
            <a:off x="276225" y="1333499"/>
            <a:ext cx="8591550" cy="4924425"/>
          </a:xfrm>
        </p:spPr>
        <p:txBody>
          <a:bodyPr/>
          <a:lstStyle>
            <a:lvl1pPr>
              <a:lnSpc>
                <a:spcPct val="90000"/>
              </a:lnSpc>
              <a:spcBef>
                <a:spcPts val="400"/>
              </a:spcBef>
              <a:spcAft>
                <a:spcPts val="400"/>
              </a:spcAft>
              <a:defRPr/>
            </a:lvl1pPr>
            <a:lvl2pPr>
              <a:lnSpc>
                <a:spcPct val="90000"/>
              </a:lnSpc>
              <a:spcBef>
                <a:spcPts val="400"/>
              </a:spcBef>
              <a:spcAft>
                <a:spcPts val="400"/>
              </a:spcAft>
              <a:defRPr/>
            </a:lvl2pPr>
            <a:lvl3pPr marL="1028700" indent="-228600">
              <a:lnSpc>
                <a:spcPct val="90000"/>
              </a:lnSpc>
              <a:spcBef>
                <a:spcPts val="400"/>
              </a:spcBef>
              <a:spcAft>
                <a:spcPts val="400"/>
              </a:spcAft>
              <a:buClr>
                <a:schemeClr val="accent4"/>
              </a:buClr>
              <a:buSzPct val="80000"/>
              <a:buFont typeface="Arial" pitchFamily="34" charset="0"/>
              <a:buChar char="–"/>
              <a:defRPr sz="1800"/>
            </a:lvl3pPr>
            <a:lvl4pPr marL="1371600" indent="-231775">
              <a:lnSpc>
                <a:spcPct val="90000"/>
              </a:lnSpc>
              <a:spcBef>
                <a:spcPts val="400"/>
              </a:spcBef>
              <a:spcAft>
                <a:spcPts val="400"/>
              </a:spcAft>
              <a:buSzPct val="100000"/>
              <a:buFont typeface="Arial" pitchFamily="34" charset="0"/>
              <a:buChar char="•"/>
              <a:defRPr sz="1600"/>
            </a:lvl4pPr>
            <a:lvl5pPr marL="1712913" indent="-225425">
              <a:lnSpc>
                <a:spcPct val="90000"/>
              </a:lnSpc>
              <a:spcBef>
                <a:spcPts val="400"/>
              </a:spcBef>
              <a:spcAft>
                <a:spcPts val="4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graphicFrame>
        <p:nvGraphicFramePr>
          <p:cNvPr id="10" name="Chart 9"/>
          <p:cNvGraphicFramePr/>
          <p:nvPr userDrawn="1"/>
        </p:nvGraphicFramePr>
        <p:xfrm>
          <a:off x="800100" y="1333499"/>
          <a:ext cx="7543800" cy="49244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225" y="1333500"/>
            <a:ext cx="4219574" cy="4792663"/>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33500"/>
            <a:ext cx="4219575" cy="4792663"/>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225" y="1981199"/>
            <a:ext cx="4219575" cy="4276725"/>
          </a:xfrm>
          <a:solidFill>
            <a:schemeClr val="bg1"/>
          </a:solidFill>
          <a:ln w="19050">
            <a:solidFill>
              <a:schemeClr val="accent4"/>
            </a:solidFill>
          </a:ln>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2" y="1981199"/>
            <a:ext cx="4219574" cy="4276725"/>
          </a:xfrm>
          <a:solidFill>
            <a:schemeClr val="bg1"/>
          </a:solidFill>
          <a:ln w="19050">
            <a:solidFill>
              <a:schemeClr val="accent4"/>
            </a:solidFill>
          </a:ln>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
        <p:nvSpPr>
          <p:cNvPr id="8" name="Text Placeholder 7"/>
          <p:cNvSpPr>
            <a:spLocks noGrp="1"/>
          </p:cNvSpPr>
          <p:nvPr>
            <p:ph type="body" sz="quarter" idx="10"/>
          </p:nvPr>
        </p:nvSpPr>
        <p:spPr>
          <a:xfrm>
            <a:off x="276235" y="1333500"/>
            <a:ext cx="4219946" cy="552450"/>
          </a:xfrm>
          <a:solidFill>
            <a:schemeClr val="accent4"/>
          </a:solidFill>
          <a:ln w="19050">
            <a:solidFill>
              <a:schemeClr val="accent4"/>
            </a:solidFill>
          </a:ln>
        </p:spPr>
        <p:txBody>
          <a:bodyPr anchor="ctr"/>
          <a:lstStyle>
            <a:lvl1pPr algn="ctr">
              <a:lnSpc>
                <a:spcPct val="85000"/>
              </a:lnSpc>
              <a:spcBef>
                <a:spcPts val="0"/>
              </a:spcBef>
              <a:spcAft>
                <a:spcPts val="0"/>
              </a:spcAft>
              <a:buFont typeface="Arial" pitchFamily="34" charset="0"/>
              <a:buNone/>
              <a:defRPr sz="2200" b="1">
                <a:solidFill>
                  <a:schemeClr val="bg1"/>
                </a:solidFill>
              </a:defRPr>
            </a:lvl1pPr>
          </a:lstStyle>
          <a:p>
            <a:pPr lvl="0"/>
            <a:r>
              <a:rPr lang="en-US" dirty="0" smtClean="0"/>
              <a:t>Click to edit Master text styles</a:t>
            </a:r>
          </a:p>
        </p:txBody>
      </p:sp>
      <p:sp>
        <p:nvSpPr>
          <p:cNvPr id="9" name="Text Placeholder 7"/>
          <p:cNvSpPr>
            <a:spLocks noGrp="1"/>
          </p:cNvSpPr>
          <p:nvPr>
            <p:ph type="body" sz="quarter" idx="11"/>
          </p:nvPr>
        </p:nvSpPr>
        <p:spPr>
          <a:xfrm>
            <a:off x="4647820" y="1333500"/>
            <a:ext cx="4219945" cy="552450"/>
          </a:xfrm>
          <a:solidFill>
            <a:schemeClr val="accent4"/>
          </a:solidFill>
          <a:ln w="19050">
            <a:solidFill>
              <a:schemeClr val="accent4"/>
            </a:solidFill>
          </a:ln>
        </p:spPr>
        <p:txBody>
          <a:bodyPr anchor="ctr"/>
          <a:lstStyle>
            <a:lvl1pPr algn="ctr">
              <a:lnSpc>
                <a:spcPct val="85000"/>
              </a:lnSpc>
              <a:spcBef>
                <a:spcPts val="0"/>
              </a:spcBef>
              <a:spcAft>
                <a:spcPts val="0"/>
              </a:spcAft>
              <a:buFont typeface="Arial" pitchFamily="34" charset="0"/>
              <a:buNone/>
              <a:defRPr sz="2200" b="1">
                <a:solidFill>
                  <a:schemeClr val="bg1"/>
                </a:solidFill>
              </a:defRPr>
            </a:lvl1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1925" y="1981199"/>
            <a:ext cx="2834640" cy="4276725"/>
          </a:xfrm>
          <a:solidFill>
            <a:schemeClr val="bg1"/>
          </a:solidFill>
          <a:ln w="19050">
            <a:solidFill>
              <a:schemeClr val="accent4"/>
            </a:solidFill>
          </a:ln>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Third level</a:t>
            </a:r>
          </a:p>
          <a:p>
            <a:pPr lvl="4"/>
            <a:r>
              <a:rPr lang="en-US" dirty="0" smtClean="0"/>
              <a:t>Fourth level</a:t>
            </a:r>
            <a:endParaRPr lang="en-US" dirty="0"/>
          </a:p>
        </p:txBody>
      </p:sp>
      <p:sp>
        <p:nvSpPr>
          <p:cNvPr id="4" name="Content Placeholder 3"/>
          <p:cNvSpPr>
            <a:spLocks noGrp="1"/>
          </p:cNvSpPr>
          <p:nvPr>
            <p:ph sz="half" idx="2"/>
          </p:nvPr>
        </p:nvSpPr>
        <p:spPr>
          <a:xfrm>
            <a:off x="3147441" y="1981199"/>
            <a:ext cx="2834640" cy="4276725"/>
          </a:xfrm>
          <a:solidFill>
            <a:schemeClr val="bg1"/>
          </a:solidFill>
          <a:ln w="19050">
            <a:solidFill>
              <a:schemeClr val="accent2"/>
            </a:solidFill>
          </a:ln>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
        <p:nvSpPr>
          <p:cNvPr id="8" name="Text Placeholder 7"/>
          <p:cNvSpPr>
            <a:spLocks noGrp="1"/>
          </p:cNvSpPr>
          <p:nvPr>
            <p:ph type="body" sz="quarter" idx="10"/>
          </p:nvPr>
        </p:nvSpPr>
        <p:spPr>
          <a:xfrm>
            <a:off x="161925" y="1333500"/>
            <a:ext cx="2834640" cy="552450"/>
          </a:xfrm>
          <a:solidFill>
            <a:schemeClr val="accent4"/>
          </a:solidFill>
          <a:ln w="19050">
            <a:solidFill>
              <a:schemeClr val="accent4"/>
            </a:solidFill>
          </a:ln>
        </p:spPr>
        <p:txBody>
          <a:bodyPr anchor="ctr"/>
          <a:lstStyle>
            <a:lvl1pPr algn="ctr">
              <a:lnSpc>
                <a:spcPct val="80000"/>
              </a:lnSpc>
              <a:spcBef>
                <a:spcPts val="0"/>
              </a:spcBef>
              <a:spcAft>
                <a:spcPts val="0"/>
              </a:spcAft>
              <a:buFont typeface="Arial" pitchFamily="34" charset="0"/>
              <a:buNone/>
              <a:defRPr sz="2200" b="1">
                <a:solidFill>
                  <a:schemeClr val="bg1"/>
                </a:solidFill>
              </a:defRPr>
            </a:lvl1pPr>
          </a:lstStyle>
          <a:p>
            <a:pPr lvl="0"/>
            <a:r>
              <a:rPr lang="en-US" dirty="0" smtClean="0"/>
              <a:t>Click to edit Master text styles</a:t>
            </a:r>
          </a:p>
        </p:txBody>
      </p:sp>
      <p:sp>
        <p:nvSpPr>
          <p:cNvPr id="9" name="Text Placeholder 7"/>
          <p:cNvSpPr>
            <a:spLocks noGrp="1"/>
          </p:cNvSpPr>
          <p:nvPr>
            <p:ph type="body" sz="quarter" idx="11"/>
          </p:nvPr>
        </p:nvSpPr>
        <p:spPr>
          <a:xfrm>
            <a:off x="3147060" y="1333500"/>
            <a:ext cx="2834640" cy="552450"/>
          </a:xfrm>
          <a:solidFill>
            <a:schemeClr val="accent2"/>
          </a:solidFill>
          <a:ln w="19050">
            <a:solidFill>
              <a:schemeClr val="accent2"/>
            </a:solidFill>
          </a:ln>
        </p:spPr>
        <p:txBody>
          <a:bodyPr anchor="ctr"/>
          <a:lstStyle>
            <a:lvl1pPr algn="ctr">
              <a:lnSpc>
                <a:spcPct val="80000"/>
              </a:lnSpc>
              <a:spcBef>
                <a:spcPts val="0"/>
              </a:spcBef>
              <a:spcAft>
                <a:spcPts val="0"/>
              </a:spcAft>
              <a:buFont typeface="Arial" pitchFamily="34" charset="0"/>
              <a:buNone/>
              <a:defRPr sz="2200" b="1">
                <a:solidFill>
                  <a:schemeClr val="bg1"/>
                </a:solidFill>
              </a:defRPr>
            </a:lvl1pPr>
          </a:lstStyle>
          <a:p>
            <a:pPr lvl="0"/>
            <a:r>
              <a:rPr lang="en-US" dirty="0" smtClean="0"/>
              <a:t>Click to edit Master text styles</a:t>
            </a:r>
          </a:p>
        </p:txBody>
      </p:sp>
      <p:sp>
        <p:nvSpPr>
          <p:cNvPr id="10" name="Content Placeholder 2"/>
          <p:cNvSpPr>
            <a:spLocks noGrp="1"/>
          </p:cNvSpPr>
          <p:nvPr>
            <p:ph sz="half" idx="12"/>
          </p:nvPr>
        </p:nvSpPr>
        <p:spPr>
          <a:xfrm>
            <a:off x="6147435" y="1981199"/>
            <a:ext cx="2834640" cy="4276725"/>
          </a:xfrm>
          <a:solidFill>
            <a:schemeClr val="bg1"/>
          </a:solidFill>
          <a:ln w="19050">
            <a:solidFill>
              <a:schemeClr val="accent3"/>
            </a:solidFill>
          </a:ln>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7"/>
          <p:cNvSpPr>
            <a:spLocks noGrp="1"/>
          </p:cNvSpPr>
          <p:nvPr>
            <p:ph type="body" sz="quarter" idx="13"/>
          </p:nvPr>
        </p:nvSpPr>
        <p:spPr>
          <a:xfrm>
            <a:off x="6147435" y="1333500"/>
            <a:ext cx="2834640" cy="552450"/>
          </a:xfrm>
          <a:solidFill>
            <a:schemeClr val="accent3"/>
          </a:solidFill>
          <a:ln w="19050">
            <a:solidFill>
              <a:schemeClr val="accent3"/>
            </a:solidFill>
          </a:ln>
        </p:spPr>
        <p:txBody>
          <a:bodyPr anchor="ctr"/>
          <a:lstStyle>
            <a:lvl1pPr algn="ctr">
              <a:lnSpc>
                <a:spcPct val="80000"/>
              </a:lnSpc>
              <a:spcBef>
                <a:spcPts val="0"/>
              </a:spcBef>
              <a:spcAft>
                <a:spcPts val="0"/>
              </a:spcAft>
              <a:buFont typeface="Arial" pitchFamily="34" charset="0"/>
              <a:buNone/>
              <a:defRPr sz="2200" b="1">
                <a:solidFill>
                  <a:schemeClr val="bg1"/>
                </a:solidFill>
              </a:defRPr>
            </a:lvl1pPr>
          </a:lstStyle>
          <a:p>
            <a:pPr lvl="0"/>
            <a:r>
              <a:rPr lang="en-US" dirty="0"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3"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8"/>
          <p:cNvSpPr>
            <a:spLocks noChangeArrowheads="1"/>
          </p:cNvSpPr>
          <p:nvPr userDrawn="1"/>
        </p:nvSpPr>
        <p:spPr bwMode="auto">
          <a:xfrm>
            <a:off x="0" y="1"/>
            <a:ext cx="9144000" cy="952500"/>
          </a:xfrm>
          <a:prstGeom prst="rect">
            <a:avLst/>
          </a:prstGeom>
          <a:gradFill rotWithShape="1">
            <a:gsLst>
              <a:gs pos="0">
                <a:srgbClr val="05444E"/>
              </a:gs>
              <a:gs pos="50000">
                <a:srgbClr val="0C6473"/>
              </a:gs>
              <a:gs pos="100000">
                <a:srgbClr val="11798A"/>
              </a:gs>
            </a:gsLst>
            <a:lin ang="2700000" scaled="1"/>
          </a:gradFill>
          <a:ln w="9525">
            <a:noFill/>
            <a:miter lim="800000"/>
            <a:headEnd/>
            <a:tailEnd/>
          </a:ln>
        </p:spPr>
        <p:txBody>
          <a:bodyPr wrap="none" anchor="ctr"/>
          <a:lstStyle/>
          <a:p>
            <a:pPr>
              <a:defRPr/>
            </a:pPr>
            <a:endParaRPr lang="en-US" b="1"/>
          </a:p>
        </p:txBody>
      </p:sp>
      <p:sp>
        <p:nvSpPr>
          <p:cNvPr id="1027" name="Rectangle 2"/>
          <p:cNvSpPr>
            <a:spLocks noGrp="1" noChangeArrowheads="1"/>
          </p:cNvSpPr>
          <p:nvPr>
            <p:ph type="title"/>
          </p:nvPr>
        </p:nvSpPr>
        <p:spPr bwMode="auto">
          <a:xfrm>
            <a:off x="276224" y="114300"/>
            <a:ext cx="8591551" cy="781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8" name="Rectangle 3"/>
          <p:cNvSpPr>
            <a:spLocks noGrp="1" noChangeArrowheads="1"/>
          </p:cNvSpPr>
          <p:nvPr>
            <p:ph type="body" idx="1"/>
          </p:nvPr>
        </p:nvSpPr>
        <p:spPr bwMode="auto">
          <a:xfrm>
            <a:off x="276225" y="1333499"/>
            <a:ext cx="8591550" cy="4924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9" name="Picture 8" descr="BroadSoft_logo_2C.jpg"/>
          <p:cNvPicPr>
            <a:picLocks noChangeAspect="1"/>
          </p:cNvPicPr>
          <p:nvPr userDrawn="1"/>
        </p:nvPicPr>
        <p:blipFill>
          <a:blip r:embed="rId11" cstate="screen"/>
          <a:srcRect/>
          <a:stretch>
            <a:fillRect/>
          </a:stretch>
        </p:blipFill>
        <p:spPr bwMode="auto">
          <a:xfrm>
            <a:off x="7318375" y="6432550"/>
            <a:ext cx="1643342" cy="301752"/>
          </a:xfrm>
          <a:prstGeom prst="rect">
            <a:avLst/>
          </a:prstGeom>
          <a:noFill/>
          <a:ln w="9525">
            <a:noFill/>
            <a:miter lim="800000"/>
            <a:headEnd/>
            <a:tailEnd/>
          </a:ln>
        </p:spPr>
      </p:pic>
      <p:sp>
        <p:nvSpPr>
          <p:cNvPr id="7" name="Rectangle 6"/>
          <p:cNvSpPr/>
          <p:nvPr userDrawn="1"/>
        </p:nvSpPr>
        <p:spPr>
          <a:xfrm>
            <a:off x="0" y="968375"/>
            <a:ext cx="9144000" cy="152400"/>
          </a:xfrm>
          <a:prstGeom prst="rect">
            <a:avLst/>
          </a:prstGeom>
          <a:gradFill flip="none" rotWithShape="1">
            <a:gsLst>
              <a:gs pos="0">
                <a:srgbClr val="F78F1E">
                  <a:shade val="30000"/>
                  <a:satMod val="115000"/>
                </a:srgbClr>
              </a:gs>
              <a:gs pos="50000">
                <a:srgbClr val="F78F1E">
                  <a:shade val="67500"/>
                  <a:satMod val="115000"/>
                </a:srgbClr>
              </a:gs>
              <a:gs pos="100000">
                <a:srgbClr val="F78F1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ooter Placeholder 9"/>
          <p:cNvSpPr>
            <a:spLocks noGrp="1"/>
          </p:cNvSpPr>
          <p:nvPr>
            <p:ph type="ftr" sz="quarter" idx="3"/>
          </p:nvPr>
        </p:nvSpPr>
        <p:spPr>
          <a:xfrm>
            <a:off x="2333625" y="6458268"/>
            <a:ext cx="447675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12" name="Slide Number Placeholder 11"/>
          <p:cNvSpPr>
            <a:spLocks noGrp="1"/>
          </p:cNvSpPr>
          <p:nvPr>
            <p:ph type="sldNum" sz="quarter" idx="4"/>
          </p:nvPr>
        </p:nvSpPr>
        <p:spPr>
          <a:xfrm>
            <a:off x="161925" y="6458268"/>
            <a:ext cx="885825" cy="274320"/>
          </a:xfrm>
          <a:prstGeom prst="rect">
            <a:avLst/>
          </a:prstGeom>
        </p:spPr>
        <p:txBody>
          <a:bodyPr vert="horz" lIns="91440" tIns="45720" rIns="91440" bIns="45720" rtlCol="0" anchor="ctr"/>
          <a:lstStyle>
            <a:lvl1pPr algn="l">
              <a:defRPr sz="1000">
                <a:solidFill>
                  <a:schemeClr val="tx1">
                    <a:tint val="75000"/>
                  </a:schemeClr>
                </a:solidFill>
              </a:defRPr>
            </a:lvl1pPr>
          </a:lstStyle>
          <a:p>
            <a:fld id="{44D0F338-9844-484A-A0C8-6E81D40D4E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7" r:id="rId1"/>
    <p:sldLayoutId id="2147483751" r:id="rId2"/>
    <p:sldLayoutId id="2147483748" r:id="rId3"/>
    <p:sldLayoutId id="2147483752" r:id="rId4"/>
    <p:sldLayoutId id="2147483737" r:id="rId5"/>
    <p:sldLayoutId id="2147483739" r:id="rId6"/>
    <p:sldLayoutId id="2147483749" r:id="rId7"/>
    <p:sldLayoutId id="2147483750" r:id="rId8"/>
    <p:sldLayoutId id="2147483742" r:id="rId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lvl1pPr algn="l" rtl="0" eaLnBrk="0" fontAlgn="base" hangingPunct="0">
        <a:lnSpc>
          <a:spcPct val="90000"/>
        </a:lnSpc>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lnSpc>
          <a:spcPct val="90000"/>
        </a:lnSpc>
        <a:spcBef>
          <a:spcPts val="400"/>
        </a:spcBef>
        <a:spcAft>
          <a:spcPts val="400"/>
        </a:spcAft>
        <a:buBlip>
          <a:blip r:embed="rId12"/>
        </a:buBlip>
        <a:defRPr sz="2200">
          <a:solidFill>
            <a:schemeClr val="tx1"/>
          </a:solidFill>
          <a:latin typeface="+mn-lt"/>
          <a:ea typeface="+mn-ea"/>
          <a:cs typeface="+mn-cs"/>
        </a:defRPr>
      </a:lvl1pPr>
      <a:lvl2pPr marL="681038" indent="-228600" algn="l" rtl="0" eaLnBrk="0" fontAlgn="base" hangingPunct="0">
        <a:lnSpc>
          <a:spcPct val="90000"/>
        </a:lnSpc>
        <a:spcBef>
          <a:spcPts val="400"/>
        </a:spcBef>
        <a:spcAft>
          <a:spcPts val="400"/>
        </a:spcAft>
        <a:buClr>
          <a:schemeClr val="accent4"/>
        </a:buClr>
        <a:buFont typeface="Wingdings" pitchFamily="2" charset="2"/>
        <a:buChar char="§"/>
        <a:defRPr sz="2000">
          <a:solidFill>
            <a:schemeClr val="tx1"/>
          </a:solidFill>
          <a:latin typeface="+mn-lt"/>
        </a:defRPr>
      </a:lvl2pPr>
      <a:lvl3pPr marL="1025525" indent="-225425" algn="l" rtl="0" eaLnBrk="0" fontAlgn="base" hangingPunct="0">
        <a:lnSpc>
          <a:spcPct val="90000"/>
        </a:lnSpc>
        <a:spcBef>
          <a:spcPts val="400"/>
        </a:spcBef>
        <a:spcAft>
          <a:spcPts val="400"/>
        </a:spcAft>
        <a:buClr>
          <a:schemeClr val="accent4"/>
        </a:buClr>
        <a:buSzPct val="80000"/>
        <a:buFont typeface="Arial" pitchFamily="34" charset="0"/>
        <a:buChar char="–"/>
        <a:defRPr sz="1800">
          <a:solidFill>
            <a:schemeClr val="tx1"/>
          </a:solidFill>
          <a:latin typeface="+mn-lt"/>
        </a:defRPr>
      </a:lvl3pPr>
      <a:lvl4pPr marL="1371600" indent="-231775" algn="l" rtl="0" eaLnBrk="0" fontAlgn="base" hangingPunct="0">
        <a:lnSpc>
          <a:spcPct val="90000"/>
        </a:lnSpc>
        <a:spcBef>
          <a:spcPts val="400"/>
        </a:spcBef>
        <a:spcAft>
          <a:spcPts val="400"/>
        </a:spcAft>
        <a:buClr>
          <a:schemeClr val="accent4"/>
        </a:buClr>
        <a:buSzPct val="100000"/>
        <a:buFont typeface="Arial" pitchFamily="34" charset="0"/>
        <a:buChar char="•"/>
        <a:defRPr sz="1600">
          <a:solidFill>
            <a:schemeClr val="tx1"/>
          </a:solidFill>
          <a:latin typeface="+mn-lt"/>
        </a:defRPr>
      </a:lvl4pPr>
      <a:lvl5pPr marL="1712913" indent="-225425" algn="l" rtl="0" eaLnBrk="0" fontAlgn="base" hangingPunct="0">
        <a:lnSpc>
          <a:spcPct val="90000"/>
        </a:lnSpc>
        <a:spcBef>
          <a:spcPts val="400"/>
        </a:spcBef>
        <a:spcAft>
          <a:spcPts val="400"/>
        </a:spcAft>
        <a:buClr>
          <a:schemeClr val="accent4"/>
        </a:buClr>
        <a:buChar char="»"/>
        <a:defRPr sz="1600" baseline="0">
          <a:solidFill>
            <a:schemeClr val="tx1"/>
          </a:solidFill>
          <a:latin typeface="+mn-lt"/>
        </a:defRPr>
      </a:lvl5pPr>
      <a:lvl6pPr marL="1998663" indent="-225425" algn="l" rtl="0" fontAlgn="base">
        <a:spcBef>
          <a:spcPct val="20000"/>
        </a:spcBef>
        <a:spcAft>
          <a:spcPct val="0"/>
        </a:spcAft>
        <a:buClr>
          <a:srgbClr val="006854"/>
        </a:buClr>
        <a:buChar char="»"/>
        <a:defRPr sz="2000">
          <a:solidFill>
            <a:schemeClr val="tx1"/>
          </a:solidFill>
          <a:latin typeface="+mn-lt"/>
        </a:defRPr>
      </a:lvl6pPr>
      <a:lvl7pPr marL="2455863" indent="-225425" algn="l" rtl="0" fontAlgn="base">
        <a:spcBef>
          <a:spcPct val="20000"/>
        </a:spcBef>
        <a:spcAft>
          <a:spcPct val="0"/>
        </a:spcAft>
        <a:buClr>
          <a:srgbClr val="006854"/>
        </a:buClr>
        <a:buChar char="»"/>
        <a:defRPr sz="2000">
          <a:solidFill>
            <a:schemeClr val="tx1"/>
          </a:solidFill>
          <a:latin typeface="+mn-lt"/>
        </a:defRPr>
      </a:lvl7pPr>
      <a:lvl8pPr marL="2913063" indent="-225425" algn="l" rtl="0" fontAlgn="base">
        <a:spcBef>
          <a:spcPct val="20000"/>
        </a:spcBef>
        <a:spcAft>
          <a:spcPct val="0"/>
        </a:spcAft>
        <a:buClr>
          <a:srgbClr val="006854"/>
        </a:buClr>
        <a:buChar char="»"/>
        <a:defRPr sz="2000">
          <a:solidFill>
            <a:schemeClr val="tx1"/>
          </a:solidFill>
          <a:latin typeface="+mn-lt"/>
        </a:defRPr>
      </a:lvl8pPr>
      <a:lvl9pPr marL="3370263" indent="-225425" algn="l" rtl="0" fontAlgn="base">
        <a:spcBef>
          <a:spcPct val="20000"/>
        </a:spcBef>
        <a:spcAft>
          <a:spcPct val="0"/>
        </a:spcAft>
        <a:buClr>
          <a:srgbClr val="006854"/>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beach/svn/working/verification/tools/TestMonitoringToo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ctrTitle"/>
          </p:nvPr>
        </p:nvSpPr>
        <p:spPr>
          <a:xfrm>
            <a:off x="237067" y="2633663"/>
            <a:ext cx="6620933" cy="457200"/>
          </a:xfrm>
        </p:spPr>
        <p:txBody>
          <a:bodyPr/>
          <a:lstStyle/>
          <a:p>
            <a:r>
              <a:rPr lang="en-US" dirty="0" smtClean="0"/>
              <a:t>Test Monitoring Tool</a:t>
            </a:r>
            <a:endParaRPr lang="en-US" dirty="0"/>
          </a:p>
        </p:txBody>
      </p:sp>
      <p:sp>
        <p:nvSpPr>
          <p:cNvPr id="4" name="Subtitle 26"/>
          <p:cNvSpPr txBox="1">
            <a:spLocks/>
          </p:cNvSpPr>
          <p:nvPr/>
        </p:nvSpPr>
        <p:spPr bwMode="auto">
          <a:xfrm>
            <a:off x="381000" y="5926175"/>
            <a:ext cx="4201633"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ts val="400"/>
              </a:spcBef>
              <a:spcAft>
                <a:spcPts val="400"/>
              </a:spcAft>
              <a:buNone/>
              <a:defRPr sz="2200">
                <a:solidFill>
                  <a:schemeClr val="bg1"/>
                </a:solidFill>
                <a:latin typeface="+mn-lt"/>
                <a:ea typeface="+mn-ea"/>
                <a:cs typeface="+mn-cs"/>
              </a:defRPr>
            </a:lvl1pPr>
            <a:lvl2pPr marL="681038" indent="-228600" algn="l" rtl="0" eaLnBrk="0" fontAlgn="base" hangingPunct="0">
              <a:lnSpc>
                <a:spcPct val="90000"/>
              </a:lnSpc>
              <a:spcBef>
                <a:spcPts val="400"/>
              </a:spcBef>
              <a:spcAft>
                <a:spcPts val="400"/>
              </a:spcAft>
              <a:buClr>
                <a:schemeClr val="accent4"/>
              </a:buClr>
              <a:buFont typeface="Wingdings" pitchFamily="2" charset="2"/>
              <a:buChar char="§"/>
              <a:defRPr sz="2000">
                <a:solidFill>
                  <a:schemeClr val="tx1"/>
                </a:solidFill>
                <a:latin typeface="+mn-lt"/>
              </a:defRPr>
            </a:lvl2pPr>
            <a:lvl3pPr marL="1025525" indent="-225425" algn="l" rtl="0" eaLnBrk="0" fontAlgn="base" hangingPunct="0">
              <a:lnSpc>
                <a:spcPct val="90000"/>
              </a:lnSpc>
              <a:spcBef>
                <a:spcPts val="400"/>
              </a:spcBef>
              <a:spcAft>
                <a:spcPts val="400"/>
              </a:spcAft>
              <a:buClr>
                <a:schemeClr val="accent4"/>
              </a:buClr>
              <a:buSzPct val="80000"/>
              <a:buFont typeface="Arial" pitchFamily="34" charset="0"/>
              <a:buChar char="–"/>
              <a:defRPr sz="1800">
                <a:solidFill>
                  <a:schemeClr val="tx1"/>
                </a:solidFill>
                <a:latin typeface="+mn-lt"/>
              </a:defRPr>
            </a:lvl3pPr>
            <a:lvl4pPr marL="1371600" indent="-231775" algn="l" rtl="0" eaLnBrk="0" fontAlgn="base" hangingPunct="0">
              <a:lnSpc>
                <a:spcPct val="90000"/>
              </a:lnSpc>
              <a:spcBef>
                <a:spcPts val="400"/>
              </a:spcBef>
              <a:spcAft>
                <a:spcPts val="400"/>
              </a:spcAft>
              <a:buClr>
                <a:schemeClr val="accent4"/>
              </a:buClr>
              <a:buSzPct val="100000"/>
              <a:buFont typeface="Arial" pitchFamily="34" charset="0"/>
              <a:buChar char="•"/>
              <a:defRPr sz="1600">
                <a:solidFill>
                  <a:schemeClr val="tx1"/>
                </a:solidFill>
                <a:latin typeface="+mn-lt"/>
              </a:defRPr>
            </a:lvl4pPr>
            <a:lvl5pPr marL="1712913" indent="-225425" algn="l" rtl="0" eaLnBrk="0" fontAlgn="base" hangingPunct="0">
              <a:lnSpc>
                <a:spcPct val="90000"/>
              </a:lnSpc>
              <a:spcBef>
                <a:spcPts val="400"/>
              </a:spcBef>
              <a:spcAft>
                <a:spcPts val="400"/>
              </a:spcAft>
              <a:buClr>
                <a:schemeClr val="accent4"/>
              </a:buClr>
              <a:buChar char="»"/>
              <a:defRPr sz="1600" baseline="0">
                <a:solidFill>
                  <a:schemeClr val="tx1"/>
                </a:solidFill>
                <a:latin typeface="+mn-lt"/>
              </a:defRPr>
            </a:lvl5pPr>
            <a:lvl6pPr marL="1998663" indent="-225425" algn="l" rtl="0" fontAlgn="base">
              <a:spcBef>
                <a:spcPct val="20000"/>
              </a:spcBef>
              <a:spcAft>
                <a:spcPct val="0"/>
              </a:spcAft>
              <a:buClr>
                <a:srgbClr val="006854"/>
              </a:buClr>
              <a:buChar char="»"/>
              <a:defRPr sz="2000">
                <a:solidFill>
                  <a:schemeClr val="tx1"/>
                </a:solidFill>
                <a:latin typeface="+mn-lt"/>
              </a:defRPr>
            </a:lvl6pPr>
            <a:lvl7pPr marL="2455863" indent="-225425" algn="l" rtl="0" fontAlgn="base">
              <a:spcBef>
                <a:spcPct val="20000"/>
              </a:spcBef>
              <a:spcAft>
                <a:spcPct val="0"/>
              </a:spcAft>
              <a:buClr>
                <a:srgbClr val="006854"/>
              </a:buClr>
              <a:buChar char="»"/>
              <a:defRPr sz="2000">
                <a:solidFill>
                  <a:schemeClr val="tx1"/>
                </a:solidFill>
                <a:latin typeface="+mn-lt"/>
              </a:defRPr>
            </a:lvl7pPr>
            <a:lvl8pPr marL="2913063" indent="-225425" algn="l" rtl="0" fontAlgn="base">
              <a:spcBef>
                <a:spcPct val="20000"/>
              </a:spcBef>
              <a:spcAft>
                <a:spcPct val="0"/>
              </a:spcAft>
              <a:buClr>
                <a:srgbClr val="006854"/>
              </a:buClr>
              <a:buChar char="»"/>
              <a:defRPr sz="2000">
                <a:solidFill>
                  <a:schemeClr val="tx1"/>
                </a:solidFill>
                <a:latin typeface="+mn-lt"/>
              </a:defRPr>
            </a:lvl8pPr>
            <a:lvl9pPr marL="3370263" indent="-225425" algn="l" rtl="0" fontAlgn="base">
              <a:spcBef>
                <a:spcPct val="20000"/>
              </a:spcBef>
              <a:spcAft>
                <a:spcPct val="0"/>
              </a:spcAft>
              <a:buClr>
                <a:srgbClr val="006854"/>
              </a:buClr>
              <a:buChar char="»"/>
              <a:defRPr sz="2000">
                <a:solidFill>
                  <a:schemeClr val="tx1"/>
                </a:solidFill>
                <a:latin typeface="+mn-lt"/>
              </a:defRPr>
            </a:lvl9pPr>
          </a:lstStyle>
          <a:p>
            <a:r>
              <a:rPr lang="en-US" sz="1800" dirty="0" smtClean="0">
                <a:solidFill>
                  <a:schemeClr val="tx1"/>
                </a:solidFill>
              </a:rPr>
              <a:t>June 18, 2014</a:t>
            </a:r>
          </a:p>
          <a:p>
            <a:endParaRPr lang="en-US" sz="1800" dirty="0">
              <a:solidFill>
                <a:schemeClr val="tx1"/>
              </a:solidFill>
            </a:endParaRPr>
          </a:p>
        </p:txBody>
      </p:sp>
      <p:sp>
        <p:nvSpPr>
          <p:cNvPr id="2" name="TextBox 1"/>
          <p:cNvSpPr txBox="1"/>
          <p:nvPr/>
        </p:nvSpPr>
        <p:spPr>
          <a:xfrm>
            <a:off x="381000" y="3944679"/>
            <a:ext cx="4020879" cy="1015663"/>
          </a:xfrm>
          <a:prstGeom prst="rect">
            <a:avLst/>
          </a:prstGeom>
          <a:noFill/>
        </p:spPr>
        <p:txBody>
          <a:bodyPr wrap="square" rtlCol="0">
            <a:spAutoFit/>
          </a:bodyPr>
          <a:lstStyle/>
          <a:p>
            <a:r>
              <a:rPr lang="en-US" sz="2000" i="1" dirty="0" smtClean="0"/>
              <a:t>Single App to monitor several servers for exceptions and alarms during testing!</a:t>
            </a:r>
            <a:endParaRPr lang="en-US" sz="2000" i="1"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Monitoring Tool</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4D0F338-9844-484A-A0C8-6E81D40D4EDD}" type="slidenum">
              <a:rPr lang="en-US" smtClean="0"/>
              <a:pPr/>
              <a:t>2</a:t>
            </a:fld>
            <a:endParaRPr lang="en-US"/>
          </a:p>
        </p:txBody>
      </p:sp>
      <p:sp>
        <p:nvSpPr>
          <p:cNvPr id="5" name="Text Placeholder 4"/>
          <p:cNvSpPr>
            <a:spLocks noGrp="1"/>
          </p:cNvSpPr>
          <p:nvPr>
            <p:ph type="body" sz="quarter" idx="12"/>
          </p:nvPr>
        </p:nvSpPr>
        <p:spPr/>
        <p:txBody>
          <a:bodyPr/>
          <a:lstStyle/>
          <a:p>
            <a:r>
              <a:rPr lang="en-US" sz="1800" dirty="0" smtClean="0"/>
              <a:t>Helps </a:t>
            </a:r>
            <a:r>
              <a:rPr lang="en-US" sz="1800" dirty="0"/>
              <a:t>testers </a:t>
            </a:r>
            <a:r>
              <a:rPr lang="en-US" sz="1800" dirty="0" smtClean="0"/>
              <a:t>monitor log files for exceptions or other keywords</a:t>
            </a:r>
            <a:endParaRPr lang="en-US" sz="1800" dirty="0"/>
          </a:p>
          <a:p>
            <a:pPr lvl="1"/>
            <a:r>
              <a:rPr lang="en-US" sz="1600" dirty="0" smtClean="0"/>
              <a:t>Monitor any text-based file for a specific keyword</a:t>
            </a:r>
            <a:endParaRPr lang="en-US" sz="1600" dirty="0"/>
          </a:p>
          <a:p>
            <a:pPr lvl="1"/>
            <a:r>
              <a:rPr lang="en-CA" sz="1600" dirty="0" smtClean="0"/>
              <a:t>Highlights matched keywords to your preferred color</a:t>
            </a:r>
          </a:p>
          <a:p>
            <a:pPr lvl="1"/>
            <a:r>
              <a:rPr lang="en-CA" sz="1600" dirty="0" smtClean="0"/>
              <a:t>Displays n messages before and after the match to provide context</a:t>
            </a:r>
          </a:p>
          <a:p>
            <a:pPr lvl="1"/>
            <a:r>
              <a:rPr lang="en-CA" sz="1600" dirty="0"/>
              <a:t>Monitor several </a:t>
            </a:r>
            <a:r>
              <a:rPr lang="en-CA" sz="1600" dirty="0" smtClean="0"/>
              <a:t>servers/log files from a single app window</a:t>
            </a:r>
            <a:endParaRPr lang="en-US" sz="1600" dirty="0" smtClean="0"/>
          </a:p>
          <a:p>
            <a:r>
              <a:rPr lang="en-US" sz="1800" dirty="0" smtClean="0"/>
              <a:t>Configuration to suit any needs</a:t>
            </a:r>
          </a:p>
          <a:p>
            <a:pPr lvl="1"/>
            <a:r>
              <a:rPr lang="en-CA" sz="1600" dirty="0" smtClean="0"/>
              <a:t>Connects to any server through Telnet or SSH</a:t>
            </a:r>
          </a:p>
          <a:p>
            <a:pPr lvl="1"/>
            <a:r>
              <a:rPr lang="en-CA" sz="1600" dirty="0" smtClean="0"/>
              <a:t>Auto-scroll, auto-refresh for new log files, windows flashes on new exception/matched keyword</a:t>
            </a:r>
            <a:endParaRPr lang="en-US" sz="1600" dirty="0" smtClean="0"/>
          </a:p>
          <a:p>
            <a:pPr lvl="1"/>
            <a:r>
              <a:rPr lang="en-CA" sz="1600" dirty="0" smtClean="0"/>
              <a:t>Configurable terminal buffer size, customizable font &amp; color</a:t>
            </a:r>
          </a:p>
          <a:p>
            <a:pPr lvl="1"/>
            <a:r>
              <a:rPr lang="en-CA" sz="1600" dirty="0" smtClean="0"/>
              <a:t>Much more…</a:t>
            </a:r>
            <a:endParaRPr lang="en-US" sz="1600" dirty="0" smtClean="0"/>
          </a:p>
          <a:p>
            <a:r>
              <a:rPr lang="en-US" sz="1800" dirty="0" smtClean="0"/>
              <a:t>Use </a:t>
            </a:r>
            <a:r>
              <a:rPr lang="en-US" sz="1800" dirty="0"/>
              <a:t>the tool in 3 easy steps:</a:t>
            </a:r>
          </a:p>
          <a:p>
            <a:pPr marL="909638" lvl="1" indent="-457200">
              <a:buFont typeface="+mj-lt"/>
              <a:buAutoNum type="arabicPeriod"/>
            </a:pPr>
            <a:r>
              <a:rPr lang="en-US" sz="1600" dirty="0" smtClean="0"/>
              <a:t>Set up your Template Log Files</a:t>
            </a:r>
            <a:endParaRPr lang="en-US" sz="1600" dirty="0"/>
          </a:p>
          <a:p>
            <a:pPr marL="909638" lvl="1" indent="-457200">
              <a:buFont typeface="+mj-lt"/>
              <a:buAutoNum type="arabicPeriod"/>
            </a:pPr>
            <a:r>
              <a:rPr lang="en-US" sz="1600" dirty="0" smtClean="0"/>
              <a:t>Add servers and select log files to monitor</a:t>
            </a:r>
            <a:endParaRPr lang="en-US" sz="1600" dirty="0"/>
          </a:p>
          <a:p>
            <a:pPr marL="909638" lvl="1" indent="-457200">
              <a:buFont typeface="+mj-lt"/>
              <a:buAutoNum type="arabicPeriod"/>
            </a:pPr>
            <a:r>
              <a:rPr lang="en-US" sz="1600" dirty="0" smtClean="0"/>
              <a:t>Start monitoring!</a:t>
            </a:r>
            <a:endParaRPr lang="en-US" sz="1600" dirty="0"/>
          </a:p>
        </p:txBody>
      </p:sp>
    </p:spTree>
    <p:extLst>
      <p:ext uri="{BB962C8B-B14F-4D97-AF65-F5344CB8AC3E}">
        <p14:creationId xmlns:p14="http://schemas.microsoft.com/office/powerpoint/2010/main" xmlns="" val="1119045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t>
            </a:r>
            <a:r>
              <a:rPr lang="en-US" dirty="0" smtClean="0"/>
              <a:t>Set up your Template Log files</a:t>
            </a:r>
            <a:endParaRPr lang="en-US" dirty="0"/>
          </a:p>
        </p:txBody>
      </p:sp>
      <p:sp>
        <p:nvSpPr>
          <p:cNvPr id="3" name="Content Placeholder 2"/>
          <p:cNvSpPr>
            <a:spLocks noGrp="1"/>
          </p:cNvSpPr>
          <p:nvPr>
            <p:ph sz="half" idx="1"/>
          </p:nvPr>
        </p:nvSpPr>
        <p:spPr>
          <a:xfrm>
            <a:off x="350874" y="1403498"/>
            <a:ext cx="3157870" cy="4722665"/>
          </a:xfrm>
        </p:spPr>
        <p:txBody>
          <a:bodyPr/>
          <a:lstStyle/>
          <a:p>
            <a:pPr marL="0" indent="0">
              <a:lnSpc>
                <a:spcPct val="100000"/>
              </a:lnSpc>
              <a:buNone/>
            </a:pPr>
            <a:r>
              <a:rPr lang="en-CA" sz="1400" dirty="0" smtClean="0"/>
              <a:t>Use pre-defined templates to monitor for exceptions, or create new ones:</a:t>
            </a:r>
          </a:p>
          <a:p>
            <a:pPr marL="0" indent="0">
              <a:lnSpc>
                <a:spcPct val="100000"/>
              </a:lnSpc>
              <a:buNone/>
            </a:pPr>
            <a:r>
              <a:rPr lang="en-CA" sz="1400" dirty="0" smtClean="0"/>
              <a:t>Go to the preferences (Edit </a:t>
            </a:r>
            <a:r>
              <a:rPr lang="en-CA" sz="1400" dirty="0" smtClean="0">
                <a:sym typeface="Wingdings" pitchFamily="2" charset="2"/>
              </a:rPr>
              <a:t> Preferences) and to the Template Log Files tab</a:t>
            </a:r>
            <a:endParaRPr lang="en-CA" sz="1400" dirty="0" smtClean="0"/>
          </a:p>
          <a:p>
            <a:pPr>
              <a:lnSpc>
                <a:spcPct val="100000"/>
              </a:lnSpc>
              <a:buFont typeface="+mj-lt"/>
              <a:buAutoNum type="arabicPeriod"/>
            </a:pPr>
            <a:r>
              <a:rPr lang="en-CA" sz="1400" dirty="0" smtClean="0"/>
              <a:t>Click Add to create new templates or select an existing one to modify</a:t>
            </a:r>
          </a:p>
          <a:p>
            <a:pPr>
              <a:lnSpc>
                <a:spcPct val="100000"/>
              </a:lnSpc>
              <a:buFont typeface="+mj-lt"/>
              <a:buAutoNum type="arabicPeriod"/>
            </a:pPr>
            <a:r>
              <a:rPr lang="en-CA" sz="1400" dirty="0" smtClean="0"/>
              <a:t>Set the path and prefix of the log filename to monitor (ex.: </a:t>
            </a:r>
            <a:r>
              <a:rPr lang="en-CA" sz="1400" dirty="0" err="1" smtClean="0"/>
              <a:t>XSLog</a:t>
            </a:r>
            <a:r>
              <a:rPr lang="en-CA" sz="1400" dirty="0" smtClean="0"/>
              <a:t> for a file that would be called </a:t>
            </a:r>
            <a:r>
              <a:rPr lang="en-CA" sz="1400" dirty="0" err="1" smtClean="0"/>
              <a:t>XSLog</a:t>
            </a:r>
            <a:r>
              <a:rPr lang="en-CA" sz="1400" dirty="0" smtClean="0"/>
              <a:t>[Date]-[Hour].txt)</a:t>
            </a:r>
          </a:p>
          <a:p>
            <a:pPr>
              <a:lnSpc>
                <a:spcPct val="100000"/>
              </a:lnSpc>
              <a:buFont typeface="+mj-lt"/>
              <a:buAutoNum type="arabicPeriod"/>
            </a:pPr>
            <a:r>
              <a:rPr lang="en-CA" sz="1400" dirty="0" smtClean="0"/>
              <a:t>Add filters to watch for specific keyword in the selected log file. Filters determine which messages will be displayed on screen</a:t>
            </a:r>
          </a:p>
          <a:p>
            <a:pPr>
              <a:lnSpc>
                <a:spcPct val="100000"/>
              </a:lnSpc>
              <a:buFont typeface="+mj-lt"/>
              <a:buAutoNum type="arabicPeriod"/>
            </a:pPr>
            <a:r>
              <a:rPr lang="en-CA" sz="1400" dirty="0" smtClean="0"/>
              <a:t>[Optional] Customize the filter highlight color and number of messages to display before/after</a:t>
            </a:r>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44D0F338-9844-484A-A0C8-6E81D40D4EDD}" type="slidenum">
              <a:rPr lang="en-US" smtClean="0"/>
              <a:pPr/>
              <a:t>3</a:t>
            </a:fld>
            <a:endParaRPr lang="en-US"/>
          </a:p>
        </p:txBody>
      </p:sp>
      <p:pic>
        <p:nvPicPr>
          <p:cNvPr id="6148" name="Picture 4" descr="http://puu.sh/9zmby/518f264b2a.png"/>
          <p:cNvPicPr>
            <a:picLocks noChangeAspect="1" noChangeArrowheads="1"/>
          </p:cNvPicPr>
          <p:nvPr/>
        </p:nvPicPr>
        <p:blipFill>
          <a:blip r:embed="rId2" cstate="print"/>
          <a:srcRect/>
          <a:stretch>
            <a:fillRect/>
          </a:stretch>
        </p:blipFill>
        <p:spPr bwMode="auto">
          <a:xfrm>
            <a:off x="3595617" y="1562986"/>
            <a:ext cx="5367629" cy="3932718"/>
          </a:xfrm>
          <a:prstGeom prst="rect">
            <a:avLst/>
          </a:prstGeom>
          <a:noFill/>
        </p:spPr>
      </p:pic>
      <p:sp>
        <p:nvSpPr>
          <p:cNvPr id="7" name="Oval 6"/>
          <p:cNvSpPr/>
          <p:nvPr/>
        </p:nvSpPr>
        <p:spPr>
          <a:xfrm>
            <a:off x="3946541" y="4664132"/>
            <a:ext cx="357784" cy="335878"/>
          </a:xfrm>
          <a:prstGeom prst="ellipse">
            <a:avLst/>
          </a:prstGeom>
          <a:solidFill>
            <a:schemeClr val="accent5">
              <a:alpha val="68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5921647" y="2349779"/>
            <a:ext cx="357784" cy="335878"/>
          </a:xfrm>
          <a:prstGeom prst="ellipse">
            <a:avLst/>
          </a:prstGeom>
          <a:solidFill>
            <a:schemeClr val="accent5">
              <a:alpha val="68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6802976" y="4557142"/>
            <a:ext cx="357784" cy="335878"/>
          </a:xfrm>
          <a:prstGeom prst="ellipse">
            <a:avLst/>
          </a:prstGeom>
          <a:solidFill>
            <a:schemeClr val="accent5">
              <a:alpha val="68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xmlns="" val="2191199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47237" y="1488559"/>
            <a:ext cx="5838936" cy="42998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a:t>
            </a:r>
            <a:r>
              <a:rPr lang="en-US" dirty="0" smtClean="0"/>
              <a:t>2: Add servers and select log files to monitor</a:t>
            </a:r>
            <a:endParaRPr lang="en-US" dirty="0"/>
          </a:p>
        </p:txBody>
      </p:sp>
      <p:sp>
        <p:nvSpPr>
          <p:cNvPr id="3" name="Content Placeholder 2"/>
          <p:cNvSpPr>
            <a:spLocks noGrp="1"/>
          </p:cNvSpPr>
          <p:nvPr>
            <p:ph sz="half" idx="1"/>
          </p:nvPr>
        </p:nvSpPr>
        <p:spPr>
          <a:xfrm>
            <a:off x="350874" y="1662645"/>
            <a:ext cx="2838893" cy="4463517"/>
          </a:xfrm>
        </p:spPr>
        <p:txBody>
          <a:bodyPr/>
          <a:lstStyle/>
          <a:p>
            <a:pPr>
              <a:buFont typeface="+mj-lt"/>
              <a:buAutoNum type="arabicPeriod"/>
            </a:pPr>
            <a:r>
              <a:rPr lang="en-CA" sz="1400" dirty="0" smtClean="0"/>
              <a:t>Click </a:t>
            </a:r>
            <a:r>
              <a:rPr lang="en-CA" sz="1400" dirty="0" smtClean="0"/>
              <a:t>Add to create a </a:t>
            </a:r>
            <a:r>
              <a:rPr lang="en-CA" sz="1400" dirty="0" smtClean="0"/>
              <a:t>server you want to monitor</a:t>
            </a:r>
          </a:p>
          <a:p>
            <a:pPr>
              <a:buFont typeface="+mj-lt"/>
              <a:buAutoNum type="arabicPeriod"/>
            </a:pPr>
            <a:r>
              <a:rPr lang="en-CA" sz="1400" dirty="0" smtClean="0"/>
              <a:t>Select log files to monitor (which correspond to the templates you created in the previous step)</a:t>
            </a:r>
          </a:p>
          <a:p>
            <a:pPr>
              <a:buFont typeface="+mj-lt"/>
              <a:buAutoNum type="arabicPeriod"/>
            </a:pPr>
            <a:r>
              <a:rPr lang="en-CA" sz="1400" dirty="0" smtClean="0"/>
              <a:t>Enable the server</a:t>
            </a:r>
          </a:p>
          <a:p>
            <a:pPr>
              <a:buFont typeface="+mj-lt"/>
              <a:buAutoNum type="arabicPeriod"/>
            </a:pPr>
            <a:r>
              <a:rPr lang="en-CA" sz="1400" dirty="0" smtClean="0"/>
              <a:t>[Optional] Select the connection protocol to use (default is SSH)</a:t>
            </a:r>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44D0F338-9844-484A-A0C8-6E81D40D4EDD}" type="slidenum">
              <a:rPr lang="en-US" smtClean="0"/>
              <a:pPr/>
              <a:t>4</a:t>
            </a:fld>
            <a:endParaRPr lang="en-US"/>
          </a:p>
        </p:txBody>
      </p:sp>
      <p:sp>
        <p:nvSpPr>
          <p:cNvPr id="8" name="Oval 7"/>
          <p:cNvSpPr/>
          <p:nvPr/>
        </p:nvSpPr>
        <p:spPr>
          <a:xfrm>
            <a:off x="3588757" y="4676545"/>
            <a:ext cx="357784" cy="335878"/>
          </a:xfrm>
          <a:prstGeom prst="ellipse">
            <a:avLst/>
          </a:prstGeom>
          <a:solidFill>
            <a:schemeClr val="accent5">
              <a:alpha val="68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Oval 11"/>
          <p:cNvSpPr/>
          <p:nvPr/>
        </p:nvSpPr>
        <p:spPr>
          <a:xfrm>
            <a:off x="5750532" y="2545196"/>
            <a:ext cx="357784" cy="335878"/>
          </a:xfrm>
          <a:prstGeom prst="ellipse">
            <a:avLst/>
          </a:prstGeom>
          <a:solidFill>
            <a:schemeClr val="accent5">
              <a:alpha val="68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28909" y="3566600"/>
            <a:ext cx="2535685" cy="281293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3" name="Oval 12"/>
          <p:cNvSpPr/>
          <p:nvPr/>
        </p:nvSpPr>
        <p:spPr>
          <a:xfrm>
            <a:off x="5753336" y="4471367"/>
            <a:ext cx="357784" cy="335878"/>
          </a:xfrm>
          <a:prstGeom prst="ellipse">
            <a:avLst/>
          </a:prstGeom>
          <a:solidFill>
            <a:schemeClr val="accent5">
              <a:alpha val="68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xmlns="" val="1076075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Start Monitoring!</a:t>
            </a:r>
            <a:endParaRPr lang="en-US" dirty="0"/>
          </a:p>
        </p:txBody>
      </p:sp>
      <p:sp>
        <p:nvSpPr>
          <p:cNvPr id="3" name="Content Placeholder 2"/>
          <p:cNvSpPr>
            <a:spLocks noGrp="1"/>
          </p:cNvSpPr>
          <p:nvPr>
            <p:ph sz="half" idx="1"/>
          </p:nvPr>
        </p:nvSpPr>
        <p:spPr>
          <a:xfrm>
            <a:off x="350874" y="1662645"/>
            <a:ext cx="2775099" cy="889169"/>
          </a:xfrm>
        </p:spPr>
        <p:txBody>
          <a:bodyPr/>
          <a:lstStyle/>
          <a:p>
            <a:pPr>
              <a:lnSpc>
                <a:spcPct val="100000"/>
              </a:lnSpc>
              <a:buFont typeface="+mj-lt"/>
              <a:buAutoNum type="arabicPeriod"/>
            </a:pPr>
            <a:r>
              <a:rPr lang="en-CA" sz="1400" dirty="0" smtClean="0"/>
              <a:t>Press the connect button</a:t>
            </a:r>
          </a:p>
          <a:p>
            <a:pPr>
              <a:lnSpc>
                <a:spcPct val="100000"/>
              </a:lnSpc>
              <a:buFont typeface="+mj-lt"/>
              <a:buAutoNum type="arabicPeriod"/>
            </a:pPr>
            <a:r>
              <a:rPr lang="en-CA" sz="1400" dirty="0" smtClean="0"/>
              <a:t>Enjoy!</a:t>
            </a:r>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44D0F338-9844-484A-A0C8-6E81D40D4EDD}" type="slidenum">
              <a:rPr lang="en-US" smtClean="0"/>
              <a:pPr/>
              <a:t>5</a:t>
            </a:fld>
            <a:endParaRPr lang="en-US"/>
          </a:p>
        </p:txBody>
      </p:sp>
      <p:sp>
        <p:nvSpPr>
          <p:cNvPr id="8" name="TextBox 7"/>
          <p:cNvSpPr txBox="1"/>
          <p:nvPr/>
        </p:nvSpPr>
        <p:spPr>
          <a:xfrm>
            <a:off x="404037" y="3010425"/>
            <a:ext cx="2721936" cy="954107"/>
          </a:xfrm>
          <a:prstGeom prst="rect">
            <a:avLst/>
          </a:prstGeom>
          <a:noFill/>
        </p:spPr>
        <p:txBody>
          <a:bodyPr wrap="square" rtlCol="0">
            <a:spAutoFit/>
          </a:bodyPr>
          <a:lstStyle/>
          <a:p>
            <a:pPr>
              <a:lnSpc>
                <a:spcPct val="100000"/>
              </a:lnSpc>
              <a:buNone/>
            </a:pPr>
            <a:r>
              <a:rPr lang="en-CA" sz="1400" dirty="0" smtClean="0"/>
              <a:t>Note: You can disconnect or “refresh” the connection to manually check for a new version of the log files</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56252" y="1449962"/>
            <a:ext cx="5875097" cy="41852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Oval 8"/>
          <p:cNvSpPr/>
          <p:nvPr/>
        </p:nvSpPr>
        <p:spPr>
          <a:xfrm>
            <a:off x="7198242" y="1688023"/>
            <a:ext cx="563524" cy="550505"/>
          </a:xfrm>
          <a:prstGeom prst="ellipse">
            <a:avLst/>
          </a:prstGeom>
          <a:solidFill>
            <a:schemeClr val="accent5">
              <a:alpha val="1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692220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[Optional] Step 4: Customize the misc. preferences</a:t>
            </a:r>
            <a:endParaRPr lang="en-US" dirty="0"/>
          </a:p>
        </p:txBody>
      </p:sp>
      <p:sp>
        <p:nvSpPr>
          <p:cNvPr id="3" name="Content Placeholder 2"/>
          <p:cNvSpPr>
            <a:spLocks noGrp="1"/>
          </p:cNvSpPr>
          <p:nvPr>
            <p:ph sz="half" idx="1"/>
          </p:nvPr>
        </p:nvSpPr>
        <p:spPr>
          <a:xfrm>
            <a:off x="276225" y="1333500"/>
            <a:ext cx="3158091" cy="4792663"/>
          </a:xfrm>
        </p:spPr>
        <p:txBody>
          <a:bodyPr/>
          <a:lstStyle/>
          <a:p>
            <a:pPr>
              <a:buFont typeface="Arial" pitchFamily="34" charset="0"/>
              <a:buChar char="•"/>
            </a:pPr>
            <a:r>
              <a:rPr lang="en-CA" sz="1400" dirty="0" smtClean="0"/>
              <a:t>You can change the credentials used to connect to the servers</a:t>
            </a:r>
          </a:p>
          <a:p>
            <a:pPr>
              <a:buFont typeface="Arial" pitchFamily="34" charset="0"/>
              <a:buChar char="•"/>
            </a:pPr>
            <a:r>
              <a:rPr lang="en-CA" sz="1400" dirty="0" smtClean="0"/>
              <a:t>You can modify the maximum number of lines displayed in the terminal</a:t>
            </a:r>
          </a:p>
          <a:p>
            <a:pPr>
              <a:buFont typeface="Arial" pitchFamily="34" charset="0"/>
              <a:buChar char="•"/>
            </a:pPr>
            <a:r>
              <a:rPr lang="en-CA" sz="1400" dirty="0" smtClean="0"/>
              <a:t>You can make the program flash its taskbar icon on a new message if you are currently using another program</a:t>
            </a:r>
          </a:p>
          <a:p>
            <a:pPr>
              <a:buFont typeface="Arial" pitchFamily="34" charset="0"/>
              <a:buChar char="•"/>
            </a:pPr>
            <a:r>
              <a:rPr lang="en-CA" sz="1400" dirty="0" smtClean="0"/>
              <a:t>You can log the terminal output to a file in the logs folder relative to the tool executable.</a:t>
            </a:r>
          </a:p>
          <a:p>
            <a:pPr>
              <a:buFont typeface="Arial" pitchFamily="34" charset="0"/>
              <a:buChar char="•"/>
            </a:pPr>
            <a:r>
              <a:rPr lang="en-CA" sz="1400" dirty="0" smtClean="0"/>
              <a:t>You can change the terminal text and background color as well as the font</a:t>
            </a:r>
          </a:p>
          <a:p>
            <a:pPr>
              <a:buFont typeface="Arial" pitchFamily="34" charset="0"/>
              <a:buChar char="•"/>
            </a:pPr>
            <a:r>
              <a:rPr lang="en-CA" sz="1400" dirty="0" smtClean="0"/>
              <a:t>You can also modify the automatic refresh interval. This is the interval at which the program will automatically verify if there is a new version of the log files available on the server</a:t>
            </a:r>
            <a:endParaRPr lang="en-US" sz="1400"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44D0F338-9844-484A-A0C8-6E81D40D4EDD}" type="slidenum">
              <a:rPr lang="en-US" smtClean="0"/>
              <a:pPr/>
              <a:t>6</a:t>
            </a:fld>
            <a:endParaRPr lang="en-US"/>
          </a:p>
        </p:txBody>
      </p:sp>
      <p:pic>
        <p:nvPicPr>
          <p:cNvPr id="21506" name="Picture 2" descr="http://puu.sh/9zp0c/d8daa5f122.png"/>
          <p:cNvPicPr>
            <a:picLocks noChangeAspect="1" noChangeArrowheads="1"/>
          </p:cNvPicPr>
          <p:nvPr/>
        </p:nvPicPr>
        <p:blipFill>
          <a:blip r:embed="rId2" cstate="print"/>
          <a:srcRect/>
          <a:stretch>
            <a:fillRect/>
          </a:stretch>
        </p:blipFill>
        <p:spPr bwMode="auto">
          <a:xfrm>
            <a:off x="3430404" y="1687119"/>
            <a:ext cx="5415883" cy="396807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for the Test Monitoring Tool</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4D0F338-9844-484A-A0C8-6E81D40D4EDD}" type="slidenum">
              <a:rPr lang="en-US" smtClean="0"/>
              <a:pPr/>
              <a:t>7</a:t>
            </a:fld>
            <a:endParaRPr lang="en-US"/>
          </a:p>
        </p:txBody>
      </p:sp>
      <p:sp>
        <p:nvSpPr>
          <p:cNvPr id="5" name="Text Placeholder 4"/>
          <p:cNvSpPr>
            <a:spLocks noGrp="1"/>
          </p:cNvSpPr>
          <p:nvPr>
            <p:ph type="body" sz="quarter" idx="12"/>
          </p:nvPr>
        </p:nvSpPr>
        <p:spPr>
          <a:xfrm>
            <a:off x="276225" y="1333499"/>
            <a:ext cx="8591550" cy="5003506"/>
          </a:xfrm>
        </p:spPr>
        <p:txBody>
          <a:bodyPr/>
          <a:lstStyle/>
          <a:p>
            <a:r>
              <a:rPr lang="en-US" sz="1800" dirty="0"/>
              <a:t>Created by system test intern, </a:t>
            </a:r>
            <a:r>
              <a:rPr lang="en-CA" sz="1800" dirty="0"/>
              <a:t>Christian Artin; supervised by Khang Dang</a:t>
            </a:r>
            <a:endParaRPr lang="en-US" sz="1800" dirty="0"/>
          </a:p>
          <a:p>
            <a:endParaRPr lang="en-CA" sz="1800" dirty="0" smtClean="0"/>
          </a:p>
          <a:p>
            <a:r>
              <a:rPr lang="en-CA" sz="1800" dirty="0" smtClean="0"/>
              <a:t>Preferences are only saved to disk if you press OK. They are not always backward compatible.</a:t>
            </a:r>
          </a:p>
          <a:p>
            <a:r>
              <a:rPr lang="en-CA" sz="1800" dirty="0" smtClean="0"/>
              <a:t>Log files are only compatible if they have a header in the following format</a:t>
            </a:r>
          </a:p>
          <a:p>
            <a:pPr lvl="1"/>
            <a:r>
              <a:rPr lang="en-CA" sz="1400" b="1" dirty="0" smtClean="0"/>
              <a:t>XX.XX.XX XX:XX:XX (where X is a number)</a:t>
            </a:r>
            <a:endParaRPr lang="en-US" sz="1400" b="1" dirty="0" smtClean="0"/>
          </a:p>
          <a:p>
            <a:r>
              <a:rPr lang="en-CA" sz="1800" dirty="0" smtClean="0"/>
              <a:t>Known bugs</a:t>
            </a:r>
          </a:p>
          <a:p>
            <a:pPr lvl="1"/>
            <a:r>
              <a:rPr lang="en-CA" sz="1600" dirty="0" smtClean="0"/>
              <a:t>Preferences are only saved when the focus from the text box is lost (i.e. you cannot click on another item in the list while modifying the name of the currently selected item)</a:t>
            </a:r>
          </a:p>
          <a:p>
            <a:r>
              <a:rPr lang="en-US" sz="1800" dirty="0" smtClean="0"/>
              <a:t>Future features: monitor alarms, system resources, etc.</a:t>
            </a:r>
          </a:p>
          <a:p>
            <a:endParaRPr lang="en-US" sz="1800" dirty="0" smtClean="0"/>
          </a:p>
          <a:p>
            <a:r>
              <a:rPr lang="en-US" sz="1800" dirty="0" smtClean="0"/>
              <a:t>Tool location</a:t>
            </a:r>
            <a:endParaRPr lang="en-US" sz="1800" dirty="0"/>
          </a:p>
          <a:p>
            <a:pPr lvl="1"/>
            <a:r>
              <a:rPr lang="en-US" sz="1600" dirty="0">
                <a:hlinkClick r:id="rId2"/>
              </a:rPr>
              <a:t>http://</a:t>
            </a:r>
            <a:r>
              <a:rPr lang="en-US" sz="1600" dirty="0" smtClean="0">
                <a:hlinkClick r:id="rId2"/>
              </a:rPr>
              <a:t>beach/svn/working/verification/tools/TestMonitoringTool</a:t>
            </a:r>
            <a:endParaRPr lang="en-US" sz="1600" dirty="0"/>
          </a:p>
          <a:p>
            <a:pPr lvl="1"/>
            <a:r>
              <a:rPr lang="en-US" sz="1600" dirty="0"/>
              <a:t>Execute by double-clicking on </a:t>
            </a:r>
            <a:r>
              <a:rPr lang="en-US" sz="1600" dirty="0" smtClean="0"/>
              <a:t>TestMonitoringTool.jar</a:t>
            </a:r>
            <a:endParaRPr lang="en-US" sz="1600" dirty="0"/>
          </a:p>
        </p:txBody>
      </p:sp>
    </p:spTree>
    <p:extLst>
      <p:ext uri="{BB962C8B-B14F-4D97-AF65-F5344CB8AC3E}">
        <p14:creationId xmlns:p14="http://schemas.microsoft.com/office/powerpoint/2010/main" xmlns="" val="2012851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2400" y="2739993"/>
            <a:ext cx="6705600" cy="457200"/>
          </a:xfrm>
        </p:spPr>
        <p:txBody>
          <a:bodyPr/>
          <a:lstStyle/>
          <a:p>
            <a:r>
              <a:rPr lang="en-US" dirty="0" smtClean="0"/>
              <a:t>Thank you for using this tool!</a:t>
            </a:r>
            <a:endParaRPr lang="en-US" dirty="0"/>
          </a:p>
        </p:txBody>
      </p:sp>
      <p:sp>
        <p:nvSpPr>
          <p:cNvPr id="6" name="Slide Number Placeholder 5"/>
          <p:cNvSpPr>
            <a:spLocks noGrp="1"/>
          </p:cNvSpPr>
          <p:nvPr>
            <p:ph type="sldNum" sz="quarter" idx="4294967295"/>
          </p:nvPr>
        </p:nvSpPr>
        <p:spPr>
          <a:xfrm>
            <a:off x="0" y="6457950"/>
            <a:ext cx="885825" cy="274638"/>
          </a:xfrm>
        </p:spPr>
        <p:txBody>
          <a:bodyPr/>
          <a:lstStyle/>
          <a:p>
            <a:fld id="{44D0F338-9844-484A-A0C8-6E81D40D4EDD}" type="slidenum">
              <a:rPr lang="en-US" smtClean="0"/>
              <a:pPr/>
              <a:t>8</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Broadsoft_2009">
      <a:dk1>
        <a:srgbClr val="262626"/>
      </a:dk1>
      <a:lt1>
        <a:srgbClr val="FFFFFF"/>
      </a:lt1>
      <a:dk2>
        <a:srgbClr val="969696"/>
      </a:dk2>
      <a:lt2>
        <a:srgbClr val="4D4D4D"/>
      </a:lt2>
      <a:accent1>
        <a:srgbClr val="197382"/>
      </a:accent1>
      <a:accent2>
        <a:srgbClr val="F78F1E"/>
      </a:accent2>
      <a:accent3>
        <a:srgbClr val="7AC043"/>
      </a:accent3>
      <a:accent4>
        <a:srgbClr val="009FBC"/>
      </a:accent4>
      <a:accent5>
        <a:srgbClr val="C00000"/>
      </a:accent5>
      <a:accent6>
        <a:srgbClr val="854704"/>
      </a:accent6>
      <a:hlink>
        <a:srgbClr val="336799"/>
      </a:hlink>
      <a:folHlink>
        <a:srgbClr val="B2603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10079</TotalTime>
  <Words>601</Words>
  <Application>Microsoft Office PowerPoint</Application>
  <PresentationFormat>On-screen Show (4:3)</PresentationFormat>
  <Paragraphs>72</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Default Design</vt:lpstr>
      <vt:lpstr>Test Monitoring Tool</vt:lpstr>
      <vt:lpstr>Test Monitoring Tool</vt:lpstr>
      <vt:lpstr>Step 1: Set up your Template Log files</vt:lpstr>
      <vt:lpstr>Step 2: Add servers and select log files to monitor</vt:lpstr>
      <vt:lpstr>Step 3: Start Monitoring!</vt:lpstr>
      <vt:lpstr>[Optional] Step 4: Customize the misc. preferences</vt:lpstr>
      <vt:lpstr>Notes for the Test Monitoring Tool</vt:lpstr>
      <vt:lpstr>Thank you for using this tool!</vt:lpstr>
    </vt:vector>
  </TitlesOfParts>
  <Company>Timely Data Resources,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TDR Template 2009</dc:title>
  <dc:creator>Joe Petrella</dc:creator>
  <cp:lastModifiedBy>Christian Artin</cp:lastModifiedBy>
  <cp:revision>275</cp:revision>
  <dcterms:created xsi:type="dcterms:W3CDTF">2009-02-09T18:23:22Z</dcterms:created>
  <dcterms:modified xsi:type="dcterms:W3CDTF">2014-07-03T13:49:34Z</dcterms:modified>
  <cp:category>Corporate Presentation Template</cp:category>
</cp:coreProperties>
</file>