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56" r:id="rId2"/>
    <p:sldId id="257" r:id="rId3"/>
    <p:sldId id="258" r:id="rId4"/>
    <p:sldId id="260" r:id="rId5"/>
    <p:sldId id="259" r:id="rId6"/>
    <p:sldId id="264" r:id="rId7"/>
    <p:sldId id="265" r:id="rId8"/>
    <p:sldId id="261" r:id="rId9"/>
    <p:sldId id="266" r:id="rId10"/>
    <p:sldId id="267" r:id="rId11"/>
    <p:sldId id="268" r:id="rId12"/>
    <p:sldId id="262" r:id="rId13"/>
    <p:sldId id="269" r:id="rId14"/>
    <p:sldId id="270" r:id="rId15"/>
    <p:sldId id="271" r:id="rId16"/>
    <p:sldId id="272" r:id="rId17"/>
    <p:sldId id="273" r:id="rId18"/>
    <p:sldId id="274" r:id="rId19"/>
    <p:sldId id="275" r:id="rId20"/>
    <p:sldId id="276" r:id="rId21"/>
    <p:sldId id="263" r:id="rId22"/>
    <p:sldId id="277" r:id="rId23"/>
    <p:sldId id="281"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66"/>
  </p:normalViewPr>
  <p:slideViewPr>
    <p:cSldViewPr snapToGrid="0">
      <p:cViewPr varScale="1">
        <p:scale>
          <a:sx n="102" d="100"/>
          <a:sy n="102" d="100"/>
        </p:scale>
        <p:origin x="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DCB000-6A61-604E-B778-5837ED6507C9}" type="doc">
      <dgm:prSet loTypeId="urn:microsoft.com/office/officeart/2005/8/layout/process5" loCatId="" qsTypeId="urn:microsoft.com/office/officeart/2005/8/quickstyle/simple1" qsCatId="simple" csTypeId="urn:microsoft.com/office/officeart/2005/8/colors/accent1_2" csCatId="accent1" phldr="1"/>
      <dgm:spPr/>
    </dgm:pt>
    <dgm:pt modelId="{C5FA13F3-81C2-AC4D-91E7-9F29DEC1F0B5}">
      <dgm:prSet phldrT="[Text]" custT="1"/>
      <dgm:spPr/>
      <dgm:t>
        <a:bodyPr/>
        <a:lstStyle/>
        <a:p>
          <a:r>
            <a:rPr lang="en-GB" sz="1800" dirty="0"/>
            <a:t>Request (SpaceX API)</a:t>
          </a:r>
        </a:p>
      </dgm:t>
    </dgm:pt>
    <dgm:pt modelId="{2B771ECE-AE27-8645-A332-EA024F0E5F45}" type="parTrans" cxnId="{4DAEA06B-D64A-184B-8A00-3CA2B6B19928}">
      <dgm:prSet/>
      <dgm:spPr/>
      <dgm:t>
        <a:bodyPr/>
        <a:lstStyle/>
        <a:p>
          <a:endParaRPr lang="en-GB" sz="4400"/>
        </a:p>
      </dgm:t>
    </dgm:pt>
    <dgm:pt modelId="{C98EF4F8-793C-F844-B9D7-B19E276292F2}" type="sibTrans" cxnId="{4DAEA06B-D64A-184B-8A00-3CA2B6B19928}">
      <dgm:prSet custT="1"/>
      <dgm:spPr/>
      <dgm:t>
        <a:bodyPr/>
        <a:lstStyle/>
        <a:p>
          <a:endParaRPr lang="en-GB" sz="1400"/>
        </a:p>
      </dgm:t>
    </dgm:pt>
    <dgm:pt modelId="{03BFF909-CF05-6D44-93BE-B6A0B1C74BC9}">
      <dgm:prSet phldrT="[Text]" custT="1"/>
      <dgm:spPr/>
      <dgm:t>
        <a:bodyPr/>
        <a:lstStyle/>
        <a:p>
          <a:r>
            <a:rPr lang="en-GB" sz="1800" dirty="0"/>
            <a:t>.JSON file and Lists</a:t>
          </a:r>
        </a:p>
      </dgm:t>
    </dgm:pt>
    <dgm:pt modelId="{3EBF11D2-D1AE-4F46-9EC0-663F193887FC}" type="parTrans" cxnId="{0EB97DB2-0B36-7844-8D86-6638E166C35B}">
      <dgm:prSet/>
      <dgm:spPr/>
      <dgm:t>
        <a:bodyPr/>
        <a:lstStyle/>
        <a:p>
          <a:endParaRPr lang="en-GB" sz="4400"/>
        </a:p>
      </dgm:t>
    </dgm:pt>
    <dgm:pt modelId="{8D1E973D-CE1F-F04F-A255-C0326962DC24}" type="sibTrans" cxnId="{0EB97DB2-0B36-7844-8D86-6638E166C35B}">
      <dgm:prSet custT="1"/>
      <dgm:spPr/>
      <dgm:t>
        <a:bodyPr/>
        <a:lstStyle/>
        <a:p>
          <a:endParaRPr lang="en-GB" sz="1400"/>
        </a:p>
      </dgm:t>
    </dgm:pt>
    <dgm:pt modelId="{71CD6479-CD13-CA41-B988-DF62E3BBE99F}">
      <dgm:prSet phldrT="[Text]" custT="1"/>
      <dgm:spPr/>
      <dgm:t>
        <a:bodyPr/>
        <a:lstStyle/>
        <a:p>
          <a:r>
            <a:rPr lang="en-GB" sz="1800" dirty="0" err="1"/>
            <a:t>Json_normalize</a:t>
          </a:r>
          <a:r>
            <a:rPr lang="en-GB" sz="1800" dirty="0"/>
            <a:t> to DF from JSON</a:t>
          </a:r>
        </a:p>
      </dgm:t>
    </dgm:pt>
    <dgm:pt modelId="{145D0207-FC03-AF40-A3EE-904BB1C18C19}" type="parTrans" cxnId="{23900B64-E462-554C-9C4F-0066FAB7D876}">
      <dgm:prSet/>
      <dgm:spPr/>
      <dgm:t>
        <a:bodyPr/>
        <a:lstStyle/>
        <a:p>
          <a:endParaRPr lang="en-GB" sz="4400"/>
        </a:p>
      </dgm:t>
    </dgm:pt>
    <dgm:pt modelId="{25897C72-DFA4-D945-A968-36D9815C4F8C}" type="sibTrans" cxnId="{23900B64-E462-554C-9C4F-0066FAB7D876}">
      <dgm:prSet custT="1"/>
      <dgm:spPr/>
      <dgm:t>
        <a:bodyPr/>
        <a:lstStyle/>
        <a:p>
          <a:endParaRPr lang="en-GB" sz="1400"/>
        </a:p>
      </dgm:t>
    </dgm:pt>
    <dgm:pt modelId="{3A4EAC05-0037-9A47-8281-15DA933546D9}">
      <dgm:prSet phldrT="[Text]" custT="1"/>
      <dgm:spPr/>
      <dgm:t>
        <a:bodyPr/>
        <a:lstStyle/>
        <a:p>
          <a:r>
            <a:rPr lang="en-GB" sz="1800" dirty="0"/>
            <a:t>Amputate missing </a:t>
          </a:r>
          <a:r>
            <a:rPr lang="en-GB" sz="1800" dirty="0" err="1"/>
            <a:t>PayloadMassvalues</a:t>
          </a:r>
          <a:r>
            <a:rPr lang="en-GB" sz="1800" dirty="0"/>
            <a:t> with mean</a:t>
          </a:r>
        </a:p>
      </dgm:t>
    </dgm:pt>
    <dgm:pt modelId="{FD84D8DC-B039-4D41-A4C9-A3AE376FDD1A}" type="parTrans" cxnId="{0D041513-9B79-0349-898B-E4A13E514841}">
      <dgm:prSet/>
      <dgm:spPr/>
      <dgm:t>
        <a:bodyPr/>
        <a:lstStyle/>
        <a:p>
          <a:endParaRPr lang="en-GB" sz="4400"/>
        </a:p>
      </dgm:t>
    </dgm:pt>
    <dgm:pt modelId="{508F860C-B31E-3847-A26B-B6C92E4CBBC8}" type="sibTrans" cxnId="{0D041513-9B79-0349-898B-E4A13E514841}">
      <dgm:prSet/>
      <dgm:spPr/>
      <dgm:t>
        <a:bodyPr/>
        <a:lstStyle/>
        <a:p>
          <a:endParaRPr lang="en-GB" sz="4400"/>
        </a:p>
      </dgm:t>
    </dgm:pt>
    <dgm:pt modelId="{59FD404C-8E2F-8445-95C3-17CD053CD5A0}">
      <dgm:prSet phldrT="[Text]" custT="1"/>
      <dgm:spPr/>
      <dgm:t>
        <a:bodyPr/>
        <a:lstStyle/>
        <a:p>
          <a:r>
            <a:rPr lang="en-GB" sz="1800" dirty="0"/>
            <a:t>Dictionary relevant data</a:t>
          </a:r>
        </a:p>
      </dgm:t>
    </dgm:pt>
    <dgm:pt modelId="{A90E3334-43FE-C64E-B5BB-FD85F2F2CCC7}" type="parTrans" cxnId="{6D064031-0A7C-3E48-9A1E-01E5D2C1F9C3}">
      <dgm:prSet/>
      <dgm:spPr/>
      <dgm:t>
        <a:bodyPr/>
        <a:lstStyle/>
        <a:p>
          <a:endParaRPr lang="en-GB" sz="4400"/>
        </a:p>
      </dgm:t>
    </dgm:pt>
    <dgm:pt modelId="{C7258D6F-D9A6-8D42-8BAA-055046DC8B16}" type="sibTrans" cxnId="{6D064031-0A7C-3E48-9A1E-01E5D2C1F9C3}">
      <dgm:prSet custT="1"/>
      <dgm:spPr/>
      <dgm:t>
        <a:bodyPr/>
        <a:lstStyle/>
        <a:p>
          <a:endParaRPr lang="en-GB" sz="1400"/>
        </a:p>
      </dgm:t>
    </dgm:pt>
    <dgm:pt modelId="{E6A69761-D9D7-634E-BC8D-C06CFA192559}">
      <dgm:prSet phldrT="[Text]" custT="1"/>
      <dgm:spPr/>
      <dgm:t>
        <a:bodyPr/>
        <a:lstStyle/>
        <a:p>
          <a:r>
            <a:rPr lang="en-GB" sz="1800" dirty="0"/>
            <a:t>Cast dictionary to DF</a:t>
          </a:r>
        </a:p>
      </dgm:t>
    </dgm:pt>
    <dgm:pt modelId="{298ABF78-A953-9F43-936E-5E78D410FC45}" type="parTrans" cxnId="{B2B17FC7-69BE-4340-AD07-31CE43CF8095}">
      <dgm:prSet/>
      <dgm:spPr/>
      <dgm:t>
        <a:bodyPr/>
        <a:lstStyle/>
        <a:p>
          <a:endParaRPr lang="en-GB" sz="4400"/>
        </a:p>
      </dgm:t>
    </dgm:pt>
    <dgm:pt modelId="{9EB9E604-715F-8F44-8A42-ABC688FA194C}" type="sibTrans" cxnId="{B2B17FC7-69BE-4340-AD07-31CE43CF8095}">
      <dgm:prSet custT="1"/>
      <dgm:spPr/>
      <dgm:t>
        <a:bodyPr/>
        <a:lstStyle/>
        <a:p>
          <a:endParaRPr lang="en-GB" sz="1400"/>
        </a:p>
      </dgm:t>
    </dgm:pt>
    <dgm:pt modelId="{E4595FBA-00D9-E540-9C3F-BC0217E579CF}">
      <dgm:prSet phldrT="[Text]" custT="1"/>
      <dgm:spPr/>
      <dgm:t>
        <a:bodyPr/>
        <a:lstStyle/>
        <a:p>
          <a:r>
            <a:rPr lang="en-GB" sz="1800" dirty="0"/>
            <a:t>Filter data for Falcon 9 launches</a:t>
          </a:r>
        </a:p>
      </dgm:t>
    </dgm:pt>
    <dgm:pt modelId="{02D9CBC6-EBD8-3945-BA10-5BF54F177AAF}" type="parTrans" cxnId="{8262D3D4-DCE2-B247-B09B-3998F9358A15}">
      <dgm:prSet/>
      <dgm:spPr/>
      <dgm:t>
        <a:bodyPr/>
        <a:lstStyle/>
        <a:p>
          <a:endParaRPr lang="en-GB" sz="4400"/>
        </a:p>
      </dgm:t>
    </dgm:pt>
    <dgm:pt modelId="{BC3635C7-B663-B441-8E10-BBAE1B8FB2ED}" type="sibTrans" cxnId="{8262D3D4-DCE2-B247-B09B-3998F9358A15}">
      <dgm:prSet custT="1"/>
      <dgm:spPr/>
      <dgm:t>
        <a:bodyPr/>
        <a:lstStyle/>
        <a:p>
          <a:endParaRPr lang="en-GB" sz="1400"/>
        </a:p>
      </dgm:t>
    </dgm:pt>
    <dgm:pt modelId="{060F48D1-4081-4740-8A3F-C7B07655F5B5}" type="pres">
      <dgm:prSet presAssocID="{D2DCB000-6A61-604E-B778-5837ED6507C9}" presName="diagram" presStyleCnt="0">
        <dgm:presLayoutVars>
          <dgm:dir/>
          <dgm:resizeHandles val="exact"/>
        </dgm:presLayoutVars>
      </dgm:prSet>
      <dgm:spPr/>
    </dgm:pt>
    <dgm:pt modelId="{D272F472-DD5C-884C-BAF8-B948D958C15C}" type="pres">
      <dgm:prSet presAssocID="{C5FA13F3-81C2-AC4D-91E7-9F29DEC1F0B5}" presName="node" presStyleLbl="node1" presStyleIdx="0" presStyleCnt="7">
        <dgm:presLayoutVars>
          <dgm:bulletEnabled val="1"/>
        </dgm:presLayoutVars>
      </dgm:prSet>
      <dgm:spPr/>
    </dgm:pt>
    <dgm:pt modelId="{702D1D2B-0898-034B-BF23-35079A11CFE5}" type="pres">
      <dgm:prSet presAssocID="{C98EF4F8-793C-F844-B9D7-B19E276292F2}" presName="sibTrans" presStyleLbl="sibTrans2D1" presStyleIdx="0" presStyleCnt="6"/>
      <dgm:spPr/>
    </dgm:pt>
    <dgm:pt modelId="{066C4E61-FA5B-BB47-A089-21734F30FBD1}" type="pres">
      <dgm:prSet presAssocID="{C98EF4F8-793C-F844-B9D7-B19E276292F2}" presName="connectorText" presStyleLbl="sibTrans2D1" presStyleIdx="0" presStyleCnt="6"/>
      <dgm:spPr/>
    </dgm:pt>
    <dgm:pt modelId="{ADB8B0C4-5343-C245-A451-F12D55438663}" type="pres">
      <dgm:prSet presAssocID="{03BFF909-CF05-6D44-93BE-B6A0B1C74BC9}" presName="node" presStyleLbl="node1" presStyleIdx="1" presStyleCnt="7">
        <dgm:presLayoutVars>
          <dgm:bulletEnabled val="1"/>
        </dgm:presLayoutVars>
      </dgm:prSet>
      <dgm:spPr/>
    </dgm:pt>
    <dgm:pt modelId="{9D51163D-430C-AF4E-8051-AF3BB401A6DA}" type="pres">
      <dgm:prSet presAssocID="{8D1E973D-CE1F-F04F-A255-C0326962DC24}" presName="sibTrans" presStyleLbl="sibTrans2D1" presStyleIdx="1" presStyleCnt="6"/>
      <dgm:spPr/>
    </dgm:pt>
    <dgm:pt modelId="{36DA96FB-72E6-6C4A-A1F0-E717833F135C}" type="pres">
      <dgm:prSet presAssocID="{8D1E973D-CE1F-F04F-A255-C0326962DC24}" presName="connectorText" presStyleLbl="sibTrans2D1" presStyleIdx="1" presStyleCnt="6"/>
      <dgm:spPr/>
    </dgm:pt>
    <dgm:pt modelId="{4EC4A7FB-55A6-A748-9B28-9A681835A856}" type="pres">
      <dgm:prSet presAssocID="{71CD6479-CD13-CA41-B988-DF62E3BBE99F}" presName="node" presStyleLbl="node1" presStyleIdx="2" presStyleCnt="7">
        <dgm:presLayoutVars>
          <dgm:bulletEnabled val="1"/>
        </dgm:presLayoutVars>
      </dgm:prSet>
      <dgm:spPr/>
    </dgm:pt>
    <dgm:pt modelId="{D35834D3-3F50-7547-A88E-2D5D5F771FDB}" type="pres">
      <dgm:prSet presAssocID="{25897C72-DFA4-D945-A968-36D9815C4F8C}" presName="sibTrans" presStyleLbl="sibTrans2D1" presStyleIdx="2" presStyleCnt="6"/>
      <dgm:spPr/>
    </dgm:pt>
    <dgm:pt modelId="{9D981D3E-10D1-DE4A-8202-BDF0DC18874F}" type="pres">
      <dgm:prSet presAssocID="{25897C72-DFA4-D945-A968-36D9815C4F8C}" presName="connectorText" presStyleLbl="sibTrans2D1" presStyleIdx="2" presStyleCnt="6"/>
      <dgm:spPr/>
    </dgm:pt>
    <dgm:pt modelId="{B42F5474-31AF-AE41-B251-38A34E4E3E5C}" type="pres">
      <dgm:prSet presAssocID="{59FD404C-8E2F-8445-95C3-17CD053CD5A0}" presName="node" presStyleLbl="node1" presStyleIdx="3" presStyleCnt="7">
        <dgm:presLayoutVars>
          <dgm:bulletEnabled val="1"/>
        </dgm:presLayoutVars>
      </dgm:prSet>
      <dgm:spPr/>
    </dgm:pt>
    <dgm:pt modelId="{3417C2AD-0019-6C4B-B58E-AA0F5A1B30CA}" type="pres">
      <dgm:prSet presAssocID="{C7258D6F-D9A6-8D42-8BAA-055046DC8B16}" presName="sibTrans" presStyleLbl="sibTrans2D1" presStyleIdx="3" presStyleCnt="6"/>
      <dgm:spPr/>
    </dgm:pt>
    <dgm:pt modelId="{7C57AB5A-C2A5-0B42-9E70-5F8D89FE1C9A}" type="pres">
      <dgm:prSet presAssocID="{C7258D6F-D9A6-8D42-8BAA-055046DC8B16}" presName="connectorText" presStyleLbl="sibTrans2D1" presStyleIdx="3" presStyleCnt="6"/>
      <dgm:spPr/>
    </dgm:pt>
    <dgm:pt modelId="{C0B62A4B-2AE4-E942-8BF9-E999B61DFBD4}" type="pres">
      <dgm:prSet presAssocID="{E6A69761-D9D7-634E-BC8D-C06CFA192559}" presName="node" presStyleLbl="node1" presStyleIdx="4" presStyleCnt="7">
        <dgm:presLayoutVars>
          <dgm:bulletEnabled val="1"/>
        </dgm:presLayoutVars>
      </dgm:prSet>
      <dgm:spPr/>
    </dgm:pt>
    <dgm:pt modelId="{75B8553F-D8FA-DB4B-AE98-759C8B8CABCA}" type="pres">
      <dgm:prSet presAssocID="{9EB9E604-715F-8F44-8A42-ABC688FA194C}" presName="sibTrans" presStyleLbl="sibTrans2D1" presStyleIdx="4" presStyleCnt="6"/>
      <dgm:spPr/>
    </dgm:pt>
    <dgm:pt modelId="{211ECC3C-E7A9-254B-8E1C-17D24AC6F1E7}" type="pres">
      <dgm:prSet presAssocID="{9EB9E604-715F-8F44-8A42-ABC688FA194C}" presName="connectorText" presStyleLbl="sibTrans2D1" presStyleIdx="4" presStyleCnt="6"/>
      <dgm:spPr/>
    </dgm:pt>
    <dgm:pt modelId="{E1095CEA-BA11-4643-A557-0B3035625C28}" type="pres">
      <dgm:prSet presAssocID="{E4595FBA-00D9-E540-9C3F-BC0217E579CF}" presName="node" presStyleLbl="node1" presStyleIdx="5" presStyleCnt="7">
        <dgm:presLayoutVars>
          <dgm:bulletEnabled val="1"/>
        </dgm:presLayoutVars>
      </dgm:prSet>
      <dgm:spPr/>
    </dgm:pt>
    <dgm:pt modelId="{F7D59215-0C7D-3249-95AE-279C6F7528C5}" type="pres">
      <dgm:prSet presAssocID="{BC3635C7-B663-B441-8E10-BBAE1B8FB2ED}" presName="sibTrans" presStyleLbl="sibTrans2D1" presStyleIdx="5" presStyleCnt="6"/>
      <dgm:spPr/>
    </dgm:pt>
    <dgm:pt modelId="{E8714CAB-4CC5-0B4F-887D-9DD7ED85D455}" type="pres">
      <dgm:prSet presAssocID="{BC3635C7-B663-B441-8E10-BBAE1B8FB2ED}" presName="connectorText" presStyleLbl="sibTrans2D1" presStyleIdx="5" presStyleCnt="6"/>
      <dgm:spPr/>
    </dgm:pt>
    <dgm:pt modelId="{32581865-12F4-4B4D-A49F-956947DB425E}" type="pres">
      <dgm:prSet presAssocID="{3A4EAC05-0037-9A47-8281-15DA933546D9}" presName="node" presStyleLbl="node1" presStyleIdx="6" presStyleCnt="7">
        <dgm:presLayoutVars>
          <dgm:bulletEnabled val="1"/>
        </dgm:presLayoutVars>
      </dgm:prSet>
      <dgm:spPr/>
    </dgm:pt>
  </dgm:ptLst>
  <dgm:cxnLst>
    <dgm:cxn modelId="{0D041513-9B79-0349-898B-E4A13E514841}" srcId="{D2DCB000-6A61-604E-B778-5837ED6507C9}" destId="{3A4EAC05-0037-9A47-8281-15DA933546D9}" srcOrd="6" destOrd="0" parTransId="{FD84D8DC-B039-4D41-A4C9-A3AE376FDD1A}" sibTransId="{508F860C-B31E-3847-A26B-B6C92E4CBBC8}"/>
    <dgm:cxn modelId="{0F234826-531F-BB49-B4F7-B8CBE5779FCD}" type="presOf" srcId="{C7258D6F-D9A6-8D42-8BAA-055046DC8B16}" destId="{3417C2AD-0019-6C4B-B58E-AA0F5A1B30CA}" srcOrd="0" destOrd="0" presId="urn:microsoft.com/office/officeart/2005/8/layout/process5"/>
    <dgm:cxn modelId="{6D064031-0A7C-3E48-9A1E-01E5D2C1F9C3}" srcId="{D2DCB000-6A61-604E-B778-5837ED6507C9}" destId="{59FD404C-8E2F-8445-95C3-17CD053CD5A0}" srcOrd="3" destOrd="0" parTransId="{A90E3334-43FE-C64E-B5BB-FD85F2F2CCC7}" sibTransId="{C7258D6F-D9A6-8D42-8BAA-055046DC8B16}"/>
    <dgm:cxn modelId="{6D0BBE37-4D49-1040-BE6D-FD5F9A654FA0}" type="presOf" srcId="{D2DCB000-6A61-604E-B778-5837ED6507C9}" destId="{060F48D1-4081-4740-8A3F-C7B07655F5B5}" srcOrd="0" destOrd="0" presId="urn:microsoft.com/office/officeart/2005/8/layout/process5"/>
    <dgm:cxn modelId="{3055D73E-35EB-4645-A59E-A581DF9172A9}" type="presOf" srcId="{71CD6479-CD13-CA41-B988-DF62E3BBE99F}" destId="{4EC4A7FB-55A6-A748-9B28-9A681835A856}" srcOrd="0" destOrd="0" presId="urn:microsoft.com/office/officeart/2005/8/layout/process5"/>
    <dgm:cxn modelId="{6A216E46-56EF-D940-90AC-53727E76B40A}" type="presOf" srcId="{E4595FBA-00D9-E540-9C3F-BC0217E579CF}" destId="{E1095CEA-BA11-4643-A557-0B3035625C28}" srcOrd="0" destOrd="0" presId="urn:microsoft.com/office/officeart/2005/8/layout/process5"/>
    <dgm:cxn modelId="{D904CF49-A87A-8D4D-8DAD-09EC3A2003FE}" type="presOf" srcId="{C7258D6F-D9A6-8D42-8BAA-055046DC8B16}" destId="{7C57AB5A-C2A5-0B42-9E70-5F8D89FE1C9A}" srcOrd="1" destOrd="0" presId="urn:microsoft.com/office/officeart/2005/8/layout/process5"/>
    <dgm:cxn modelId="{D3A97451-A13D-F748-94A0-EF52B68B9073}" type="presOf" srcId="{C98EF4F8-793C-F844-B9D7-B19E276292F2}" destId="{066C4E61-FA5B-BB47-A089-21734F30FBD1}" srcOrd="1" destOrd="0" presId="urn:microsoft.com/office/officeart/2005/8/layout/process5"/>
    <dgm:cxn modelId="{23900B64-E462-554C-9C4F-0066FAB7D876}" srcId="{D2DCB000-6A61-604E-B778-5837ED6507C9}" destId="{71CD6479-CD13-CA41-B988-DF62E3BBE99F}" srcOrd="2" destOrd="0" parTransId="{145D0207-FC03-AF40-A3EE-904BB1C18C19}" sibTransId="{25897C72-DFA4-D945-A968-36D9815C4F8C}"/>
    <dgm:cxn modelId="{9219FA68-A872-1746-B507-923E6F1FAF4B}" type="presOf" srcId="{C5FA13F3-81C2-AC4D-91E7-9F29DEC1F0B5}" destId="{D272F472-DD5C-884C-BAF8-B948D958C15C}" srcOrd="0" destOrd="0" presId="urn:microsoft.com/office/officeart/2005/8/layout/process5"/>
    <dgm:cxn modelId="{5A380C69-5F25-664E-B6DA-8970371E6180}" type="presOf" srcId="{9EB9E604-715F-8F44-8A42-ABC688FA194C}" destId="{211ECC3C-E7A9-254B-8E1C-17D24AC6F1E7}" srcOrd="1" destOrd="0" presId="urn:microsoft.com/office/officeart/2005/8/layout/process5"/>
    <dgm:cxn modelId="{4DAEA06B-D64A-184B-8A00-3CA2B6B19928}" srcId="{D2DCB000-6A61-604E-B778-5837ED6507C9}" destId="{C5FA13F3-81C2-AC4D-91E7-9F29DEC1F0B5}" srcOrd="0" destOrd="0" parTransId="{2B771ECE-AE27-8645-A332-EA024F0E5F45}" sibTransId="{C98EF4F8-793C-F844-B9D7-B19E276292F2}"/>
    <dgm:cxn modelId="{2DA51F73-3114-E244-A63E-6EF7C7CC6F42}" type="presOf" srcId="{03BFF909-CF05-6D44-93BE-B6A0B1C74BC9}" destId="{ADB8B0C4-5343-C245-A451-F12D55438663}" srcOrd="0" destOrd="0" presId="urn:microsoft.com/office/officeart/2005/8/layout/process5"/>
    <dgm:cxn modelId="{A6B40586-F416-214F-83F8-1BC58A8FEBF7}" type="presOf" srcId="{C98EF4F8-793C-F844-B9D7-B19E276292F2}" destId="{702D1D2B-0898-034B-BF23-35079A11CFE5}" srcOrd="0" destOrd="0" presId="urn:microsoft.com/office/officeart/2005/8/layout/process5"/>
    <dgm:cxn modelId="{BF44E199-E2EF-7341-BC36-EF9AFB7C8947}" type="presOf" srcId="{8D1E973D-CE1F-F04F-A255-C0326962DC24}" destId="{9D51163D-430C-AF4E-8051-AF3BB401A6DA}" srcOrd="0" destOrd="0" presId="urn:microsoft.com/office/officeart/2005/8/layout/process5"/>
    <dgm:cxn modelId="{0EB97DB2-0B36-7844-8D86-6638E166C35B}" srcId="{D2DCB000-6A61-604E-B778-5837ED6507C9}" destId="{03BFF909-CF05-6D44-93BE-B6A0B1C74BC9}" srcOrd="1" destOrd="0" parTransId="{3EBF11D2-D1AE-4F46-9EC0-663F193887FC}" sibTransId="{8D1E973D-CE1F-F04F-A255-C0326962DC24}"/>
    <dgm:cxn modelId="{0D8230B4-DFCA-8140-8D43-4C2E5FBE8DDA}" type="presOf" srcId="{BC3635C7-B663-B441-8E10-BBAE1B8FB2ED}" destId="{F7D59215-0C7D-3249-95AE-279C6F7528C5}" srcOrd="0" destOrd="0" presId="urn:microsoft.com/office/officeart/2005/8/layout/process5"/>
    <dgm:cxn modelId="{B2B17FC7-69BE-4340-AD07-31CE43CF8095}" srcId="{D2DCB000-6A61-604E-B778-5837ED6507C9}" destId="{E6A69761-D9D7-634E-BC8D-C06CFA192559}" srcOrd="4" destOrd="0" parTransId="{298ABF78-A953-9F43-936E-5E78D410FC45}" sibTransId="{9EB9E604-715F-8F44-8A42-ABC688FA194C}"/>
    <dgm:cxn modelId="{8575FED0-CE5A-164D-862C-1175FD8C96BB}" type="presOf" srcId="{E6A69761-D9D7-634E-BC8D-C06CFA192559}" destId="{C0B62A4B-2AE4-E942-8BF9-E999B61DFBD4}" srcOrd="0" destOrd="0" presId="urn:microsoft.com/office/officeart/2005/8/layout/process5"/>
    <dgm:cxn modelId="{8262D3D4-DCE2-B247-B09B-3998F9358A15}" srcId="{D2DCB000-6A61-604E-B778-5837ED6507C9}" destId="{E4595FBA-00D9-E540-9C3F-BC0217E579CF}" srcOrd="5" destOrd="0" parTransId="{02D9CBC6-EBD8-3945-BA10-5BF54F177AAF}" sibTransId="{BC3635C7-B663-B441-8E10-BBAE1B8FB2ED}"/>
    <dgm:cxn modelId="{101EBED7-FEC6-AF49-B3CE-64DFD81D52F6}" type="presOf" srcId="{8D1E973D-CE1F-F04F-A255-C0326962DC24}" destId="{36DA96FB-72E6-6C4A-A1F0-E717833F135C}" srcOrd="1" destOrd="0" presId="urn:microsoft.com/office/officeart/2005/8/layout/process5"/>
    <dgm:cxn modelId="{8E8BB8DF-B662-D240-BDFA-AFAEB4B6F3AB}" type="presOf" srcId="{25897C72-DFA4-D945-A968-36D9815C4F8C}" destId="{D35834D3-3F50-7547-A88E-2D5D5F771FDB}" srcOrd="0" destOrd="0" presId="urn:microsoft.com/office/officeart/2005/8/layout/process5"/>
    <dgm:cxn modelId="{58B454E0-2263-254F-814E-914543E40F6D}" type="presOf" srcId="{3A4EAC05-0037-9A47-8281-15DA933546D9}" destId="{32581865-12F4-4B4D-A49F-956947DB425E}" srcOrd="0" destOrd="0" presId="urn:microsoft.com/office/officeart/2005/8/layout/process5"/>
    <dgm:cxn modelId="{D122A4E3-1BD2-7244-807F-B40C0B9E23F4}" type="presOf" srcId="{25897C72-DFA4-D945-A968-36D9815C4F8C}" destId="{9D981D3E-10D1-DE4A-8202-BDF0DC18874F}" srcOrd="1" destOrd="0" presId="urn:microsoft.com/office/officeart/2005/8/layout/process5"/>
    <dgm:cxn modelId="{013E29F2-196A-6447-99B9-A1A189CCA4CD}" type="presOf" srcId="{9EB9E604-715F-8F44-8A42-ABC688FA194C}" destId="{75B8553F-D8FA-DB4B-AE98-759C8B8CABCA}" srcOrd="0" destOrd="0" presId="urn:microsoft.com/office/officeart/2005/8/layout/process5"/>
    <dgm:cxn modelId="{C7DD07F8-4590-674B-9FA2-2011A58A6431}" type="presOf" srcId="{BC3635C7-B663-B441-8E10-BBAE1B8FB2ED}" destId="{E8714CAB-4CC5-0B4F-887D-9DD7ED85D455}" srcOrd="1" destOrd="0" presId="urn:microsoft.com/office/officeart/2005/8/layout/process5"/>
    <dgm:cxn modelId="{597016F8-9D3D-784E-B9A4-4E07CF609CDB}" type="presOf" srcId="{59FD404C-8E2F-8445-95C3-17CD053CD5A0}" destId="{B42F5474-31AF-AE41-B251-38A34E4E3E5C}" srcOrd="0" destOrd="0" presId="urn:microsoft.com/office/officeart/2005/8/layout/process5"/>
    <dgm:cxn modelId="{0886F04E-2559-A149-A3D7-C5EA731A8FE5}" type="presParOf" srcId="{060F48D1-4081-4740-8A3F-C7B07655F5B5}" destId="{D272F472-DD5C-884C-BAF8-B948D958C15C}" srcOrd="0" destOrd="0" presId="urn:microsoft.com/office/officeart/2005/8/layout/process5"/>
    <dgm:cxn modelId="{F6E91214-B1CA-494F-91C6-4645155CBBBB}" type="presParOf" srcId="{060F48D1-4081-4740-8A3F-C7B07655F5B5}" destId="{702D1D2B-0898-034B-BF23-35079A11CFE5}" srcOrd="1" destOrd="0" presId="urn:microsoft.com/office/officeart/2005/8/layout/process5"/>
    <dgm:cxn modelId="{71AEE484-AAD9-914D-AE63-D747B7CD7DFA}" type="presParOf" srcId="{702D1D2B-0898-034B-BF23-35079A11CFE5}" destId="{066C4E61-FA5B-BB47-A089-21734F30FBD1}" srcOrd="0" destOrd="0" presId="urn:microsoft.com/office/officeart/2005/8/layout/process5"/>
    <dgm:cxn modelId="{A0090EE1-7B7B-4742-B37D-0B42FBCD60CE}" type="presParOf" srcId="{060F48D1-4081-4740-8A3F-C7B07655F5B5}" destId="{ADB8B0C4-5343-C245-A451-F12D55438663}" srcOrd="2" destOrd="0" presId="urn:microsoft.com/office/officeart/2005/8/layout/process5"/>
    <dgm:cxn modelId="{1CD2C5D7-0712-D342-B977-93BE01C82163}" type="presParOf" srcId="{060F48D1-4081-4740-8A3F-C7B07655F5B5}" destId="{9D51163D-430C-AF4E-8051-AF3BB401A6DA}" srcOrd="3" destOrd="0" presId="urn:microsoft.com/office/officeart/2005/8/layout/process5"/>
    <dgm:cxn modelId="{A0BCEC32-0AB2-9448-9A5D-BE7C76932585}" type="presParOf" srcId="{9D51163D-430C-AF4E-8051-AF3BB401A6DA}" destId="{36DA96FB-72E6-6C4A-A1F0-E717833F135C}" srcOrd="0" destOrd="0" presId="urn:microsoft.com/office/officeart/2005/8/layout/process5"/>
    <dgm:cxn modelId="{CC0BAA9E-FD68-494C-B69C-D24100D1EB24}" type="presParOf" srcId="{060F48D1-4081-4740-8A3F-C7B07655F5B5}" destId="{4EC4A7FB-55A6-A748-9B28-9A681835A856}" srcOrd="4" destOrd="0" presId="urn:microsoft.com/office/officeart/2005/8/layout/process5"/>
    <dgm:cxn modelId="{8B4459D0-CCEF-5B4F-BB4B-50D52C138BCC}" type="presParOf" srcId="{060F48D1-4081-4740-8A3F-C7B07655F5B5}" destId="{D35834D3-3F50-7547-A88E-2D5D5F771FDB}" srcOrd="5" destOrd="0" presId="urn:microsoft.com/office/officeart/2005/8/layout/process5"/>
    <dgm:cxn modelId="{D56D9828-4C39-F941-A2BF-9B124607EDBB}" type="presParOf" srcId="{D35834D3-3F50-7547-A88E-2D5D5F771FDB}" destId="{9D981D3E-10D1-DE4A-8202-BDF0DC18874F}" srcOrd="0" destOrd="0" presId="urn:microsoft.com/office/officeart/2005/8/layout/process5"/>
    <dgm:cxn modelId="{2DDD793A-47EA-014F-9B3C-AF6DF48B8784}" type="presParOf" srcId="{060F48D1-4081-4740-8A3F-C7B07655F5B5}" destId="{B42F5474-31AF-AE41-B251-38A34E4E3E5C}" srcOrd="6" destOrd="0" presId="urn:microsoft.com/office/officeart/2005/8/layout/process5"/>
    <dgm:cxn modelId="{B22F580A-ADAC-1640-88EE-3229E999B9A8}" type="presParOf" srcId="{060F48D1-4081-4740-8A3F-C7B07655F5B5}" destId="{3417C2AD-0019-6C4B-B58E-AA0F5A1B30CA}" srcOrd="7" destOrd="0" presId="urn:microsoft.com/office/officeart/2005/8/layout/process5"/>
    <dgm:cxn modelId="{DD83B7BD-37BC-A940-9E15-831CECA9C9D5}" type="presParOf" srcId="{3417C2AD-0019-6C4B-B58E-AA0F5A1B30CA}" destId="{7C57AB5A-C2A5-0B42-9E70-5F8D89FE1C9A}" srcOrd="0" destOrd="0" presId="urn:microsoft.com/office/officeart/2005/8/layout/process5"/>
    <dgm:cxn modelId="{FDB30307-EC63-C94D-B5C0-3DADCC26816E}" type="presParOf" srcId="{060F48D1-4081-4740-8A3F-C7B07655F5B5}" destId="{C0B62A4B-2AE4-E942-8BF9-E999B61DFBD4}" srcOrd="8" destOrd="0" presId="urn:microsoft.com/office/officeart/2005/8/layout/process5"/>
    <dgm:cxn modelId="{33A4270E-4A5F-F24F-BB9A-AB2A4A2E3828}" type="presParOf" srcId="{060F48D1-4081-4740-8A3F-C7B07655F5B5}" destId="{75B8553F-D8FA-DB4B-AE98-759C8B8CABCA}" srcOrd="9" destOrd="0" presId="urn:microsoft.com/office/officeart/2005/8/layout/process5"/>
    <dgm:cxn modelId="{9EC0333F-A150-054F-A8F2-6FB9AE1D4D3F}" type="presParOf" srcId="{75B8553F-D8FA-DB4B-AE98-759C8B8CABCA}" destId="{211ECC3C-E7A9-254B-8E1C-17D24AC6F1E7}" srcOrd="0" destOrd="0" presId="urn:microsoft.com/office/officeart/2005/8/layout/process5"/>
    <dgm:cxn modelId="{9026990E-2086-1B43-B03E-574AD60CD051}" type="presParOf" srcId="{060F48D1-4081-4740-8A3F-C7B07655F5B5}" destId="{E1095CEA-BA11-4643-A557-0B3035625C28}" srcOrd="10" destOrd="0" presId="urn:microsoft.com/office/officeart/2005/8/layout/process5"/>
    <dgm:cxn modelId="{C477C8F5-3B61-A04B-A05D-1F42FD51A815}" type="presParOf" srcId="{060F48D1-4081-4740-8A3F-C7B07655F5B5}" destId="{F7D59215-0C7D-3249-95AE-279C6F7528C5}" srcOrd="11" destOrd="0" presId="urn:microsoft.com/office/officeart/2005/8/layout/process5"/>
    <dgm:cxn modelId="{4424F868-9C25-1644-8C52-5E9CE36C1BE5}" type="presParOf" srcId="{F7D59215-0C7D-3249-95AE-279C6F7528C5}" destId="{E8714CAB-4CC5-0B4F-887D-9DD7ED85D455}" srcOrd="0" destOrd="0" presId="urn:microsoft.com/office/officeart/2005/8/layout/process5"/>
    <dgm:cxn modelId="{9F4FAF79-BDE2-0E42-A9CE-0B03BBE9E8EF}" type="presParOf" srcId="{060F48D1-4081-4740-8A3F-C7B07655F5B5}" destId="{32581865-12F4-4B4D-A49F-956947DB425E}"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DCB000-6A61-604E-B778-5837ED6507C9}" type="doc">
      <dgm:prSet loTypeId="urn:microsoft.com/office/officeart/2005/8/layout/process5" loCatId="" qsTypeId="urn:microsoft.com/office/officeart/2005/8/quickstyle/simple1" qsCatId="simple" csTypeId="urn:microsoft.com/office/officeart/2005/8/colors/accent1_2" csCatId="accent1" phldr="1"/>
      <dgm:spPr/>
    </dgm:pt>
    <dgm:pt modelId="{C5FA13F3-81C2-AC4D-91E7-9F29DEC1F0B5}">
      <dgm:prSet phldrT="[Text]" custT="1"/>
      <dgm:spPr/>
      <dgm:t>
        <a:bodyPr/>
        <a:lstStyle/>
        <a:p>
          <a:r>
            <a:rPr lang="en-GB" sz="1800" dirty="0"/>
            <a:t>Request (Wiki html)</a:t>
          </a:r>
        </a:p>
      </dgm:t>
    </dgm:pt>
    <dgm:pt modelId="{2B771ECE-AE27-8645-A332-EA024F0E5F45}" type="parTrans" cxnId="{4DAEA06B-D64A-184B-8A00-3CA2B6B19928}">
      <dgm:prSet/>
      <dgm:spPr/>
      <dgm:t>
        <a:bodyPr/>
        <a:lstStyle/>
        <a:p>
          <a:endParaRPr lang="en-GB" sz="4400"/>
        </a:p>
      </dgm:t>
    </dgm:pt>
    <dgm:pt modelId="{C98EF4F8-793C-F844-B9D7-B19E276292F2}" type="sibTrans" cxnId="{4DAEA06B-D64A-184B-8A00-3CA2B6B19928}">
      <dgm:prSet custT="1"/>
      <dgm:spPr/>
      <dgm:t>
        <a:bodyPr/>
        <a:lstStyle/>
        <a:p>
          <a:endParaRPr lang="en-GB" sz="1400"/>
        </a:p>
      </dgm:t>
    </dgm:pt>
    <dgm:pt modelId="{03BFF909-CF05-6D44-93BE-B6A0B1C74BC9}">
      <dgm:prSet phldrT="[Text]" custT="1"/>
      <dgm:spPr/>
      <dgm:t>
        <a:bodyPr/>
        <a:lstStyle/>
        <a:p>
          <a:r>
            <a:rPr lang="en-GB" sz="1800" dirty="0" err="1"/>
            <a:t>BeautifulSoup</a:t>
          </a:r>
          <a:r>
            <a:rPr lang="en-GB" sz="1800" dirty="0"/>
            <a:t> html5lib Parser</a:t>
          </a:r>
        </a:p>
      </dgm:t>
    </dgm:pt>
    <dgm:pt modelId="{3EBF11D2-D1AE-4F46-9EC0-663F193887FC}" type="parTrans" cxnId="{0EB97DB2-0B36-7844-8D86-6638E166C35B}">
      <dgm:prSet/>
      <dgm:spPr/>
      <dgm:t>
        <a:bodyPr/>
        <a:lstStyle/>
        <a:p>
          <a:endParaRPr lang="en-GB" sz="4400"/>
        </a:p>
      </dgm:t>
    </dgm:pt>
    <dgm:pt modelId="{8D1E973D-CE1F-F04F-A255-C0326962DC24}" type="sibTrans" cxnId="{0EB97DB2-0B36-7844-8D86-6638E166C35B}">
      <dgm:prSet custT="1"/>
      <dgm:spPr/>
      <dgm:t>
        <a:bodyPr/>
        <a:lstStyle/>
        <a:p>
          <a:endParaRPr lang="en-GB" sz="1400"/>
        </a:p>
      </dgm:t>
    </dgm:pt>
    <dgm:pt modelId="{71CD6479-CD13-CA41-B988-DF62E3BBE99F}">
      <dgm:prSet phldrT="[Text]" custT="1"/>
      <dgm:spPr/>
      <dgm:t>
        <a:bodyPr/>
        <a:lstStyle/>
        <a:p>
          <a:r>
            <a:rPr lang="en-GB" sz="1800" dirty="0"/>
            <a:t>Find launch info html table</a:t>
          </a:r>
        </a:p>
      </dgm:t>
    </dgm:pt>
    <dgm:pt modelId="{145D0207-FC03-AF40-A3EE-904BB1C18C19}" type="parTrans" cxnId="{23900B64-E462-554C-9C4F-0066FAB7D876}">
      <dgm:prSet/>
      <dgm:spPr/>
      <dgm:t>
        <a:bodyPr/>
        <a:lstStyle/>
        <a:p>
          <a:endParaRPr lang="en-GB" sz="4400"/>
        </a:p>
      </dgm:t>
    </dgm:pt>
    <dgm:pt modelId="{25897C72-DFA4-D945-A968-36D9815C4F8C}" type="sibTrans" cxnId="{23900B64-E462-554C-9C4F-0066FAB7D876}">
      <dgm:prSet custT="1"/>
      <dgm:spPr/>
      <dgm:t>
        <a:bodyPr/>
        <a:lstStyle/>
        <a:p>
          <a:endParaRPr lang="en-GB" sz="1400"/>
        </a:p>
      </dgm:t>
    </dgm:pt>
    <dgm:pt modelId="{59FD404C-8E2F-8445-95C3-17CD053CD5A0}">
      <dgm:prSet phldrT="[Text]" custT="1"/>
      <dgm:spPr/>
      <dgm:t>
        <a:bodyPr/>
        <a:lstStyle/>
        <a:p>
          <a:r>
            <a:rPr lang="en-GB" sz="1800" dirty="0"/>
            <a:t>Create dictionary</a:t>
          </a:r>
        </a:p>
      </dgm:t>
    </dgm:pt>
    <dgm:pt modelId="{A90E3334-43FE-C64E-B5BB-FD85F2F2CCC7}" type="parTrans" cxnId="{6D064031-0A7C-3E48-9A1E-01E5D2C1F9C3}">
      <dgm:prSet/>
      <dgm:spPr/>
      <dgm:t>
        <a:bodyPr/>
        <a:lstStyle/>
        <a:p>
          <a:endParaRPr lang="en-GB" sz="4400"/>
        </a:p>
      </dgm:t>
    </dgm:pt>
    <dgm:pt modelId="{C7258D6F-D9A6-8D42-8BAA-055046DC8B16}" type="sibTrans" cxnId="{6D064031-0A7C-3E48-9A1E-01E5D2C1F9C3}">
      <dgm:prSet custT="1"/>
      <dgm:spPr/>
      <dgm:t>
        <a:bodyPr/>
        <a:lstStyle/>
        <a:p>
          <a:endParaRPr lang="en-GB" sz="1400"/>
        </a:p>
      </dgm:t>
    </dgm:pt>
    <dgm:pt modelId="{E6A69761-D9D7-634E-BC8D-C06CFA192559}">
      <dgm:prSet phldrT="[Text]" custT="1"/>
      <dgm:spPr/>
      <dgm:t>
        <a:bodyPr/>
        <a:lstStyle/>
        <a:p>
          <a:r>
            <a:rPr lang="en-GB" sz="1800" dirty="0"/>
            <a:t>Iterate through table cells to extract data to dictionary</a:t>
          </a:r>
        </a:p>
      </dgm:t>
    </dgm:pt>
    <dgm:pt modelId="{298ABF78-A953-9F43-936E-5E78D410FC45}" type="parTrans" cxnId="{B2B17FC7-69BE-4340-AD07-31CE43CF8095}">
      <dgm:prSet/>
      <dgm:spPr/>
      <dgm:t>
        <a:bodyPr/>
        <a:lstStyle/>
        <a:p>
          <a:endParaRPr lang="en-GB" sz="4400"/>
        </a:p>
      </dgm:t>
    </dgm:pt>
    <dgm:pt modelId="{9EB9E604-715F-8F44-8A42-ABC688FA194C}" type="sibTrans" cxnId="{B2B17FC7-69BE-4340-AD07-31CE43CF8095}">
      <dgm:prSet custT="1"/>
      <dgm:spPr/>
      <dgm:t>
        <a:bodyPr/>
        <a:lstStyle/>
        <a:p>
          <a:endParaRPr lang="en-GB" sz="1400"/>
        </a:p>
      </dgm:t>
    </dgm:pt>
    <dgm:pt modelId="{E4595FBA-00D9-E540-9C3F-BC0217E579CF}">
      <dgm:prSet phldrT="[Text]" custT="1"/>
      <dgm:spPr/>
      <dgm:t>
        <a:bodyPr/>
        <a:lstStyle/>
        <a:p>
          <a:r>
            <a:rPr lang="en-GB" sz="1800" dirty="0"/>
            <a:t>Cast dictionary to DF</a:t>
          </a:r>
        </a:p>
      </dgm:t>
    </dgm:pt>
    <dgm:pt modelId="{02D9CBC6-EBD8-3945-BA10-5BF54F177AAF}" type="parTrans" cxnId="{8262D3D4-DCE2-B247-B09B-3998F9358A15}">
      <dgm:prSet/>
      <dgm:spPr/>
      <dgm:t>
        <a:bodyPr/>
        <a:lstStyle/>
        <a:p>
          <a:endParaRPr lang="en-GB" sz="4400"/>
        </a:p>
      </dgm:t>
    </dgm:pt>
    <dgm:pt modelId="{BC3635C7-B663-B441-8E10-BBAE1B8FB2ED}" type="sibTrans" cxnId="{8262D3D4-DCE2-B247-B09B-3998F9358A15}">
      <dgm:prSet custT="1"/>
      <dgm:spPr/>
      <dgm:t>
        <a:bodyPr/>
        <a:lstStyle/>
        <a:p>
          <a:endParaRPr lang="en-GB" sz="1400"/>
        </a:p>
      </dgm:t>
    </dgm:pt>
    <dgm:pt modelId="{060F48D1-4081-4740-8A3F-C7B07655F5B5}" type="pres">
      <dgm:prSet presAssocID="{D2DCB000-6A61-604E-B778-5837ED6507C9}" presName="diagram" presStyleCnt="0">
        <dgm:presLayoutVars>
          <dgm:dir/>
          <dgm:resizeHandles val="exact"/>
        </dgm:presLayoutVars>
      </dgm:prSet>
      <dgm:spPr/>
    </dgm:pt>
    <dgm:pt modelId="{D272F472-DD5C-884C-BAF8-B948D958C15C}" type="pres">
      <dgm:prSet presAssocID="{C5FA13F3-81C2-AC4D-91E7-9F29DEC1F0B5}" presName="node" presStyleLbl="node1" presStyleIdx="0" presStyleCnt="6">
        <dgm:presLayoutVars>
          <dgm:bulletEnabled val="1"/>
        </dgm:presLayoutVars>
      </dgm:prSet>
      <dgm:spPr/>
    </dgm:pt>
    <dgm:pt modelId="{702D1D2B-0898-034B-BF23-35079A11CFE5}" type="pres">
      <dgm:prSet presAssocID="{C98EF4F8-793C-F844-B9D7-B19E276292F2}" presName="sibTrans" presStyleLbl="sibTrans2D1" presStyleIdx="0" presStyleCnt="5"/>
      <dgm:spPr/>
    </dgm:pt>
    <dgm:pt modelId="{066C4E61-FA5B-BB47-A089-21734F30FBD1}" type="pres">
      <dgm:prSet presAssocID="{C98EF4F8-793C-F844-B9D7-B19E276292F2}" presName="connectorText" presStyleLbl="sibTrans2D1" presStyleIdx="0" presStyleCnt="5"/>
      <dgm:spPr/>
    </dgm:pt>
    <dgm:pt modelId="{ADB8B0C4-5343-C245-A451-F12D55438663}" type="pres">
      <dgm:prSet presAssocID="{03BFF909-CF05-6D44-93BE-B6A0B1C74BC9}" presName="node" presStyleLbl="node1" presStyleIdx="1" presStyleCnt="6">
        <dgm:presLayoutVars>
          <dgm:bulletEnabled val="1"/>
        </dgm:presLayoutVars>
      </dgm:prSet>
      <dgm:spPr/>
    </dgm:pt>
    <dgm:pt modelId="{9D51163D-430C-AF4E-8051-AF3BB401A6DA}" type="pres">
      <dgm:prSet presAssocID="{8D1E973D-CE1F-F04F-A255-C0326962DC24}" presName="sibTrans" presStyleLbl="sibTrans2D1" presStyleIdx="1" presStyleCnt="5"/>
      <dgm:spPr/>
    </dgm:pt>
    <dgm:pt modelId="{36DA96FB-72E6-6C4A-A1F0-E717833F135C}" type="pres">
      <dgm:prSet presAssocID="{8D1E973D-CE1F-F04F-A255-C0326962DC24}" presName="connectorText" presStyleLbl="sibTrans2D1" presStyleIdx="1" presStyleCnt="5"/>
      <dgm:spPr/>
    </dgm:pt>
    <dgm:pt modelId="{4EC4A7FB-55A6-A748-9B28-9A681835A856}" type="pres">
      <dgm:prSet presAssocID="{71CD6479-CD13-CA41-B988-DF62E3BBE99F}" presName="node" presStyleLbl="node1" presStyleIdx="2" presStyleCnt="6">
        <dgm:presLayoutVars>
          <dgm:bulletEnabled val="1"/>
        </dgm:presLayoutVars>
      </dgm:prSet>
      <dgm:spPr/>
    </dgm:pt>
    <dgm:pt modelId="{D35834D3-3F50-7547-A88E-2D5D5F771FDB}" type="pres">
      <dgm:prSet presAssocID="{25897C72-DFA4-D945-A968-36D9815C4F8C}" presName="sibTrans" presStyleLbl="sibTrans2D1" presStyleIdx="2" presStyleCnt="5"/>
      <dgm:spPr/>
    </dgm:pt>
    <dgm:pt modelId="{9D981D3E-10D1-DE4A-8202-BDF0DC18874F}" type="pres">
      <dgm:prSet presAssocID="{25897C72-DFA4-D945-A968-36D9815C4F8C}" presName="connectorText" presStyleLbl="sibTrans2D1" presStyleIdx="2" presStyleCnt="5"/>
      <dgm:spPr/>
    </dgm:pt>
    <dgm:pt modelId="{B42F5474-31AF-AE41-B251-38A34E4E3E5C}" type="pres">
      <dgm:prSet presAssocID="{59FD404C-8E2F-8445-95C3-17CD053CD5A0}" presName="node" presStyleLbl="node1" presStyleIdx="3" presStyleCnt="6">
        <dgm:presLayoutVars>
          <dgm:bulletEnabled val="1"/>
        </dgm:presLayoutVars>
      </dgm:prSet>
      <dgm:spPr/>
    </dgm:pt>
    <dgm:pt modelId="{3417C2AD-0019-6C4B-B58E-AA0F5A1B30CA}" type="pres">
      <dgm:prSet presAssocID="{C7258D6F-D9A6-8D42-8BAA-055046DC8B16}" presName="sibTrans" presStyleLbl="sibTrans2D1" presStyleIdx="3" presStyleCnt="5"/>
      <dgm:spPr/>
    </dgm:pt>
    <dgm:pt modelId="{7C57AB5A-C2A5-0B42-9E70-5F8D89FE1C9A}" type="pres">
      <dgm:prSet presAssocID="{C7258D6F-D9A6-8D42-8BAA-055046DC8B16}" presName="connectorText" presStyleLbl="sibTrans2D1" presStyleIdx="3" presStyleCnt="5"/>
      <dgm:spPr/>
    </dgm:pt>
    <dgm:pt modelId="{C0B62A4B-2AE4-E942-8BF9-E999B61DFBD4}" type="pres">
      <dgm:prSet presAssocID="{E6A69761-D9D7-634E-BC8D-C06CFA192559}" presName="node" presStyleLbl="node1" presStyleIdx="4" presStyleCnt="6">
        <dgm:presLayoutVars>
          <dgm:bulletEnabled val="1"/>
        </dgm:presLayoutVars>
      </dgm:prSet>
      <dgm:spPr/>
    </dgm:pt>
    <dgm:pt modelId="{75B8553F-D8FA-DB4B-AE98-759C8B8CABCA}" type="pres">
      <dgm:prSet presAssocID="{9EB9E604-715F-8F44-8A42-ABC688FA194C}" presName="sibTrans" presStyleLbl="sibTrans2D1" presStyleIdx="4" presStyleCnt="5"/>
      <dgm:spPr/>
    </dgm:pt>
    <dgm:pt modelId="{211ECC3C-E7A9-254B-8E1C-17D24AC6F1E7}" type="pres">
      <dgm:prSet presAssocID="{9EB9E604-715F-8F44-8A42-ABC688FA194C}" presName="connectorText" presStyleLbl="sibTrans2D1" presStyleIdx="4" presStyleCnt="5"/>
      <dgm:spPr/>
    </dgm:pt>
    <dgm:pt modelId="{E1095CEA-BA11-4643-A557-0B3035625C28}" type="pres">
      <dgm:prSet presAssocID="{E4595FBA-00D9-E540-9C3F-BC0217E579CF}" presName="node" presStyleLbl="node1" presStyleIdx="5" presStyleCnt="6">
        <dgm:presLayoutVars>
          <dgm:bulletEnabled val="1"/>
        </dgm:presLayoutVars>
      </dgm:prSet>
      <dgm:spPr/>
    </dgm:pt>
  </dgm:ptLst>
  <dgm:cxnLst>
    <dgm:cxn modelId="{0F234826-531F-BB49-B4F7-B8CBE5779FCD}" type="presOf" srcId="{C7258D6F-D9A6-8D42-8BAA-055046DC8B16}" destId="{3417C2AD-0019-6C4B-B58E-AA0F5A1B30CA}" srcOrd="0" destOrd="0" presId="urn:microsoft.com/office/officeart/2005/8/layout/process5"/>
    <dgm:cxn modelId="{6D064031-0A7C-3E48-9A1E-01E5D2C1F9C3}" srcId="{D2DCB000-6A61-604E-B778-5837ED6507C9}" destId="{59FD404C-8E2F-8445-95C3-17CD053CD5A0}" srcOrd="3" destOrd="0" parTransId="{A90E3334-43FE-C64E-B5BB-FD85F2F2CCC7}" sibTransId="{C7258D6F-D9A6-8D42-8BAA-055046DC8B16}"/>
    <dgm:cxn modelId="{6D0BBE37-4D49-1040-BE6D-FD5F9A654FA0}" type="presOf" srcId="{D2DCB000-6A61-604E-B778-5837ED6507C9}" destId="{060F48D1-4081-4740-8A3F-C7B07655F5B5}" srcOrd="0" destOrd="0" presId="urn:microsoft.com/office/officeart/2005/8/layout/process5"/>
    <dgm:cxn modelId="{3055D73E-35EB-4645-A59E-A581DF9172A9}" type="presOf" srcId="{71CD6479-CD13-CA41-B988-DF62E3BBE99F}" destId="{4EC4A7FB-55A6-A748-9B28-9A681835A856}" srcOrd="0" destOrd="0" presId="urn:microsoft.com/office/officeart/2005/8/layout/process5"/>
    <dgm:cxn modelId="{6A216E46-56EF-D940-90AC-53727E76B40A}" type="presOf" srcId="{E4595FBA-00D9-E540-9C3F-BC0217E579CF}" destId="{E1095CEA-BA11-4643-A557-0B3035625C28}" srcOrd="0" destOrd="0" presId="urn:microsoft.com/office/officeart/2005/8/layout/process5"/>
    <dgm:cxn modelId="{D904CF49-A87A-8D4D-8DAD-09EC3A2003FE}" type="presOf" srcId="{C7258D6F-D9A6-8D42-8BAA-055046DC8B16}" destId="{7C57AB5A-C2A5-0B42-9E70-5F8D89FE1C9A}" srcOrd="1" destOrd="0" presId="urn:microsoft.com/office/officeart/2005/8/layout/process5"/>
    <dgm:cxn modelId="{D3A97451-A13D-F748-94A0-EF52B68B9073}" type="presOf" srcId="{C98EF4F8-793C-F844-B9D7-B19E276292F2}" destId="{066C4E61-FA5B-BB47-A089-21734F30FBD1}" srcOrd="1" destOrd="0" presId="urn:microsoft.com/office/officeart/2005/8/layout/process5"/>
    <dgm:cxn modelId="{23900B64-E462-554C-9C4F-0066FAB7D876}" srcId="{D2DCB000-6A61-604E-B778-5837ED6507C9}" destId="{71CD6479-CD13-CA41-B988-DF62E3BBE99F}" srcOrd="2" destOrd="0" parTransId="{145D0207-FC03-AF40-A3EE-904BB1C18C19}" sibTransId="{25897C72-DFA4-D945-A968-36D9815C4F8C}"/>
    <dgm:cxn modelId="{9219FA68-A872-1746-B507-923E6F1FAF4B}" type="presOf" srcId="{C5FA13F3-81C2-AC4D-91E7-9F29DEC1F0B5}" destId="{D272F472-DD5C-884C-BAF8-B948D958C15C}" srcOrd="0" destOrd="0" presId="urn:microsoft.com/office/officeart/2005/8/layout/process5"/>
    <dgm:cxn modelId="{5A380C69-5F25-664E-B6DA-8970371E6180}" type="presOf" srcId="{9EB9E604-715F-8F44-8A42-ABC688FA194C}" destId="{211ECC3C-E7A9-254B-8E1C-17D24AC6F1E7}" srcOrd="1" destOrd="0" presId="urn:microsoft.com/office/officeart/2005/8/layout/process5"/>
    <dgm:cxn modelId="{4DAEA06B-D64A-184B-8A00-3CA2B6B19928}" srcId="{D2DCB000-6A61-604E-B778-5837ED6507C9}" destId="{C5FA13F3-81C2-AC4D-91E7-9F29DEC1F0B5}" srcOrd="0" destOrd="0" parTransId="{2B771ECE-AE27-8645-A332-EA024F0E5F45}" sibTransId="{C98EF4F8-793C-F844-B9D7-B19E276292F2}"/>
    <dgm:cxn modelId="{2DA51F73-3114-E244-A63E-6EF7C7CC6F42}" type="presOf" srcId="{03BFF909-CF05-6D44-93BE-B6A0B1C74BC9}" destId="{ADB8B0C4-5343-C245-A451-F12D55438663}" srcOrd="0" destOrd="0" presId="urn:microsoft.com/office/officeart/2005/8/layout/process5"/>
    <dgm:cxn modelId="{A6B40586-F416-214F-83F8-1BC58A8FEBF7}" type="presOf" srcId="{C98EF4F8-793C-F844-B9D7-B19E276292F2}" destId="{702D1D2B-0898-034B-BF23-35079A11CFE5}" srcOrd="0" destOrd="0" presId="urn:microsoft.com/office/officeart/2005/8/layout/process5"/>
    <dgm:cxn modelId="{BF44E199-E2EF-7341-BC36-EF9AFB7C8947}" type="presOf" srcId="{8D1E973D-CE1F-F04F-A255-C0326962DC24}" destId="{9D51163D-430C-AF4E-8051-AF3BB401A6DA}" srcOrd="0" destOrd="0" presId="urn:microsoft.com/office/officeart/2005/8/layout/process5"/>
    <dgm:cxn modelId="{0EB97DB2-0B36-7844-8D86-6638E166C35B}" srcId="{D2DCB000-6A61-604E-B778-5837ED6507C9}" destId="{03BFF909-CF05-6D44-93BE-B6A0B1C74BC9}" srcOrd="1" destOrd="0" parTransId="{3EBF11D2-D1AE-4F46-9EC0-663F193887FC}" sibTransId="{8D1E973D-CE1F-F04F-A255-C0326962DC24}"/>
    <dgm:cxn modelId="{B2B17FC7-69BE-4340-AD07-31CE43CF8095}" srcId="{D2DCB000-6A61-604E-B778-5837ED6507C9}" destId="{E6A69761-D9D7-634E-BC8D-C06CFA192559}" srcOrd="4" destOrd="0" parTransId="{298ABF78-A953-9F43-936E-5E78D410FC45}" sibTransId="{9EB9E604-715F-8F44-8A42-ABC688FA194C}"/>
    <dgm:cxn modelId="{8575FED0-CE5A-164D-862C-1175FD8C96BB}" type="presOf" srcId="{E6A69761-D9D7-634E-BC8D-C06CFA192559}" destId="{C0B62A4B-2AE4-E942-8BF9-E999B61DFBD4}" srcOrd="0" destOrd="0" presId="urn:microsoft.com/office/officeart/2005/8/layout/process5"/>
    <dgm:cxn modelId="{8262D3D4-DCE2-B247-B09B-3998F9358A15}" srcId="{D2DCB000-6A61-604E-B778-5837ED6507C9}" destId="{E4595FBA-00D9-E540-9C3F-BC0217E579CF}" srcOrd="5" destOrd="0" parTransId="{02D9CBC6-EBD8-3945-BA10-5BF54F177AAF}" sibTransId="{BC3635C7-B663-B441-8E10-BBAE1B8FB2ED}"/>
    <dgm:cxn modelId="{101EBED7-FEC6-AF49-B3CE-64DFD81D52F6}" type="presOf" srcId="{8D1E973D-CE1F-F04F-A255-C0326962DC24}" destId="{36DA96FB-72E6-6C4A-A1F0-E717833F135C}" srcOrd="1" destOrd="0" presId="urn:microsoft.com/office/officeart/2005/8/layout/process5"/>
    <dgm:cxn modelId="{8E8BB8DF-B662-D240-BDFA-AFAEB4B6F3AB}" type="presOf" srcId="{25897C72-DFA4-D945-A968-36D9815C4F8C}" destId="{D35834D3-3F50-7547-A88E-2D5D5F771FDB}" srcOrd="0" destOrd="0" presId="urn:microsoft.com/office/officeart/2005/8/layout/process5"/>
    <dgm:cxn modelId="{D122A4E3-1BD2-7244-807F-B40C0B9E23F4}" type="presOf" srcId="{25897C72-DFA4-D945-A968-36D9815C4F8C}" destId="{9D981D3E-10D1-DE4A-8202-BDF0DC18874F}" srcOrd="1" destOrd="0" presId="urn:microsoft.com/office/officeart/2005/8/layout/process5"/>
    <dgm:cxn modelId="{013E29F2-196A-6447-99B9-A1A189CCA4CD}" type="presOf" srcId="{9EB9E604-715F-8F44-8A42-ABC688FA194C}" destId="{75B8553F-D8FA-DB4B-AE98-759C8B8CABCA}" srcOrd="0" destOrd="0" presId="urn:microsoft.com/office/officeart/2005/8/layout/process5"/>
    <dgm:cxn modelId="{597016F8-9D3D-784E-B9A4-4E07CF609CDB}" type="presOf" srcId="{59FD404C-8E2F-8445-95C3-17CD053CD5A0}" destId="{B42F5474-31AF-AE41-B251-38A34E4E3E5C}" srcOrd="0" destOrd="0" presId="urn:microsoft.com/office/officeart/2005/8/layout/process5"/>
    <dgm:cxn modelId="{0886F04E-2559-A149-A3D7-C5EA731A8FE5}" type="presParOf" srcId="{060F48D1-4081-4740-8A3F-C7B07655F5B5}" destId="{D272F472-DD5C-884C-BAF8-B948D958C15C}" srcOrd="0" destOrd="0" presId="urn:microsoft.com/office/officeart/2005/8/layout/process5"/>
    <dgm:cxn modelId="{F6E91214-B1CA-494F-91C6-4645155CBBBB}" type="presParOf" srcId="{060F48D1-4081-4740-8A3F-C7B07655F5B5}" destId="{702D1D2B-0898-034B-BF23-35079A11CFE5}" srcOrd="1" destOrd="0" presId="urn:microsoft.com/office/officeart/2005/8/layout/process5"/>
    <dgm:cxn modelId="{71AEE484-AAD9-914D-AE63-D747B7CD7DFA}" type="presParOf" srcId="{702D1D2B-0898-034B-BF23-35079A11CFE5}" destId="{066C4E61-FA5B-BB47-A089-21734F30FBD1}" srcOrd="0" destOrd="0" presId="urn:microsoft.com/office/officeart/2005/8/layout/process5"/>
    <dgm:cxn modelId="{A0090EE1-7B7B-4742-B37D-0B42FBCD60CE}" type="presParOf" srcId="{060F48D1-4081-4740-8A3F-C7B07655F5B5}" destId="{ADB8B0C4-5343-C245-A451-F12D55438663}" srcOrd="2" destOrd="0" presId="urn:microsoft.com/office/officeart/2005/8/layout/process5"/>
    <dgm:cxn modelId="{1CD2C5D7-0712-D342-B977-93BE01C82163}" type="presParOf" srcId="{060F48D1-4081-4740-8A3F-C7B07655F5B5}" destId="{9D51163D-430C-AF4E-8051-AF3BB401A6DA}" srcOrd="3" destOrd="0" presId="urn:microsoft.com/office/officeart/2005/8/layout/process5"/>
    <dgm:cxn modelId="{A0BCEC32-0AB2-9448-9A5D-BE7C76932585}" type="presParOf" srcId="{9D51163D-430C-AF4E-8051-AF3BB401A6DA}" destId="{36DA96FB-72E6-6C4A-A1F0-E717833F135C}" srcOrd="0" destOrd="0" presId="urn:microsoft.com/office/officeart/2005/8/layout/process5"/>
    <dgm:cxn modelId="{CC0BAA9E-FD68-494C-B69C-D24100D1EB24}" type="presParOf" srcId="{060F48D1-4081-4740-8A3F-C7B07655F5B5}" destId="{4EC4A7FB-55A6-A748-9B28-9A681835A856}" srcOrd="4" destOrd="0" presId="urn:microsoft.com/office/officeart/2005/8/layout/process5"/>
    <dgm:cxn modelId="{8B4459D0-CCEF-5B4F-BB4B-50D52C138BCC}" type="presParOf" srcId="{060F48D1-4081-4740-8A3F-C7B07655F5B5}" destId="{D35834D3-3F50-7547-A88E-2D5D5F771FDB}" srcOrd="5" destOrd="0" presId="urn:microsoft.com/office/officeart/2005/8/layout/process5"/>
    <dgm:cxn modelId="{D56D9828-4C39-F941-A2BF-9B124607EDBB}" type="presParOf" srcId="{D35834D3-3F50-7547-A88E-2D5D5F771FDB}" destId="{9D981D3E-10D1-DE4A-8202-BDF0DC18874F}" srcOrd="0" destOrd="0" presId="urn:microsoft.com/office/officeart/2005/8/layout/process5"/>
    <dgm:cxn modelId="{2DDD793A-47EA-014F-9B3C-AF6DF48B8784}" type="presParOf" srcId="{060F48D1-4081-4740-8A3F-C7B07655F5B5}" destId="{B42F5474-31AF-AE41-B251-38A34E4E3E5C}" srcOrd="6" destOrd="0" presId="urn:microsoft.com/office/officeart/2005/8/layout/process5"/>
    <dgm:cxn modelId="{B22F580A-ADAC-1640-88EE-3229E999B9A8}" type="presParOf" srcId="{060F48D1-4081-4740-8A3F-C7B07655F5B5}" destId="{3417C2AD-0019-6C4B-B58E-AA0F5A1B30CA}" srcOrd="7" destOrd="0" presId="urn:microsoft.com/office/officeart/2005/8/layout/process5"/>
    <dgm:cxn modelId="{DD83B7BD-37BC-A940-9E15-831CECA9C9D5}" type="presParOf" srcId="{3417C2AD-0019-6C4B-B58E-AA0F5A1B30CA}" destId="{7C57AB5A-C2A5-0B42-9E70-5F8D89FE1C9A}" srcOrd="0" destOrd="0" presId="urn:microsoft.com/office/officeart/2005/8/layout/process5"/>
    <dgm:cxn modelId="{FDB30307-EC63-C94D-B5C0-3DADCC26816E}" type="presParOf" srcId="{060F48D1-4081-4740-8A3F-C7B07655F5B5}" destId="{C0B62A4B-2AE4-E942-8BF9-E999B61DFBD4}" srcOrd="8" destOrd="0" presId="urn:microsoft.com/office/officeart/2005/8/layout/process5"/>
    <dgm:cxn modelId="{33A4270E-4A5F-F24F-BB9A-AB2A4A2E3828}" type="presParOf" srcId="{060F48D1-4081-4740-8A3F-C7B07655F5B5}" destId="{75B8553F-D8FA-DB4B-AE98-759C8B8CABCA}" srcOrd="9" destOrd="0" presId="urn:microsoft.com/office/officeart/2005/8/layout/process5"/>
    <dgm:cxn modelId="{9EC0333F-A150-054F-A8F2-6FB9AE1D4D3F}" type="presParOf" srcId="{75B8553F-D8FA-DB4B-AE98-759C8B8CABCA}" destId="{211ECC3C-E7A9-254B-8E1C-17D24AC6F1E7}" srcOrd="0" destOrd="0" presId="urn:microsoft.com/office/officeart/2005/8/layout/process5"/>
    <dgm:cxn modelId="{9026990E-2086-1B43-B03E-574AD60CD051}" type="presParOf" srcId="{060F48D1-4081-4740-8A3F-C7B07655F5B5}" destId="{E1095CEA-BA11-4643-A557-0B3035625C28}"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DCB000-6A61-604E-B778-5837ED6507C9}" type="doc">
      <dgm:prSet loTypeId="urn:microsoft.com/office/officeart/2005/8/layout/process5" loCatId="" qsTypeId="urn:microsoft.com/office/officeart/2005/8/quickstyle/simple1" qsCatId="simple" csTypeId="urn:microsoft.com/office/officeart/2005/8/colors/accent1_2" csCatId="accent1" phldr="1"/>
      <dgm:spPr/>
    </dgm:pt>
    <dgm:pt modelId="{C5FA13F3-81C2-AC4D-91E7-9F29DEC1F0B5}">
      <dgm:prSet phldrT="[Text]" custT="1"/>
      <dgm:spPr/>
      <dgm:t>
        <a:bodyPr/>
        <a:lstStyle/>
        <a:p>
          <a:r>
            <a:rPr lang="en-GB" sz="1800" dirty="0"/>
            <a:t>Split label column 'Class' from dataset</a:t>
          </a:r>
        </a:p>
      </dgm:t>
    </dgm:pt>
    <dgm:pt modelId="{2B771ECE-AE27-8645-A332-EA024F0E5F45}" type="parTrans" cxnId="{4DAEA06B-D64A-184B-8A00-3CA2B6B19928}">
      <dgm:prSet/>
      <dgm:spPr/>
      <dgm:t>
        <a:bodyPr/>
        <a:lstStyle/>
        <a:p>
          <a:endParaRPr lang="en-GB" sz="4400"/>
        </a:p>
      </dgm:t>
    </dgm:pt>
    <dgm:pt modelId="{C98EF4F8-793C-F844-B9D7-B19E276292F2}" type="sibTrans" cxnId="{4DAEA06B-D64A-184B-8A00-3CA2B6B19928}">
      <dgm:prSet custT="1"/>
      <dgm:spPr/>
      <dgm:t>
        <a:bodyPr/>
        <a:lstStyle/>
        <a:p>
          <a:endParaRPr lang="en-GB" sz="1400"/>
        </a:p>
      </dgm:t>
    </dgm:pt>
    <dgm:pt modelId="{9D95764B-E7F3-9A43-A0AF-46786D19C06C}">
      <dgm:prSet phldrT="[Text]" custT="1"/>
      <dgm:spPr/>
      <dgm:t>
        <a:bodyPr/>
        <a:lstStyle/>
        <a:p>
          <a:r>
            <a:rPr lang="en-GB" sz="1800" dirty="0"/>
            <a:t>Fit and transform feature using Standard Scaler</a:t>
          </a:r>
        </a:p>
      </dgm:t>
    </dgm:pt>
    <dgm:pt modelId="{C593DBB6-DEFE-9147-9725-013BAE61EDDF}" type="parTrans" cxnId="{8F904888-6715-1C42-9EDE-E4804630A4F0}">
      <dgm:prSet/>
      <dgm:spPr/>
      <dgm:t>
        <a:bodyPr/>
        <a:lstStyle/>
        <a:p>
          <a:endParaRPr lang="en-GB"/>
        </a:p>
      </dgm:t>
    </dgm:pt>
    <dgm:pt modelId="{F194B689-BABD-4543-9446-08F0EF648EEA}" type="sibTrans" cxnId="{8F904888-6715-1C42-9EDE-E4804630A4F0}">
      <dgm:prSet/>
      <dgm:spPr/>
      <dgm:t>
        <a:bodyPr/>
        <a:lstStyle/>
        <a:p>
          <a:endParaRPr lang="en-GB"/>
        </a:p>
      </dgm:t>
    </dgm:pt>
    <dgm:pt modelId="{54FEDC8A-0236-7B42-959E-0B106AA0E030}">
      <dgm:prSet phldrT="[Text]" custT="1"/>
      <dgm:spPr/>
      <dgm:t>
        <a:bodyPr/>
        <a:lstStyle/>
        <a:p>
          <a:r>
            <a:rPr lang="en-GB" sz="1800" dirty="0"/>
            <a:t>Train test split data</a:t>
          </a:r>
        </a:p>
      </dgm:t>
    </dgm:pt>
    <dgm:pt modelId="{B379728E-0FC2-F240-B9E0-3DC429D8BD79}" type="parTrans" cxnId="{79BC1001-327E-1946-997E-4ECA178A5CC1}">
      <dgm:prSet/>
      <dgm:spPr/>
      <dgm:t>
        <a:bodyPr/>
        <a:lstStyle/>
        <a:p>
          <a:endParaRPr lang="en-GB"/>
        </a:p>
      </dgm:t>
    </dgm:pt>
    <dgm:pt modelId="{48AE1B6B-439B-0F46-835B-52BEDAE40D76}" type="sibTrans" cxnId="{79BC1001-327E-1946-997E-4ECA178A5CC1}">
      <dgm:prSet/>
      <dgm:spPr/>
      <dgm:t>
        <a:bodyPr/>
        <a:lstStyle/>
        <a:p>
          <a:endParaRPr lang="en-GB"/>
        </a:p>
      </dgm:t>
    </dgm:pt>
    <dgm:pt modelId="{0A2328C9-EE51-3443-A7D4-652AF4F51174}">
      <dgm:prSet phldrT="[Text]" custT="1"/>
      <dgm:spPr/>
      <dgm:t>
        <a:bodyPr/>
        <a:lstStyle/>
        <a:p>
          <a:r>
            <a:rPr lang="en-GB" sz="1800" dirty="0" err="1"/>
            <a:t>GridSearchCV</a:t>
          </a:r>
          <a:r>
            <a:rPr lang="en-GB" sz="1800" dirty="0"/>
            <a:t> to find optimal parameters </a:t>
          </a:r>
        </a:p>
      </dgm:t>
    </dgm:pt>
    <dgm:pt modelId="{3CD01951-6301-114A-97B1-40F8CFB804EE}" type="parTrans" cxnId="{81BF0BA7-7675-744B-9F03-8368A7A21B06}">
      <dgm:prSet/>
      <dgm:spPr/>
      <dgm:t>
        <a:bodyPr/>
        <a:lstStyle/>
        <a:p>
          <a:endParaRPr lang="en-GB"/>
        </a:p>
      </dgm:t>
    </dgm:pt>
    <dgm:pt modelId="{12752E7F-89D5-F747-B112-E353246D508E}" type="sibTrans" cxnId="{81BF0BA7-7675-744B-9F03-8368A7A21B06}">
      <dgm:prSet/>
      <dgm:spPr/>
      <dgm:t>
        <a:bodyPr/>
        <a:lstStyle/>
        <a:p>
          <a:endParaRPr lang="en-GB"/>
        </a:p>
      </dgm:t>
    </dgm:pt>
    <dgm:pt modelId="{E4D73840-C4A3-134A-8106-EB22023E6AA8}">
      <dgm:prSet phldrT="[Text]" custT="1"/>
      <dgm:spPr/>
      <dgm:t>
        <a:bodyPr/>
        <a:lstStyle/>
        <a:p>
          <a:r>
            <a:rPr lang="en-GB" sz="1800" dirty="0"/>
            <a:t>Use </a:t>
          </a:r>
          <a:r>
            <a:rPr lang="en-GB" sz="1800" dirty="0" err="1"/>
            <a:t>GridSearchCV</a:t>
          </a:r>
          <a:r>
            <a:rPr lang="en-GB" sz="1800" dirty="0"/>
            <a:t> on </a:t>
          </a:r>
          <a:r>
            <a:rPr lang="en-GB" sz="1800" dirty="0" err="1"/>
            <a:t>LogReg</a:t>
          </a:r>
          <a:r>
            <a:rPr lang="en-GB" sz="1800" dirty="0"/>
            <a:t>, SVM, Decision Tree and KNN models</a:t>
          </a:r>
        </a:p>
      </dgm:t>
    </dgm:pt>
    <dgm:pt modelId="{C4901377-F5C7-C249-BAB4-C9E4F33F3465}" type="parTrans" cxnId="{1196309B-A154-5A4D-BA24-17F6F9E16C8B}">
      <dgm:prSet/>
      <dgm:spPr/>
      <dgm:t>
        <a:bodyPr/>
        <a:lstStyle/>
        <a:p>
          <a:endParaRPr lang="en-GB"/>
        </a:p>
      </dgm:t>
    </dgm:pt>
    <dgm:pt modelId="{B8D1D20C-4B49-4B43-A3CC-648F67D9B10C}" type="sibTrans" cxnId="{1196309B-A154-5A4D-BA24-17F6F9E16C8B}">
      <dgm:prSet/>
      <dgm:spPr/>
      <dgm:t>
        <a:bodyPr/>
        <a:lstStyle/>
        <a:p>
          <a:endParaRPr lang="en-GB"/>
        </a:p>
      </dgm:t>
    </dgm:pt>
    <dgm:pt modelId="{9D345E94-0DC8-D84E-908C-E5EBC26C94B9}">
      <dgm:prSet phldrT="[Text]" custT="1"/>
      <dgm:spPr/>
      <dgm:t>
        <a:bodyPr/>
        <a:lstStyle/>
        <a:p>
          <a:r>
            <a:rPr lang="en-GB" sz="1800" dirty="0"/>
            <a:t>Score models on split test set</a:t>
          </a:r>
        </a:p>
      </dgm:t>
    </dgm:pt>
    <dgm:pt modelId="{E40A2962-2AD8-C244-9A7D-CE17287C287F}" type="parTrans" cxnId="{FDC80908-D717-304B-929A-0F3853CC4A69}">
      <dgm:prSet/>
      <dgm:spPr/>
      <dgm:t>
        <a:bodyPr/>
        <a:lstStyle/>
        <a:p>
          <a:endParaRPr lang="en-GB"/>
        </a:p>
      </dgm:t>
    </dgm:pt>
    <dgm:pt modelId="{5C04EC49-8169-F14F-A97C-43AE9B9445C9}" type="sibTrans" cxnId="{FDC80908-D717-304B-929A-0F3853CC4A69}">
      <dgm:prSet/>
      <dgm:spPr/>
      <dgm:t>
        <a:bodyPr/>
        <a:lstStyle/>
        <a:p>
          <a:endParaRPr lang="en-GB"/>
        </a:p>
      </dgm:t>
    </dgm:pt>
    <dgm:pt modelId="{2AB13B73-1E4B-D647-9DEC-AA4C96144131}">
      <dgm:prSet phldrT="[Text]" custT="1"/>
      <dgm:spPr/>
      <dgm:t>
        <a:bodyPr/>
        <a:lstStyle/>
        <a:p>
          <a:r>
            <a:rPr lang="en-GB" sz="1800" dirty="0"/>
            <a:t>Confusion Matrix for all models</a:t>
          </a:r>
        </a:p>
      </dgm:t>
    </dgm:pt>
    <dgm:pt modelId="{C7E7FA5B-6E18-BF46-8824-F5902BE2E38E}" type="parTrans" cxnId="{D1C2EEE1-EA6B-9044-BDDD-7A0D5674C673}">
      <dgm:prSet/>
      <dgm:spPr/>
      <dgm:t>
        <a:bodyPr/>
        <a:lstStyle/>
        <a:p>
          <a:endParaRPr lang="en-GB"/>
        </a:p>
      </dgm:t>
    </dgm:pt>
    <dgm:pt modelId="{D2C12965-3CDF-5C45-92DD-EF1FF39649CB}" type="sibTrans" cxnId="{D1C2EEE1-EA6B-9044-BDDD-7A0D5674C673}">
      <dgm:prSet/>
      <dgm:spPr/>
      <dgm:t>
        <a:bodyPr/>
        <a:lstStyle/>
        <a:p>
          <a:endParaRPr lang="en-GB"/>
        </a:p>
      </dgm:t>
    </dgm:pt>
    <dgm:pt modelId="{5BF45E53-F7F2-1143-BB4F-DD309203E629}">
      <dgm:prSet phldrT="[Text]" custT="1"/>
      <dgm:spPr/>
      <dgm:t>
        <a:bodyPr/>
        <a:lstStyle/>
        <a:p>
          <a:r>
            <a:rPr lang="en-GB" sz="1800" dirty="0"/>
            <a:t>Bar plot to compare scores of models</a:t>
          </a:r>
        </a:p>
      </dgm:t>
    </dgm:pt>
    <dgm:pt modelId="{A39FBE9E-37D3-7E41-B066-39F2FABBF7D0}" type="parTrans" cxnId="{968F1371-B14A-F648-BF3E-8D4E48E2377D}">
      <dgm:prSet/>
      <dgm:spPr/>
      <dgm:t>
        <a:bodyPr/>
        <a:lstStyle/>
        <a:p>
          <a:endParaRPr lang="en-GB"/>
        </a:p>
      </dgm:t>
    </dgm:pt>
    <dgm:pt modelId="{A10475B9-C910-604C-B570-6084CC1AAA5F}" type="sibTrans" cxnId="{968F1371-B14A-F648-BF3E-8D4E48E2377D}">
      <dgm:prSet/>
      <dgm:spPr/>
      <dgm:t>
        <a:bodyPr/>
        <a:lstStyle/>
        <a:p>
          <a:endParaRPr lang="en-GB"/>
        </a:p>
      </dgm:t>
    </dgm:pt>
    <dgm:pt modelId="{060F48D1-4081-4740-8A3F-C7B07655F5B5}" type="pres">
      <dgm:prSet presAssocID="{D2DCB000-6A61-604E-B778-5837ED6507C9}" presName="diagram" presStyleCnt="0">
        <dgm:presLayoutVars>
          <dgm:dir/>
          <dgm:resizeHandles val="exact"/>
        </dgm:presLayoutVars>
      </dgm:prSet>
      <dgm:spPr/>
    </dgm:pt>
    <dgm:pt modelId="{D272F472-DD5C-884C-BAF8-B948D958C15C}" type="pres">
      <dgm:prSet presAssocID="{C5FA13F3-81C2-AC4D-91E7-9F29DEC1F0B5}" presName="node" presStyleLbl="node1" presStyleIdx="0" presStyleCnt="8">
        <dgm:presLayoutVars>
          <dgm:bulletEnabled val="1"/>
        </dgm:presLayoutVars>
      </dgm:prSet>
      <dgm:spPr/>
    </dgm:pt>
    <dgm:pt modelId="{93CB7C10-68C3-CF4F-84E2-B56D42C6B91A}" type="pres">
      <dgm:prSet presAssocID="{C98EF4F8-793C-F844-B9D7-B19E276292F2}" presName="sibTrans" presStyleLbl="sibTrans2D1" presStyleIdx="0" presStyleCnt="7"/>
      <dgm:spPr/>
    </dgm:pt>
    <dgm:pt modelId="{11A00424-4054-3148-8EE4-54BDADA904E1}" type="pres">
      <dgm:prSet presAssocID="{C98EF4F8-793C-F844-B9D7-B19E276292F2}" presName="connectorText" presStyleLbl="sibTrans2D1" presStyleIdx="0" presStyleCnt="7"/>
      <dgm:spPr/>
    </dgm:pt>
    <dgm:pt modelId="{0B6E23FD-1C70-8247-96BE-AE8E12467A44}" type="pres">
      <dgm:prSet presAssocID="{9D95764B-E7F3-9A43-A0AF-46786D19C06C}" presName="node" presStyleLbl="node1" presStyleIdx="1" presStyleCnt="8">
        <dgm:presLayoutVars>
          <dgm:bulletEnabled val="1"/>
        </dgm:presLayoutVars>
      </dgm:prSet>
      <dgm:spPr/>
    </dgm:pt>
    <dgm:pt modelId="{A118EB49-B19B-4245-BB52-5DADB6F43E01}" type="pres">
      <dgm:prSet presAssocID="{F194B689-BABD-4543-9446-08F0EF648EEA}" presName="sibTrans" presStyleLbl="sibTrans2D1" presStyleIdx="1" presStyleCnt="7"/>
      <dgm:spPr/>
    </dgm:pt>
    <dgm:pt modelId="{2ECF28A3-893F-AD4C-BAFA-D593FA3FDB7B}" type="pres">
      <dgm:prSet presAssocID="{F194B689-BABD-4543-9446-08F0EF648EEA}" presName="connectorText" presStyleLbl="sibTrans2D1" presStyleIdx="1" presStyleCnt="7"/>
      <dgm:spPr/>
    </dgm:pt>
    <dgm:pt modelId="{AFD3B17D-ABED-B447-9396-FE30D01DCBAA}" type="pres">
      <dgm:prSet presAssocID="{54FEDC8A-0236-7B42-959E-0B106AA0E030}" presName="node" presStyleLbl="node1" presStyleIdx="2" presStyleCnt="8">
        <dgm:presLayoutVars>
          <dgm:bulletEnabled val="1"/>
        </dgm:presLayoutVars>
      </dgm:prSet>
      <dgm:spPr/>
    </dgm:pt>
    <dgm:pt modelId="{39BD046E-BD21-FF40-9BE6-09B59E2BE3D2}" type="pres">
      <dgm:prSet presAssocID="{48AE1B6B-439B-0F46-835B-52BEDAE40D76}" presName="sibTrans" presStyleLbl="sibTrans2D1" presStyleIdx="2" presStyleCnt="7"/>
      <dgm:spPr/>
    </dgm:pt>
    <dgm:pt modelId="{56B174DB-9984-5647-88ED-6F174871B2A1}" type="pres">
      <dgm:prSet presAssocID="{48AE1B6B-439B-0F46-835B-52BEDAE40D76}" presName="connectorText" presStyleLbl="sibTrans2D1" presStyleIdx="2" presStyleCnt="7"/>
      <dgm:spPr/>
    </dgm:pt>
    <dgm:pt modelId="{6A5BB42C-0094-334F-A88F-801BC5A14500}" type="pres">
      <dgm:prSet presAssocID="{0A2328C9-EE51-3443-A7D4-652AF4F51174}" presName="node" presStyleLbl="node1" presStyleIdx="3" presStyleCnt="8">
        <dgm:presLayoutVars>
          <dgm:bulletEnabled val="1"/>
        </dgm:presLayoutVars>
      </dgm:prSet>
      <dgm:spPr/>
    </dgm:pt>
    <dgm:pt modelId="{851C9E37-F78F-A040-93BA-0299CB735934}" type="pres">
      <dgm:prSet presAssocID="{12752E7F-89D5-F747-B112-E353246D508E}" presName="sibTrans" presStyleLbl="sibTrans2D1" presStyleIdx="3" presStyleCnt="7"/>
      <dgm:spPr/>
    </dgm:pt>
    <dgm:pt modelId="{DE0E01B0-44B9-164C-BF6B-C1573E9AC589}" type="pres">
      <dgm:prSet presAssocID="{12752E7F-89D5-F747-B112-E353246D508E}" presName="connectorText" presStyleLbl="sibTrans2D1" presStyleIdx="3" presStyleCnt="7"/>
      <dgm:spPr/>
    </dgm:pt>
    <dgm:pt modelId="{CB101DBE-3D34-8B42-BE8B-11F2DB3E7FB9}" type="pres">
      <dgm:prSet presAssocID="{E4D73840-C4A3-134A-8106-EB22023E6AA8}" presName="node" presStyleLbl="node1" presStyleIdx="4" presStyleCnt="8">
        <dgm:presLayoutVars>
          <dgm:bulletEnabled val="1"/>
        </dgm:presLayoutVars>
      </dgm:prSet>
      <dgm:spPr/>
    </dgm:pt>
    <dgm:pt modelId="{31B15E0B-22DB-A941-A240-CA3494CB7A5A}" type="pres">
      <dgm:prSet presAssocID="{B8D1D20C-4B49-4B43-A3CC-648F67D9B10C}" presName="sibTrans" presStyleLbl="sibTrans2D1" presStyleIdx="4" presStyleCnt="7"/>
      <dgm:spPr/>
    </dgm:pt>
    <dgm:pt modelId="{B80B242D-22F1-4041-A41B-479AB59545F2}" type="pres">
      <dgm:prSet presAssocID="{B8D1D20C-4B49-4B43-A3CC-648F67D9B10C}" presName="connectorText" presStyleLbl="sibTrans2D1" presStyleIdx="4" presStyleCnt="7"/>
      <dgm:spPr/>
    </dgm:pt>
    <dgm:pt modelId="{423D6F5E-00F5-BD48-859F-B9FC844A7476}" type="pres">
      <dgm:prSet presAssocID="{9D345E94-0DC8-D84E-908C-E5EBC26C94B9}" presName="node" presStyleLbl="node1" presStyleIdx="5" presStyleCnt="8">
        <dgm:presLayoutVars>
          <dgm:bulletEnabled val="1"/>
        </dgm:presLayoutVars>
      </dgm:prSet>
      <dgm:spPr/>
    </dgm:pt>
    <dgm:pt modelId="{898D5B8C-C416-6B4D-BEE5-5C4F6E62C094}" type="pres">
      <dgm:prSet presAssocID="{5C04EC49-8169-F14F-A97C-43AE9B9445C9}" presName="sibTrans" presStyleLbl="sibTrans2D1" presStyleIdx="5" presStyleCnt="7"/>
      <dgm:spPr/>
    </dgm:pt>
    <dgm:pt modelId="{94DB19F8-70C7-5A4B-A6F0-599F2CCB94F7}" type="pres">
      <dgm:prSet presAssocID="{5C04EC49-8169-F14F-A97C-43AE9B9445C9}" presName="connectorText" presStyleLbl="sibTrans2D1" presStyleIdx="5" presStyleCnt="7"/>
      <dgm:spPr/>
    </dgm:pt>
    <dgm:pt modelId="{5E60658B-7C78-864D-AEEA-BFA444C25DC9}" type="pres">
      <dgm:prSet presAssocID="{2AB13B73-1E4B-D647-9DEC-AA4C96144131}" presName="node" presStyleLbl="node1" presStyleIdx="6" presStyleCnt="8">
        <dgm:presLayoutVars>
          <dgm:bulletEnabled val="1"/>
        </dgm:presLayoutVars>
      </dgm:prSet>
      <dgm:spPr/>
    </dgm:pt>
    <dgm:pt modelId="{E68B4B4A-30DB-AE4B-BD53-4D77D5ED0955}" type="pres">
      <dgm:prSet presAssocID="{D2C12965-3CDF-5C45-92DD-EF1FF39649CB}" presName="sibTrans" presStyleLbl="sibTrans2D1" presStyleIdx="6" presStyleCnt="7"/>
      <dgm:spPr/>
    </dgm:pt>
    <dgm:pt modelId="{1B5622CB-BD1E-374C-AD91-302978333D6F}" type="pres">
      <dgm:prSet presAssocID="{D2C12965-3CDF-5C45-92DD-EF1FF39649CB}" presName="connectorText" presStyleLbl="sibTrans2D1" presStyleIdx="6" presStyleCnt="7"/>
      <dgm:spPr/>
    </dgm:pt>
    <dgm:pt modelId="{6DBD3868-52D6-1D40-9CEE-D36532CD7B10}" type="pres">
      <dgm:prSet presAssocID="{5BF45E53-F7F2-1143-BB4F-DD309203E629}" presName="node" presStyleLbl="node1" presStyleIdx="7" presStyleCnt="8">
        <dgm:presLayoutVars>
          <dgm:bulletEnabled val="1"/>
        </dgm:presLayoutVars>
      </dgm:prSet>
      <dgm:spPr/>
    </dgm:pt>
  </dgm:ptLst>
  <dgm:cxnLst>
    <dgm:cxn modelId="{79BC1001-327E-1946-997E-4ECA178A5CC1}" srcId="{D2DCB000-6A61-604E-B778-5837ED6507C9}" destId="{54FEDC8A-0236-7B42-959E-0B106AA0E030}" srcOrd="2" destOrd="0" parTransId="{B379728E-0FC2-F240-B9E0-3DC429D8BD79}" sibTransId="{48AE1B6B-439B-0F46-835B-52BEDAE40D76}"/>
    <dgm:cxn modelId="{6F59BE03-9044-7749-A3D4-ED10ADFAE26C}" type="presOf" srcId="{B8D1D20C-4B49-4B43-A3CC-648F67D9B10C}" destId="{31B15E0B-22DB-A941-A240-CA3494CB7A5A}" srcOrd="0" destOrd="0" presId="urn:microsoft.com/office/officeart/2005/8/layout/process5"/>
    <dgm:cxn modelId="{FDC80908-D717-304B-929A-0F3853CC4A69}" srcId="{D2DCB000-6A61-604E-B778-5837ED6507C9}" destId="{9D345E94-0DC8-D84E-908C-E5EBC26C94B9}" srcOrd="5" destOrd="0" parTransId="{E40A2962-2AD8-C244-9A7D-CE17287C287F}" sibTransId="{5C04EC49-8169-F14F-A97C-43AE9B9445C9}"/>
    <dgm:cxn modelId="{879D4C11-4EB6-4E41-A913-8F75903C4BC3}" type="presOf" srcId="{D2C12965-3CDF-5C45-92DD-EF1FF39649CB}" destId="{E68B4B4A-30DB-AE4B-BD53-4D77D5ED0955}" srcOrd="0" destOrd="0" presId="urn:microsoft.com/office/officeart/2005/8/layout/process5"/>
    <dgm:cxn modelId="{B3398419-A1A6-A44A-B101-A8D8C507CC69}" type="presOf" srcId="{9D345E94-0DC8-D84E-908C-E5EBC26C94B9}" destId="{423D6F5E-00F5-BD48-859F-B9FC844A7476}" srcOrd="0" destOrd="0" presId="urn:microsoft.com/office/officeart/2005/8/layout/process5"/>
    <dgm:cxn modelId="{71779B26-8311-EF4C-9CC1-D107D903E1CF}" type="presOf" srcId="{5C04EC49-8169-F14F-A97C-43AE9B9445C9}" destId="{94DB19F8-70C7-5A4B-A6F0-599F2CCB94F7}" srcOrd="1" destOrd="0" presId="urn:microsoft.com/office/officeart/2005/8/layout/process5"/>
    <dgm:cxn modelId="{8D8B6428-D932-9848-B336-415F8416BC20}" type="presOf" srcId="{5BF45E53-F7F2-1143-BB4F-DD309203E629}" destId="{6DBD3868-52D6-1D40-9CEE-D36532CD7B10}" srcOrd="0" destOrd="0" presId="urn:microsoft.com/office/officeart/2005/8/layout/process5"/>
    <dgm:cxn modelId="{F6D2A133-EC76-7B4E-BAED-45D62742C7E1}" type="presOf" srcId="{12752E7F-89D5-F747-B112-E353246D508E}" destId="{851C9E37-F78F-A040-93BA-0299CB735934}" srcOrd="0" destOrd="0" presId="urn:microsoft.com/office/officeart/2005/8/layout/process5"/>
    <dgm:cxn modelId="{05D06437-3470-6440-BBA1-77645487F29E}" type="presOf" srcId="{5C04EC49-8169-F14F-A97C-43AE9B9445C9}" destId="{898D5B8C-C416-6B4D-BEE5-5C4F6E62C094}" srcOrd="0" destOrd="0" presId="urn:microsoft.com/office/officeart/2005/8/layout/process5"/>
    <dgm:cxn modelId="{6D0BBE37-4D49-1040-BE6D-FD5F9A654FA0}" type="presOf" srcId="{D2DCB000-6A61-604E-B778-5837ED6507C9}" destId="{060F48D1-4081-4740-8A3F-C7B07655F5B5}" srcOrd="0" destOrd="0" presId="urn:microsoft.com/office/officeart/2005/8/layout/process5"/>
    <dgm:cxn modelId="{F8EBD53A-8F25-264F-B4C5-0D2C6475749F}" type="presOf" srcId="{B8D1D20C-4B49-4B43-A3CC-648F67D9B10C}" destId="{B80B242D-22F1-4041-A41B-479AB59545F2}" srcOrd="1" destOrd="0" presId="urn:microsoft.com/office/officeart/2005/8/layout/process5"/>
    <dgm:cxn modelId="{F33D1846-78DC-A04B-B64A-C9D8A2ECC5DF}" type="presOf" srcId="{48AE1B6B-439B-0F46-835B-52BEDAE40D76}" destId="{39BD046E-BD21-FF40-9BE6-09B59E2BE3D2}" srcOrd="0" destOrd="0" presId="urn:microsoft.com/office/officeart/2005/8/layout/process5"/>
    <dgm:cxn modelId="{DB2D4D56-DDB2-ED4E-823B-7FF60002213C}" type="presOf" srcId="{48AE1B6B-439B-0F46-835B-52BEDAE40D76}" destId="{56B174DB-9984-5647-88ED-6F174871B2A1}" srcOrd="1" destOrd="0" presId="urn:microsoft.com/office/officeart/2005/8/layout/process5"/>
    <dgm:cxn modelId="{B0C3295E-81F5-794B-9F7E-6C3BD4548778}" type="presOf" srcId="{C98EF4F8-793C-F844-B9D7-B19E276292F2}" destId="{93CB7C10-68C3-CF4F-84E2-B56D42C6B91A}" srcOrd="0" destOrd="0" presId="urn:microsoft.com/office/officeart/2005/8/layout/process5"/>
    <dgm:cxn modelId="{37A3D767-3C19-B64B-B887-36DB66089A98}" type="presOf" srcId="{E4D73840-C4A3-134A-8106-EB22023E6AA8}" destId="{CB101DBE-3D34-8B42-BE8B-11F2DB3E7FB9}" srcOrd="0" destOrd="0" presId="urn:microsoft.com/office/officeart/2005/8/layout/process5"/>
    <dgm:cxn modelId="{9219FA68-A872-1746-B507-923E6F1FAF4B}" type="presOf" srcId="{C5FA13F3-81C2-AC4D-91E7-9F29DEC1F0B5}" destId="{D272F472-DD5C-884C-BAF8-B948D958C15C}" srcOrd="0" destOrd="0" presId="urn:microsoft.com/office/officeart/2005/8/layout/process5"/>
    <dgm:cxn modelId="{674CEA69-BBCD-5041-B7F9-87BC08B3C965}" type="presOf" srcId="{9D95764B-E7F3-9A43-A0AF-46786D19C06C}" destId="{0B6E23FD-1C70-8247-96BE-AE8E12467A44}" srcOrd="0" destOrd="0" presId="urn:microsoft.com/office/officeart/2005/8/layout/process5"/>
    <dgm:cxn modelId="{4DAEA06B-D64A-184B-8A00-3CA2B6B19928}" srcId="{D2DCB000-6A61-604E-B778-5837ED6507C9}" destId="{C5FA13F3-81C2-AC4D-91E7-9F29DEC1F0B5}" srcOrd="0" destOrd="0" parTransId="{2B771ECE-AE27-8645-A332-EA024F0E5F45}" sibTransId="{C98EF4F8-793C-F844-B9D7-B19E276292F2}"/>
    <dgm:cxn modelId="{968F1371-B14A-F648-BF3E-8D4E48E2377D}" srcId="{D2DCB000-6A61-604E-B778-5837ED6507C9}" destId="{5BF45E53-F7F2-1143-BB4F-DD309203E629}" srcOrd="7" destOrd="0" parTransId="{A39FBE9E-37D3-7E41-B066-39F2FABBF7D0}" sibTransId="{A10475B9-C910-604C-B570-6084CC1AAA5F}"/>
    <dgm:cxn modelId="{5C5D777B-844E-EB4C-A3F7-2C5EFBFA49F6}" type="presOf" srcId="{D2C12965-3CDF-5C45-92DD-EF1FF39649CB}" destId="{1B5622CB-BD1E-374C-AD91-302978333D6F}" srcOrd="1" destOrd="0" presId="urn:microsoft.com/office/officeart/2005/8/layout/process5"/>
    <dgm:cxn modelId="{19EAA587-1412-D040-8E8F-E32547ED5D16}" type="presOf" srcId="{2AB13B73-1E4B-D647-9DEC-AA4C96144131}" destId="{5E60658B-7C78-864D-AEEA-BFA444C25DC9}" srcOrd="0" destOrd="0" presId="urn:microsoft.com/office/officeart/2005/8/layout/process5"/>
    <dgm:cxn modelId="{8F904888-6715-1C42-9EDE-E4804630A4F0}" srcId="{D2DCB000-6A61-604E-B778-5837ED6507C9}" destId="{9D95764B-E7F3-9A43-A0AF-46786D19C06C}" srcOrd="1" destOrd="0" parTransId="{C593DBB6-DEFE-9147-9725-013BAE61EDDF}" sibTransId="{F194B689-BABD-4543-9446-08F0EF648EEA}"/>
    <dgm:cxn modelId="{1196309B-A154-5A4D-BA24-17F6F9E16C8B}" srcId="{D2DCB000-6A61-604E-B778-5837ED6507C9}" destId="{E4D73840-C4A3-134A-8106-EB22023E6AA8}" srcOrd="4" destOrd="0" parTransId="{C4901377-F5C7-C249-BAB4-C9E4F33F3465}" sibTransId="{B8D1D20C-4B49-4B43-A3CC-648F67D9B10C}"/>
    <dgm:cxn modelId="{D46E0A9D-3A71-B24C-BEEE-56E6B36AAF3A}" type="presOf" srcId="{12752E7F-89D5-F747-B112-E353246D508E}" destId="{DE0E01B0-44B9-164C-BF6B-C1573E9AC589}" srcOrd="1" destOrd="0" presId="urn:microsoft.com/office/officeart/2005/8/layout/process5"/>
    <dgm:cxn modelId="{81BF0BA7-7675-744B-9F03-8368A7A21B06}" srcId="{D2DCB000-6A61-604E-B778-5837ED6507C9}" destId="{0A2328C9-EE51-3443-A7D4-652AF4F51174}" srcOrd="3" destOrd="0" parTransId="{3CD01951-6301-114A-97B1-40F8CFB804EE}" sibTransId="{12752E7F-89D5-F747-B112-E353246D508E}"/>
    <dgm:cxn modelId="{8FA818A7-9F37-F14A-BDCB-8C851954140F}" type="presOf" srcId="{F194B689-BABD-4543-9446-08F0EF648EEA}" destId="{A118EB49-B19B-4245-BB52-5DADB6F43E01}" srcOrd="0" destOrd="0" presId="urn:microsoft.com/office/officeart/2005/8/layout/process5"/>
    <dgm:cxn modelId="{FEA005B4-98DB-104A-B72C-FD6ACAB9068D}" type="presOf" srcId="{0A2328C9-EE51-3443-A7D4-652AF4F51174}" destId="{6A5BB42C-0094-334F-A88F-801BC5A14500}" srcOrd="0" destOrd="0" presId="urn:microsoft.com/office/officeart/2005/8/layout/process5"/>
    <dgm:cxn modelId="{8860B6BA-C426-FB4A-A1FE-440E51D20AEE}" type="presOf" srcId="{C98EF4F8-793C-F844-B9D7-B19E276292F2}" destId="{11A00424-4054-3148-8EE4-54BDADA904E1}" srcOrd="1" destOrd="0" presId="urn:microsoft.com/office/officeart/2005/8/layout/process5"/>
    <dgm:cxn modelId="{3057DCBD-C9BD-2C46-9E0C-82F28A70A00B}" type="presOf" srcId="{54FEDC8A-0236-7B42-959E-0B106AA0E030}" destId="{AFD3B17D-ABED-B447-9396-FE30D01DCBAA}" srcOrd="0" destOrd="0" presId="urn:microsoft.com/office/officeart/2005/8/layout/process5"/>
    <dgm:cxn modelId="{E6B9BFCF-A504-8047-B46E-91F7A93B7258}" type="presOf" srcId="{F194B689-BABD-4543-9446-08F0EF648EEA}" destId="{2ECF28A3-893F-AD4C-BAFA-D593FA3FDB7B}" srcOrd="1" destOrd="0" presId="urn:microsoft.com/office/officeart/2005/8/layout/process5"/>
    <dgm:cxn modelId="{D1C2EEE1-EA6B-9044-BDDD-7A0D5674C673}" srcId="{D2DCB000-6A61-604E-B778-5837ED6507C9}" destId="{2AB13B73-1E4B-D647-9DEC-AA4C96144131}" srcOrd="6" destOrd="0" parTransId="{C7E7FA5B-6E18-BF46-8824-F5902BE2E38E}" sibTransId="{D2C12965-3CDF-5C45-92DD-EF1FF39649CB}"/>
    <dgm:cxn modelId="{0886F04E-2559-A149-A3D7-C5EA731A8FE5}" type="presParOf" srcId="{060F48D1-4081-4740-8A3F-C7B07655F5B5}" destId="{D272F472-DD5C-884C-BAF8-B948D958C15C}" srcOrd="0" destOrd="0" presId="urn:microsoft.com/office/officeart/2005/8/layout/process5"/>
    <dgm:cxn modelId="{E419F4A0-2F2F-EF49-8874-956D414EF0F4}" type="presParOf" srcId="{060F48D1-4081-4740-8A3F-C7B07655F5B5}" destId="{93CB7C10-68C3-CF4F-84E2-B56D42C6B91A}" srcOrd="1" destOrd="0" presId="urn:microsoft.com/office/officeart/2005/8/layout/process5"/>
    <dgm:cxn modelId="{57047DC1-A4D7-A146-A343-1467D2C87514}" type="presParOf" srcId="{93CB7C10-68C3-CF4F-84E2-B56D42C6B91A}" destId="{11A00424-4054-3148-8EE4-54BDADA904E1}" srcOrd="0" destOrd="0" presId="urn:microsoft.com/office/officeart/2005/8/layout/process5"/>
    <dgm:cxn modelId="{D9217BEA-DF88-4944-840E-0B73E5663EE4}" type="presParOf" srcId="{060F48D1-4081-4740-8A3F-C7B07655F5B5}" destId="{0B6E23FD-1C70-8247-96BE-AE8E12467A44}" srcOrd="2" destOrd="0" presId="urn:microsoft.com/office/officeart/2005/8/layout/process5"/>
    <dgm:cxn modelId="{E0D96E71-0087-DE42-B1F9-55E2EF622BA2}" type="presParOf" srcId="{060F48D1-4081-4740-8A3F-C7B07655F5B5}" destId="{A118EB49-B19B-4245-BB52-5DADB6F43E01}" srcOrd="3" destOrd="0" presId="urn:microsoft.com/office/officeart/2005/8/layout/process5"/>
    <dgm:cxn modelId="{09594135-127D-584D-AE03-2EC36BDB072B}" type="presParOf" srcId="{A118EB49-B19B-4245-BB52-5DADB6F43E01}" destId="{2ECF28A3-893F-AD4C-BAFA-D593FA3FDB7B}" srcOrd="0" destOrd="0" presId="urn:microsoft.com/office/officeart/2005/8/layout/process5"/>
    <dgm:cxn modelId="{6779B810-08F7-514D-9A37-9066D52E6A75}" type="presParOf" srcId="{060F48D1-4081-4740-8A3F-C7B07655F5B5}" destId="{AFD3B17D-ABED-B447-9396-FE30D01DCBAA}" srcOrd="4" destOrd="0" presId="urn:microsoft.com/office/officeart/2005/8/layout/process5"/>
    <dgm:cxn modelId="{3C5EA696-D96D-8D49-A5F5-D90810D9D3A3}" type="presParOf" srcId="{060F48D1-4081-4740-8A3F-C7B07655F5B5}" destId="{39BD046E-BD21-FF40-9BE6-09B59E2BE3D2}" srcOrd="5" destOrd="0" presId="urn:microsoft.com/office/officeart/2005/8/layout/process5"/>
    <dgm:cxn modelId="{1C52CC9E-7312-0B43-AD9C-4D6168FE6BBE}" type="presParOf" srcId="{39BD046E-BD21-FF40-9BE6-09B59E2BE3D2}" destId="{56B174DB-9984-5647-88ED-6F174871B2A1}" srcOrd="0" destOrd="0" presId="urn:microsoft.com/office/officeart/2005/8/layout/process5"/>
    <dgm:cxn modelId="{EE12BB3A-98C7-0746-B390-E89B6743A52E}" type="presParOf" srcId="{060F48D1-4081-4740-8A3F-C7B07655F5B5}" destId="{6A5BB42C-0094-334F-A88F-801BC5A14500}" srcOrd="6" destOrd="0" presId="urn:microsoft.com/office/officeart/2005/8/layout/process5"/>
    <dgm:cxn modelId="{2C0A8FF0-3FFB-564E-A677-35391EF61BB9}" type="presParOf" srcId="{060F48D1-4081-4740-8A3F-C7B07655F5B5}" destId="{851C9E37-F78F-A040-93BA-0299CB735934}" srcOrd="7" destOrd="0" presId="urn:microsoft.com/office/officeart/2005/8/layout/process5"/>
    <dgm:cxn modelId="{0AD42617-A2D0-0049-99E7-9A494593ACA7}" type="presParOf" srcId="{851C9E37-F78F-A040-93BA-0299CB735934}" destId="{DE0E01B0-44B9-164C-BF6B-C1573E9AC589}" srcOrd="0" destOrd="0" presId="urn:microsoft.com/office/officeart/2005/8/layout/process5"/>
    <dgm:cxn modelId="{B0218421-E076-6142-B3C4-7C666C8247EA}" type="presParOf" srcId="{060F48D1-4081-4740-8A3F-C7B07655F5B5}" destId="{CB101DBE-3D34-8B42-BE8B-11F2DB3E7FB9}" srcOrd="8" destOrd="0" presId="urn:microsoft.com/office/officeart/2005/8/layout/process5"/>
    <dgm:cxn modelId="{FABA0F86-20F0-BC4F-9D7D-10E9A90AB13D}" type="presParOf" srcId="{060F48D1-4081-4740-8A3F-C7B07655F5B5}" destId="{31B15E0B-22DB-A941-A240-CA3494CB7A5A}" srcOrd="9" destOrd="0" presId="urn:microsoft.com/office/officeart/2005/8/layout/process5"/>
    <dgm:cxn modelId="{EEAE8288-AD81-0D43-9517-F71363C65E22}" type="presParOf" srcId="{31B15E0B-22DB-A941-A240-CA3494CB7A5A}" destId="{B80B242D-22F1-4041-A41B-479AB59545F2}" srcOrd="0" destOrd="0" presId="urn:microsoft.com/office/officeart/2005/8/layout/process5"/>
    <dgm:cxn modelId="{01284BF4-7E4E-474D-ABEF-92782F954AD2}" type="presParOf" srcId="{060F48D1-4081-4740-8A3F-C7B07655F5B5}" destId="{423D6F5E-00F5-BD48-859F-B9FC844A7476}" srcOrd="10" destOrd="0" presId="urn:microsoft.com/office/officeart/2005/8/layout/process5"/>
    <dgm:cxn modelId="{8AE5FF19-4ED7-6940-8564-1D47D328A64C}" type="presParOf" srcId="{060F48D1-4081-4740-8A3F-C7B07655F5B5}" destId="{898D5B8C-C416-6B4D-BEE5-5C4F6E62C094}" srcOrd="11" destOrd="0" presId="urn:microsoft.com/office/officeart/2005/8/layout/process5"/>
    <dgm:cxn modelId="{39C024AE-9C7A-D04F-92A9-10718BB60643}" type="presParOf" srcId="{898D5B8C-C416-6B4D-BEE5-5C4F6E62C094}" destId="{94DB19F8-70C7-5A4B-A6F0-599F2CCB94F7}" srcOrd="0" destOrd="0" presId="urn:microsoft.com/office/officeart/2005/8/layout/process5"/>
    <dgm:cxn modelId="{1478B6BD-40BD-214B-96FF-19EABD797D2E}" type="presParOf" srcId="{060F48D1-4081-4740-8A3F-C7B07655F5B5}" destId="{5E60658B-7C78-864D-AEEA-BFA444C25DC9}" srcOrd="12" destOrd="0" presId="urn:microsoft.com/office/officeart/2005/8/layout/process5"/>
    <dgm:cxn modelId="{76A9C255-B2B8-584B-8234-2CA25DB5E8F6}" type="presParOf" srcId="{060F48D1-4081-4740-8A3F-C7B07655F5B5}" destId="{E68B4B4A-30DB-AE4B-BD53-4D77D5ED0955}" srcOrd="13" destOrd="0" presId="urn:microsoft.com/office/officeart/2005/8/layout/process5"/>
    <dgm:cxn modelId="{171CB867-CBC1-5541-8D96-4A605D0B144D}" type="presParOf" srcId="{E68B4B4A-30DB-AE4B-BD53-4D77D5ED0955}" destId="{1B5622CB-BD1E-374C-AD91-302978333D6F}" srcOrd="0" destOrd="0" presId="urn:microsoft.com/office/officeart/2005/8/layout/process5"/>
    <dgm:cxn modelId="{EE246ACC-1DF8-7145-9096-06F70D02214B}" type="presParOf" srcId="{060F48D1-4081-4740-8A3F-C7B07655F5B5}" destId="{6DBD3868-52D6-1D40-9CEE-D36532CD7B10}"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F472-DD5C-884C-BAF8-B948D958C15C}">
      <dsp:nvSpPr>
        <dsp:cNvPr id="0" name=""/>
        <dsp:cNvSpPr/>
      </dsp:nvSpPr>
      <dsp:spPr>
        <a:xfrm>
          <a:off x="4997" y="421214"/>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Request (SpaceX API)</a:t>
          </a:r>
        </a:p>
      </dsp:txBody>
      <dsp:txXfrm>
        <a:off x="43395" y="459612"/>
        <a:ext cx="2108238" cy="1234224"/>
      </dsp:txXfrm>
    </dsp:sp>
    <dsp:sp modelId="{702D1D2B-0898-034B-BF23-35079A11CFE5}">
      <dsp:nvSpPr>
        <dsp:cNvPr id="0" name=""/>
        <dsp:cNvSpPr/>
      </dsp:nvSpPr>
      <dsp:spPr>
        <a:xfrm>
          <a:off x="2382315" y="805780"/>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382315" y="914158"/>
        <a:ext cx="324259" cy="325132"/>
      </dsp:txXfrm>
    </dsp:sp>
    <dsp:sp modelId="{ADB8B0C4-5343-C245-A451-F12D55438663}">
      <dsp:nvSpPr>
        <dsp:cNvPr id="0" name=""/>
        <dsp:cNvSpPr/>
      </dsp:nvSpPr>
      <dsp:spPr>
        <a:xfrm>
          <a:off x="3064046" y="421214"/>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.JSON file and Lists</a:t>
          </a:r>
        </a:p>
      </dsp:txBody>
      <dsp:txXfrm>
        <a:off x="3102444" y="459612"/>
        <a:ext cx="2108238" cy="1234224"/>
      </dsp:txXfrm>
    </dsp:sp>
    <dsp:sp modelId="{9D51163D-430C-AF4E-8051-AF3BB401A6DA}">
      <dsp:nvSpPr>
        <dsp:cNvPr id="0" name=""/>
        <dsp:cNvSpPr/>
      </dsp:nvSpPr>
      <dsp:spPr>
        <a:xfrm>
          <a:off x="5441364" y="805780"/>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441364" y="914158"/>
        <a:ext cx="324259" cy="325132"/>
      </dsp:txXfrm>
    </dsp:sp>
    <dsp:sp modelId="{4EC4A7FB-55A6-A748-9B28-9A681835A856}">
      <dsp:nvSpPr>
        <dsp:cNvPr id="0" name=""/>
        <dsp:cNvSpPr/>
      </dsp:nvSpPr>
      <dsp:spPr>
        <a:xfrm>
          <a:off x="6123094" y="421214"/>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err="1"/>
            <a:t>Json_normalize</a:t>
          </a:r>
          <a:r>
            <a:rPr lang="en-GB" sz="1800" kern="1200" dirty="0"/>
            <a:t> to DF from JSON</a:t>
          </a:r>
        </a:p>
      </dsp:txBody>
      <dsp:txXfrm>
        <a:off x="6161492" y="459612"/>
        <a:ext cx="2108238" cy="1234224"/>
      </dsp:txXfrm>
    </dsp:sp>
    <dsp:sp modelId="{D35834D3-3F50-7547-A88E-2D5D5F771FDB}">
      <dsp:nvSpPr>
        <dsp:cNvPr id="0" name=""/>
        <dsp:cNvSpPr/>
      </dsp:nvSpPr>
      <dsp:spPr>
        <a:xfrm>
          <a:off x="8500412" y="805780"/>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8500412" y="914158"/>
        <a:ext cx="324259" cy="325132"/>
      </dsp:txXfrm>
    </dsp:sp>
    <dsp:sp modelId="{B42F5474-31AF-AE41-B251-38A34E4E3E5C}">
      <dsp:nvSpPr>
        <dsp:cNvPr id="0" name=""/>
        <dsp:cNvSpPr/>
      </dsp:nvSpPr>
      <dsp:spPr>
        <a:xfrm>
          <a:off x="9182143" y="421214"/>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Dictionary relevant data</a:t>
          </a:r>
        </a:p>
      </dsp:txBody>
      <dsp:txXfrm>
        <a:off x="9220541" y="459612"/>
        <a:ext cx="2108238" cy="1234224"/>
      </dsp:txXfrm>
    </dsp:sp>
    <dsp:sp modelId="{3417C2AD-0019-6C4B-B58E-AA0F5A1B30CA}">
      <dsp:nvSpPr>
        <dsp:cNvPr id="0" name=""/>
        <dsp:cNvSpPr/>
      </dsp:nvSpPr>
      <dsp:spPr>
        <a:xfrm rot="5400000">
          <a:off x="10043047" y="1885187"/>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5400000">
        <a:off x="10112095" y="1924517"/>
        <a:ext cx="325132" cy="324259"/>
      </dsp:txXfrm>
    </dsp:sp>
    <dsp:sp modelId="{C0B62A4B-2AE4-E942-8BF9-E999B61DFBD4}">
      <dsp:nvSpPr>
        <dsp:cNvPr id="0" name=""/>
        <dsp:cNvSpPr/>
      </dsp:nvSpPr>
      <dsp:spPr>
        <a:xfrm>
          <a:off x="9182143" y="2606249"/>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Cast dictionary to DF</a:t>
          </a:r>
        </a:p>
      </dsp:txBody>
      <dsp:txXfrm>
        <a:off x="9220541" y="2644647"/>
        <a:ext cx="2108238" cy="1234224"/>
      </dsp:txXfrm>
    </dsp:sp>
    <dsp:sp modelId="{75B8553F-D8FA-DB4B-AE98-759C8B8CABCA}">
      <dsp:nvSpPr>
        <dsp:cNvPr id="0" name=""/>
        <dsp:cNvSpPr/>
      </dsp:nvSpPr>
      <dsp:spPr>
        <a:xfrm rot="10800000">
          <a:off x="8526633" y="2990815"/>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8665601" y="3099193"/>
        <a:ext cx="324259" cy="325132"/>
      </dsp:txXfrm>
    </dsp:sp>
    <dsp:sp modelId="{E1095CEA-BA11-4643-A557-0B3035625C28}">
      <dsp:nvSpPr>
        <dsp:cNvPr id="0" name=""/>
        <dsp:cNvSpPr/>
      </dsp:nvSpPr>
      <dsp:spPr>
        <a:xfrm>
          <a:off x="6123094" y="2606249"/>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Filter data for Falcon 9 launches</a:t>
          </a:r>
        </a:p>
      </dsp:txBody>
      <dsp:txXfrm>
        <a:off x="6161492" y="2644647"/>
        <a:ext cx="2108238" cy="1234224"/>
      </dsp:txXfrm>
    </dsp:sp>
    <dsp:sp modelId="{F7D59215-0C7D-3249-95AE-279C6F7528C5}">
      <dsp:nvSpPr>
        <dsp:cNvPr id="0" name=""/>
        <dsp:cNvSpPr/>
      </dsp:nvSpPr>
      <dsp:spPr>
        <a:xfrm rot="10800000">
          <a:off x="5467584" y="2990815"/>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5606552" y="3099193"/>
        <a:ext cx="324259" cy="325132"/>
      </dsp:txXfrm>
    </dsp:sp>
    <dsp:sp modelId="{32581865-12F4-4B4D-A49F-956947DB425E}">
      <dsp:nvSpPr>
        <dsp:cNvPr id="0" name=""/>
        <dsp:cNvSpPr/>
      </dsp:nvSpPr>
      <dsp:spPr>
        <a:xfrm>
          <a:off x="3064046" y="2606249"/>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Amputate missing </a:t>
          </a:r>
          <a:r>
            <a:rPr lang="en-GB" sz="1800" kern="1200" dirty="0" err="1"/>
            <a:t>PayloadMassvalues</a:t>
          </a:r>
          <a:r>
            <a:rPr lang="en-GB" sz="1800" kern="1200" dirty="0"/>
            <a:t> with mean</a:t>
          </a:r>
        </a:p>
      </dsp:txBody>
      <dsp:txXfrm>
        <a:off x="3102444" y="2644647"/>
        <a:ext cx="2108238" cy="1234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F472-DD5C-884C-BAF8-B948D958C15C}">
      <dsp:nvSpPr>
        <dsp:cNvPr id="0" name=""/>
        <dsp:cNvSpPr/>
      </dsp:nvSpPr>
      <dsp:spPr>
        <a:xfrm>
          <a:off x="537513" y="1421"/>
          <a:ext cx="2709776" cy="16258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Request (Wiki html)</a:t>
          </a:r>
        </a:p>
      </dsp:txBody>
      <dsp:txXfrm>
        <a:off x="585133" y="49041"/>
        <a:ext cx="2614536" cy="1530625"/>
      </dsp:txXfrm>
    </dsp:sp>
    <dsp:sp modelId="{702D1D2B-0898-034B-BF23-35079A11CFE5}">
      <dsp:nvSpPr>
        <dsp:cNvPr id="0" name=""/>
        <dsp:cNvSpPr/>
      </dsp:nvSpPr>
      <dsp:spPr>
        <a:xfrm>
          <a:off x="3485749" y="478342"/>
          <a:ext cx="574472" cy="6720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485749" y="612747"/>
        <a:ext cx="402130" cy="403214"/>
      </dsp:txXfrm>
    </dsp:sp>
    <dsp:sp modelId="{ADB8B0C4-5343-C245-A451-F12D55438663}">
      <dsp:nvSpPr>
        <dsp:cNvPr id="0" name=""/>
        <dsp:cNvSpPr/>
      </dsp:nvSpPr>
      <dsp:spPr>
        <a:xfrm>
          <a:off x="4331199" y="1421"/>
          <a:ext cx="2709776" cy="16258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err="1"/>
            <a:t>BeautifulSoup</a:t>
          </a:r>
          <a:r>
            <a:rPr lang="en-GB" sz="1800" kern="1200" dirty="0"/>
            <a:t> html5lib Parser</a:t>
          </a:r>
        </a:p>
      </dsp:txBody>
      <dsp:txXfrm>
        <a:off x="4378819" y="49041"/>
        <a:ext cx="2614536" cy="1530625"/>
      </dsp:txXfrm>
    </dsp:sp>
    <dsp:sp modelId="{9D51163D-430C-AF4E-8051-AF3BB401A6DA}">
      <dsp:nvSpPr>
        <dsp:cNvPr id="0" name=""/>
        <dsp:cNvSpPr/>
      </dsp:nvSpPr>
      <dsp:spPr>
        <a:xfrm>
          <a:off x="7279436" y="478342"/>
          <a:ext cx="574472" cy="6720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279436" y="612747"/>
        <a:ext cx="402130" cy="403214"/>
      </dsp:txXfrm>
    </dsp:sp>
    <dsp:sp modelId="{4EC4A7FB-55A6-A748-9B28-9A681835A856}">
      <dsp:nvSpPr>
        <dsp:cNvPr id="0" name=""/>
        <dsp:cNvSpPr/>
      </dsp:nvSpPr>
      <dsp:spPr>
        <a:xfrm>
          <a:off x="8124886" y="1421"/>
          <a:ext cx="2709776" cy="16258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Find launch info html table</a:t>
          </a:r>
        </a:p>
      </dsp:txBody>
      <dsp:txXfrm>
        <a:off x="8172506" y="49041"/>
        <a:ext cx="2614536" cy="1530625"/>
      </dsp:txXfrm>
    </dsp:sp>
    <dsp:sp modelId="{D35834D3-3F50-7547-A88E-2D5D5F771FDB}">
      <dsp:nvSpPr>
        <dsp:cNvPr id="0" name=""/>
        <dsp:cNvSpPr/>
      </dsp:nvSpPr>
      <dsp:spPr>
        <a:xfrm rot="5400000">
          <a:off x="9192538" y="1816971"/>
          <a:ext cx="574472" cy="6720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5400000">
        <a:off x="9278167" y="1865747"/>
        <a:ext cx="403214" cy="402130"/>
      </dsp:txXfrm>
    </dsp:sp>
    <dsp:sp modelId="{B42F5474-31AF-AE41-B251-38A34E4E3E5C}">
      <dsp:nvSpPr>
        <dsp:cNvPr id="0" name=""/>
        <dsp:cNvSpPr/>
      </dsp:nvSpPr>
      <dsp:spPr>
        <a:xfrm>
          <a:off x="8124886" y="2711197"/>
          <a:ext cx="2709776" cy="16258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Create dictionary</a:t>
          </a:r>
        </a:p>
      </dsp:txBody>
      <dsp:txXfrm>
        <a:off x="8172506" y="2758817"/>
        <a:ext cx="2614536" cy="1530625"/>
      </dsp:txXfrm>
    </dsp:sp>
    <dsp:sp modelId="{3417C2AD-0019-6C4B-B58E-AA0F5A1B30CA}">
      <dsp:nvSpPr>
        <dsp:cNvPr id="0" name=""/>
        <dsp:cNvSpPr/>
      </dsp:nvSpPr>
      <dsp:spPr>
        <a:xfrm rot="10800000">
          <a:off x="7311953" y="3188118"/>
          <a:ext cx="574472" cy="6720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7484295" y="3322523"/>
        <a:ext cx="402130" cy="403214"/>
      </dsp:txXfrm>
    </dsp:sp>
    <dsp:sp modelId="{C0B62A4B-2AE4-E942-8BF9-E999B61DFBD4}">
      <dsp:nvSpPr>
        <dsp:cNvPr id="0" name=""/>
        <dsp:cNvSpPr/>
      </dsp:nvSpPr>
      <dsp:spPr>
        <a:xfrm>
          <a:off x="4331199" y="2711197"/>
          <a:ext cx="2709776" cy="16258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Iterate through table cells to extract data to dictionary</a:t>
          </a:r>
        </a:p>
      </dsp:txBody>
      <dsp:txXfrm>
        <a:off x="4378819" y="2758817"/>
        <a:ext cx="2614536" cy="1530625"/>
      </dsp:txXfrm>
    </dsp:sp>
    <dsp:sp modelId="{75B8553F-D8FA-DB4B-AE98-759C8B8CABCA}">
      <dsp:nvSpPr>
        <dsp:cNvPr id="0" name=""/>
        <dsp:cNvSpPr/>
      </dsp:nvSpPr>
      <dsp:spPr>
        <a:xfrm rot="10800000">
          <a:off x="3518266" y="3188118"/>
          <a:ext cx="574472" cy="6720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3690608" y="3322523"/>
        <a:ext cx="402130" cy="403214"/>
      </dsp:txXfrm>
    </dsp:sp>
    <dsp:sp modelId="{E1095CEA-BA11-4643-A557-0B3035625C28}">
      <dsp:nvSpPr>
        <dsp:cNvPr id="0" name=""/>
        <dsp:cNvSpPr/>
      </dsp:nvSpPr>
      <dsp:spPr>
        <a:xfrm>
          <a:off x="537513" y="2711197"/>
          <a:ext cx="2709776" cy="16258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Cast dictionary to DF</a:t>
          </a:r>
        </a:p>
      </dsp:txBody>
      <dsp:txXfrm>
        <a:off x="585133" y="2758817"/>
        <a:ext cx="2614536" cy="1530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F472-DD5C-884C-BAF8-B948D958C15C}">
      <dsp:nvSpPr>
        <dsp:cNvPr id="0" name=""/>
        <dsp:cNvSpPr/>
      </dsp:nvSpPr>
      <dsp:spPr>
        <a:xfrm>
          <a:off x="4997" y="421214"/>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Split label column 'Class' from dataset</a:t>
          </a:r>
        </a:p>
      </dsp:txBody>
      <dsp:txXfrm>
        <a:off x="43395" y="459612"/>
        <a:ext cx="2108238" cy="1234224"/>
      </dsp:txXfrm>
    </dsp:sp>
    <dsp:sp modelId="{93CB7C10-68C3-CF4F-84E2-B56D42C6B91A}">
      <dsp:nvSpPr>
        <dsp:cNvPr id="0" name=""/>
        <dsp:cNvSpPr/>
      </dsp:nvSpPr>
      <dsp:spPr>
        <a:xfrm>
          <a:off x="2382315" y="805780"/>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382315" y="914158"/>
        <a:ext cx="324259" cy="325132"/>
      </dsp:txXfrm>
    </dsp:sp>
    <dsp:sp modelId="{0B6E23FD-1C70-8247-96BE-AE8E12467A44}">
      <dsp:nvSpPr>
        <dsp:cNvPr id="0" name=""/>
        <dsp:cNvSpPr/>
      </dsp:nvSpPr>
      <dsp:spPr>
        <a:xfrm>
          <a:off x="3064046" y="421214"/>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Fit and transform feature using Standard Scaler</a:t>
          </a:r>
        </a:p>
      </dsp:txBody>
      <dsp:txXfrm>
        <a:off x="3102444" y="459612"/>
        <a:ext cx="2108238" cy="1234224"/>
      </dsp:txXfrm>
    </dsp:sp>
    <dsp:sp modelId="{A118EB49-B19B-4245-BB52-5DADB6F43E01}">
      <dsp:nvSpPr>
        <dsp:cNvPr id="0" name=""/>
        <dsp:cNvSpPr/>
      </dsp:nvSpPr>
      <dsp:spPr>
        <a:xfrm>
          <a:off x="5441364" y="805780"/>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5441364" y="914158"/>
        <a:ext cx="324259" cy="325132"/>
      </dsp:txXfrm>
    </dsp:sp>
    <dsp:sp modelId="{AFD3B17D-ABED-B447-9396-FE30D01DCBAA}">
      <dsp:nvSpPr>
        <dsp:cNvPr id="0" name=""/>
        <dsp:cNvSpPr/>
      </dsp:nvSpPr>
      <dsp:spPr>
        <a:xfrm>
          <a:off x="6123094" y="421214"/>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Train test split data</a:t>
          </a:r>
        </a:p>
      </dsp:txBody>
      <dsp:txXfrm>
        <a:off x="6161492" y="459612"/>
        <a:ext cx="2108238" cy="1234224"/>
      </dsp:txXfrm>
    </dsp:sp>
    <dsp:sp modelId="{39BD046E-BD21-FF40-9BE6-09B59E2BE3D2}">
      <dsp:nvSpPr>
        <dsp:cNvPr id="0" name=""/>
        <dsp:cNvSpPr/>
      </dsp:nvSpPr>
      <dsp:spPr>
        <a:xfrm>
          <a:off x="8500412" y="805780"/>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8500412" y="914158"/>
        <a:ext cx="324259" cy="325132"/>
      </dsp:txXfrm>
    </dsp:sp>
    <dsp:sp modelId="{6A5BB42C-0094-334F-A88F-801BC5A14500}">
      <dsp:nvSpPr>
        <dsp:cNvPr id="0" name=""/>
        <dsp:cNvSpPr/>
      </dsp:nvSpPr>
      <dsp:spPr>
        <a:xfrm>
          <a:off x="9182143" y="421214"/>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err="1"/>
            <a:t>GridSearchCV</a:t>
          </a:r>
          <a:r>
            <a:rPr lang="en-GB" sz="1800" kern="1200" dirty="0"/>
            <a:t> to find optimal parameters </a:t>
          </a:r>
        </a:p>
      </dsp:txBody>
      <dsp:txXfrm>
        <a:off x="9220541" y="459612"/>
        <a:ext cx="2108238" cy="1234224"/>
      </dsp:txXfrm>
    </dsp:sp>
    <dsp:sp modelId="{851C9E37-F78F-A040-93BA-0299CB735934}">
      <dsp:nvSpPr>
        <dsp:cNvPr id="0" name=""/>
        <dsp:cNvSpPr/>
      </dsp:nvSpPr>
      <dsp:spPr>
        <a:xfrm rot="5400000">
          <a:off x="10043047" y="1885187"/>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rot="-5400000">
        <a:off x="10112095" y="1924517"/>
        <a:ext cx="325132" cy="324259"/>
      </dsp:txXfrm>
    </dsp:sp>
    <dsp:sp modelId="{CB101DBE-3D34-8B42-BE8B-11F2DB3E7FB9}">
      <dsp:nvSpPr>
        <dsp:cNvPr id="0" name=""/>
        <dsp:cNvSpPr/>
      </dsp:nvSpPr>
      <dsp:spPr>
        <a:xfrm>
          <a:off x="9182143" y="2606249"/>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Use </a:t>
          </a:r>
          <a:r>
            <a:rPr lang="en-GB" sz="1800" kern="1200" dirty="0" err="1"/>
            <a:t>GridSearchCV</a:t>
          </a:r>
          <a:r>
            <a:rPr lang="en-GB" sz="1800" kern="1200" dirty="0"/>
            <a:t> on </a:t>
          </a:r>
          <a:r>
            <a:rPr lang="en-GB" sz="1800" kern="1200" dirty="0" err="1"/>
            <a:t>LogReg</a:t>
          </a:r>
          <a:r>
            <a:rPr lang="en-GB" sz="1800" kern="1200" dirty="0"/>
            <a:t>, SVM, Decision Tree and KNN models</a:t>
          </a:r>
        </a:p>
      </dsp:txBody>
      <dsp:txXfrm>
        <a:off x="9220541" y="2644647"/>
        <a:ext cx="2108238" cy="1234224"/>
      </dsp:txXfrm>
    </dsp:sp>
    <dsp:sp modelId="{31B15E0B-22DB-A941-A240-CA3494CB7A5A}">
      <dsp:nvSpPr>
        <dsp:cNvPr id="0" name=""/>
        <dsp:cNvSpPr/>
      </dsp:nvSpPr>
      <dsp:spPr>
        <a:xfrm rot="10800000">
          <a:off x="8526633" y="2990815"/>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rot="10800000">
        <a:off x="8665601" y="3099193"/>
        <a:ext cx="324259" cy="325132"/>
      </dsp:txXfrm>
    </dsp:sp>
    <dsp:sp modelId="{423D6F5E-00F5-BD48-859F-B9FC844A7476}">
      <dsp:nvSpPr>
        <dsp:cNvPr id="0" name=""/>
        <dsp:cNvSpPr/>
      </dsp:nvSpPr>
      <dsp:spPr>
        <a:xfrm>
          <a:off x="6123094" y="2606249"/>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Score models on split test set</a:t>
          </a:r>
        </a:p>
      </dsp:txBody>
      <dsp:txXfrm>
        <a:off x="6161492" y="2644647"/>
        <a:ext cx="2108238" cy="1234224"/>
      </dsp:txXfrm>
    </dsp:sp>
    <dsp:sp modelId="{898D5B8C-C416-6B4D-BEE5-5C4F6E62C094}">
      <dsp:nvSpPr>
        <dsp:cNvPr id="0" name=""/>
        <dsp:cNvSpPr/>
      </dsp:nvSpPr>
      <dsp:spPr>
        <a:xfrm rot="10800000">
          <a:off x="5467584" y="2990815"/>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rot="10800000">
        <a:off x="5606552" y="3099193"/>
        <a:ext cx="324259" cy="325132"/>
      </dsp:txXfrm>
    </dsp:sp>
    <dsp:sp modelId="{5E60658B-7C78-864D-AEEA-BFA444C25DC9}">
      <dsp:nvSpPr>
        <dsp:cNvPr id="0" name=""/>
        <dsp:cNvSpPr/>
      </dsp:nvSpPr>
      <dsp:spPr>
        <a:xfrm>
          <a:off x="3064046" y="2606249"/>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Confusion Matrix for all models</a:t>
          </a:r>
        </a:p>
      </dsp:txBody>
      <dsp:txXfrm>
        <a:off x="3102444" y="2644647"/>
        <a:ext cx="2108238" cy="1234224"/>
      </dsp:txXfrm>
    </dsp:sp>
    <dsp:sp modelId="{E68B4B4A-30DB-AE4B-BD53-4D77D5ED0955}">
      <dsp:nvSpPr>
        <dsp:cNvPr id="0" name=""/>
        <dsp:cNvSpPr/>
      </dsp:nvSpPr>
      <dsp:spPr>
        <a:xfrm rot="10800000">
          <a:off x="2408535" y="2990815"/>
          <a:ext cx="463227" cy="541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rot="10800000">
        <a:off x="2547503" y="3099193"/>
        <a:ext cx="324259" cy="325132"/>
      </dsp:txXfrm>
    </dsp:sp>
    <dsp:sp modelId="{6DBD3868-52D6-1D40-9CEE-D36532CD7B10}">
      <dsp:nvSpPr>
        <dsp:cNvPr id="0" name=""/>
        <dsp:cNvSpPr/>
      </dsp:nvSpPr>
      <dsp:spPr>
        <a:xfrm>
          <a:off x="4997" y="2606249"/>
          <a:ext cx="2185034" cy="13110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Bar plot to compare scores of models</a:t>
          </a:r>
        </a:p>
      </dsp:txBody>
      <dsp:txXfrm>
        <a:off x="43395" y="2644647"/>
        <a:ext cx="2108238" cy="12342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196449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102354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9762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447179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2019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2527080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3990654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293889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21602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31C6A5B-3B05-5745-A2F2-602985F34140}"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296738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31C6A5B-3B05-5745-A2F2-602985F34140}"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141866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31C6A5B-3B05-5745-A2F2-602985F34140}" type="datetimeFigureOut">
              <a:rPr lang="en-US" smtClean="0"/>
              <a:t>9/6/23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375123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31C6A5B-3B05-5745-A2F2-602985F34140}" type="datetimeFigureOut">
              <a:rPr lang="en-US" smtClean="0"/>
              <a:t>9/6/23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215185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C6A5B-3B05-5745-A2F2-602985F34140}" type="datetimeFigureOut">
              <a:rPr lang="en-US" smtClean="0"/>
              <a:t>9/6/23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377457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31C6A5B-3B05-5745-A2F2-602985F34140}"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61967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31C6A5B-3B05-5745-A2F2-602985F34140}"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336302-112E-C045-B625-2FEBB444512B}" type="slidenum">
              <a:rPr lang="en-US" smtClean="0"/>
              <a:t>‹#›</a:t>
            </a:fld>
            <a:endParaRPr lang="en-US"/>
          </a:p>
        </p:txBody>
      </p:sp>
    </p:spTree>
    <p:extLst>
      <p:ext uri="{BB962C8B-B14F-4D97-AF65-F5344CB8AC3E}">
        <p14:creationId xmlns:p14="http://schemas.microsoft.com/office/powerpoint/2010/main" val="16820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1C6A5B-3B05-5745-A2F2-602985F34140}" type="datetimeFigureOut">
              <a:rPr lang="en-US" smtClean="0"/>
              <a:t>9/6/23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336302-112E-C045-B625-2FEBB444512B}" type="slidenum">
              <a:rPr lang="en-US" smtClean="0"/>
              <a:t>‹#›</a:t>
            </a:fld>
            <a:endParaRPr lang="en-US"/>
          </a:p>
        </p:txBody>
      </p:sp>
    </p:spTree>
    <p:extLst>
      <p:ext uri="{BB962C8B-B14F-4D97-AF65-F5344CB8AC3E}">
        <p14:creationId xmlns:p14="http://schemas.microsoft.com/office/powerpoint/2010/main" val="133946226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BD92-202E-B943-A912-CF27B503B7E0}"/>
              </a:ext>
            </a:extLst>
          </p:cNvPr>
          <p:cNvSpPr>
            <a:spLocks noGrp="1"/>
          </p:cNvSpPr>
          <p:nvPr>
            <p:ph type="ctrTitle"/>
          </p:nvPr>
        </p:nvSpPr>
        <p:spPr/>
        <p:txBody>
          <a:bodyPr/>
          <a:lstStyle/>
          <a:p>
            <a:r>
              <a:rPr lang="en-US" dirty="0"/>
              <a:t>Applied Data Science Capstone Project</a:t>
            </a:r>
          </a:p>
        </p:txBody>
      </p:sp>
      <p:sp>
        <p:nvSpPr>
          <p:cNvPr id="3" name="Subtitle 2">
            <a:extLst>
              <a:ext uri="{FF2B5EF4-FFF2-40B4-BE49-F238E27FC236}">
                <a16:creationId xmlns:a16="http://schemas.microsoft.com/office/drawing/2014/main" id="{747143C2-715A-75F0-8EEB-CCF1CD648DA7}"/>
              </a:ext>
            </a:extLst>
          </p:cNvPr>
          <p:cNvSpPr>
            <a:spLocks noGrp="1"/>
          </p:cNvSpPr>
          <p:nvPr>
            <p:ph type="subTitle" idx="1"/>
          </p:nvPr>
        </p:nvSpPr>
        <p:spPr/>
        <p:txBody>
          <a:bodyPr/>
          <a:lstStyle/>
          <a:p>
            <a:r>
              <a:rPr lang="en-US" dirty="0"/>
              <a:t>https://</a:t>
            </a:r>
            <a:r>
              <a:rPr lang="en-US" dirty="0" err="1"/>
              <a:t>github.com</a:t>
            </a:r>
            <a:r>
              <a:rPr lang="en-US" dirty="0"/>
              <a:t>/gray117/</a:t>
            </a:r>
            <a:r>
              <a:rPr lang="en-US" dirty="0" err="1"/>
              <a:t>IBM_Data_Science</a:t>
            </a:r>
            <a:endParaRPr lang="en-US" dirty="0"/>
          </a:p>
        </p:txBody>
      </p:sp>
    </p:spTree>
    <p:extLst>
      <p:ext uri="{BB962C8B-B14F-4D97-AF65-F5344CB8AC3E}">
        <p14:creationId xmlns:p14="http://schemas.microsoft.com/office/powerpoint/2010/main" val="1643433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 Success rate vs. Orbit type</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047989"/>
            <a:ext cx="8596668" cy="993373"/>
          </a:xfrm>
        </p:spPr>
        <p:txBody>
          <a:bodyPr/>
          <a:lstStyle/>
          <a:p>
            <a:r>
              <a:rPr lang="en-US" dirty="0"/>
              <a:t>ES-L1, GEO, HEO and SSO seem to have higher success rate than the others</a:t>
            </a:r>
          </a:p>
        </p:txBody>
      </p:sp>
      <p:sp>
        <p:nvSpPr>
          <p:cNvPr id="5" name="object 7">
            <a:extLst>
              <a:ext uri="{FF2B5EF4-FFF2-40B4-BE49-F238E27FC236}">
                <a16:creationId xmlns:a16="http://schemas.microsoft.com/office/drawing/2014/main" id="{B13664FE-EEFC-3544-5AEB-B32E6DCC0820}"/>
              </a:ext>
            </a:extLst>
          </p:cNvPr>
          <p:cNvSpPr/>
          <p:nvPr/>
        </p:nvSpPr>
        <p:spPr>
          <a:xfrm>
            <a:off x="3380994" y="1413257"/>
            <a:ext cx="5430011" cy="351434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5203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 Year vs. Success Rate</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047989"/>
            <a:ext cx="8596668" cy="993373"/>
          </a:xfrm>
        </p:spPr>
        <p:txBody>
          <a:bodyPr/>
          <a:lstStyle/>
          <a:p>
            <a:r>
              <a:rPr lang="en-US" dirty="0"/>
              <a:t>Success rate increases over the years</a:t>
            </a:r>
          </a:p>
        </p:txBody>
      </p:sp>
      <p:sp>
        <p:nvSpPr>
          <p:cNvPr id="6" name="object 7">
            <a:extLst>
              <a:ext uri="{FF2B5EF4-FFF2-40B4-BE49-F238E27FC236}">
                <a16:creationId xmlns:a16="http://schemas.microsoft.com/office/drawing/2014/main" id="{5005EAC8-9676-CA93-7922-FC78CF8FE52B}"/>
              </a:ext>
            </a:extLst>
          </p:cNvPr>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9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–EDA with SQL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423770"/>
            <a:ext cx="8596668" cy="617592"/>
          </a:xfrm>
        </p:spPr>
        <p:txBody>
          <a:bodyPr>
            <a:normAutofit/>
          </a:bodyPr>
          <a:lstStyle/>
          <a:p>
            <a:r>
              <a:rPr lang="en-US" dirty="0"/>
              <a:t>Query unique launch site names from database.</a:t>
            </a:r>
          </a:p>
        </p:txBody>
      </p:sp>
      <p:sp>
        <p:nvSpPr>
          <p:cNvPr id="4" name="object 5">
            <a:extLst>
              <a:ext uri="{FF2B5EF4-FFF2-40B4-BE49-F238E27FC236}">
                <a16:creationId xmlns:a16="http://schemas.microsoft.com/office/drawing/2014/main" id="{7EAC4FBA-88DE-D79C-3AD4-1E5ECA6DCD9D}"/>
              </a:ext>
            </a:extLst>
          </p:cNvPr>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8862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–EDA with SQL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423770"/>
            <a:ext cx="8596668" cy="617592"/>
          </a:xfrm>
        </p:spPr>
        <p:txBody>
          <a:bodyPr>
            <a:normAutofit/>
          </a:bodyPr>
          <a:lstStyle/>
          <a:p>
            <a:r>
              <a:rPr lang="en-US" dirty="0"/>
              <a:t>First five entries  in database with  Launch Site name  beginning with  CCA.</a:t>
            </a:r>
          </a:p>
        </p:txBody>
      </p:sp>
      <p:sp>
        <p:nvSpPr>
          <p:cNvPr id="5" name="object 5">
            <a:extLst>
              <a:ext uri="{FF2B5EF4-FFF2-40B4-BE49-F238E27FC236}">
                <a16:creationId xmlns:a16="http://schemas.microsoft.com/office/drawing/2014/main" id="{B29CA9B1-1D9D-D32D-268D-BC5B031E2264}"/>
              </a:ext>
            </a:extLst>
          </p:cNvPr>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6818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–EDA with SQL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423770"/>
            <a:ext cx="8596668" cy="617592"/>
          </a:xfrm>
        </p:spPr>
        <p:txBody>
          <a:bodyPr>
            <a:normAutofit lnSpcReduction="10000"/>
          </a:bodyPr>
          <a:lstStyle/>
          <a:p>
            <a:r>
              <a:rPr lang="en-US" dirty="0"/>
              <a:t>This query calculates the  average payload mass or  launches which used  booster version F9 v1.1</a:t>
            </a:r>
          </a:p>
        </p:txBody>
      </p:sp>
      <p:sp>
        <p:nvSpPr>
          <p:cNvPr id="6" name="object 5">
            <a:extLst>
              <a:ext uri="{FF2B5EF4-FFF2-40B4-BE49-F238E27FC236}">
                <a16:creationId xmlns:a16="http://schemas.microsoft.com/office/drawing/2014/main" id="{658263D7-A6FC-93AA-AF2F-9EB5B89EFBE8}"/>
              </a:ext>
            </a:extLst>
          </p:cNvPr>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8743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–EDA with SQL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423770"/>
            <a:ext cx="8596668" cy="617592"/>
          </a:xfrm>
        </p:spPr>
        <p:txBody>
          <a:bodyPr>
            <a:normAutofit/>
          </a:bodyPr>
          <a:lstStyle/>
          <a:p>
            <a:r>
              <a:rPr lang="en-US" dirty="0"/>
              <a:t>This query returns the first  successful ground pad landing  date.</a:t>
            </a:r>
          </a:p>
        </p:txBody>
      </p:sp>
      <p:sp>
        <p:nvSpPr>
          <p:cNvPr id="5" name="object 5">
            <a:extLst>
              <a:ext uri="{FF2B5EF4-FFF2-40B4-BE49-F238E27FC236}">
                <a16:creationId xmlns:a16="http://schemas.microsoft.com/office/drawing/2014/main" id="{4926398B-7639-8DC6-40AB-DDE48710F751}"/>
              </a:ext>
            </a:extLst>
          </p:cNvPr>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0968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–EDA with SQL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423770"/>
            <a:ext cx="8596668" cy="617592"/>
          </a:xfrm>
        </p:spPr>
        <p:txBody>
          <a:bodyPr>
            <a:normAutofit/>
          </a:bodyPr>
          <a:lstStyle/>
          <a:p>
            <a:pPr marL="12700" marR="5080">
              <a:lnSpc>
                <a:spcPct val="91700"/>
              </a:lnSpc>
              <a:spcBef>
                <a:spcPts val="300"/>
              </a:spcBef>
            </a:pPr>
            <a:r>
              <a:rPr lang="en-SG" sz="1800" spc="-5" dirty="0">
                <a:solidFill>
                  <a:srgbClr val="404040"/>
                </a:solidFill>
                <a:latin typeface="Carlito"/>
                <a:cs typeface="Carlito"/>
              </a:rPr>
              <a:t>This </a:t>
            </a:r>
            <a:r>
              <a:rPr lang="en-SG" sz="1800" dirty="0">
                <a:solidFill>
                  <a:srgbClr val="404040"/>
                </a:solidFill>
                <a:latin typeface="Carlito"/>
                <a:cs typeface="Carlito"/>
              </a:rPr>
              <a:t>query </a:t>
            </a:r>
            <a:r>
              <a:rPr lang="en-SG" sz="1800" spc="-5" dirty="0">
                <a:solidFill>
                  <a:srgbClr val="404040"/>
                </a:solidFill>
                <a:latin typeface="Carlito"/>
                <a:cs typeface="Carlito"/>
              </a:rPr>
              <a:t>returns </a:t>
            </a:r>
            <a:r>
              <a:rPr lang="en-SG" sz="1800" dirty="0">
                <a:solidFill>
                  <a:srgbClr val="404040"/>
                </a:solidFill>
                <a:latin typeface="Carlito"/>
                <a:cs typeface="Carlito"/>
              </a:rPr>
              <a:t>the </a:t>
            </a:r>
            <a:r>
              <a:rPr lang="en-SG" sz="1800" spc="-20" dirty="0">
                <a:solidFill>
                  <a:srgbClr val="404040"/>
                </a:solidFill>
                <a:latin typeface="Carlito"/>
                <a:cs typeface="Carlito"/>
              </a:rPr>
              <a:t>four  booster </a:t>
            </a:r>
            <a:r>
              <a:rPr lang="en-SG" sz="1800" spc="-25" dirty="0">
                <a:solidFill>
                  <a:srgbClr val="404040"/>
                </a:solidFill>
                <a:latin typeface="Carlito"/>
                <a:cs typeface="Carlito"/>
              </a:rPr>
              <a:t>versions </a:t>
            </a:r>
            <a:r>
              <a:rPr lang="en-SG" sz="1800" spc="-5" dirty="0">
                <a:solidFill>
                  <a:srgbClr val="404040"/>
                </a:solidFill>
                <a:latin typeface="Carlito"/>
                <a:cs typeface="Carlito"/>
              </a:rPr>
              <a:t>that had  successful </a:t>
            </a:r>
            <a:r>
              <a:rPr lang="en-SG" sz="1800" spc="-20" dirty="0">
                <a:solidFill>
                  <a:srgbClr val="404040"/>
                </a:solidFill>
                <a:latin typeface="Carlito"/>
                <a:cs typeface="Carlito"/>
              </a:rPr>
              <a:t>drone </a:t>
            </a:r>
            <a:r>
              <a:rPr lang="en-SG" sz="1800" spc="-5" dirty="0">
                <a:solidFill>
                  <a:srgbClr val="404040"/>
                </a:solidFill>
                <a:latin typeface="Carlito"/>
                <a:cs typeface="Carlito"/>
              </a:rPr>
              <a:t>ship</a:t>
            </a:r>
            <a:r>
              <a:rPr lang="en-SG" sz="1800" spc="-100" dirty="0">
                <a:solidFill>
                  <a:srgbClr val="404040"/>
                </a:solidFill>
                <a:latin typeface="Carlito"/>
                <a:cs typeface="Carlito"/>
              </a:rPr>
              <a:t> </a:t>
            </a:r>
            <a:r>
              <a:rPr lang="en-SG" sz="1800" dirty="0">
                <a:solidFill>
                  <a:srgbClr val="404040"/>
                </a:solidFill>
                <a:latin typeface="Carlito"/>
                <a:cs typeface="Carlito"/>
              </a:rPr>
              <a:t>landings  and a </a:t>
            </a:r>
            <a:r>
              <a:rPr lang="en-SG" sz="1800" spc="-5" dirty="0">
                <a:solidFill>
                  <a:srgbClr val="404040"/>
                </a:solidFill>
                <a:latin typeface="Carlito"/>
                <a:cs typeface="Carlito"/>
              </a:rPr>
              <a:t>payload mass between  </a:t>
            </a:r>
            <a:r>
              <a:rPr lang="en-SG" sz="1800" dirty="0">
                <a:solidFill>
                  <a:srgbClr val="404040"/>
                </a:solidFill>
                <a:latin typeface="Carlito"/>
                <a:cs typeface="Carlito"/>
              </a:rPr>
              <a:t>4000 and 6000</a:t>
            </a:r>
            <a:r>
              <a:rPr lang="en-SG" sz="1800" spc="-165" dirty="0">
                <a:solidFill>
                  <a:srgbClr val="404040"/>
                </a:solidFill>
                <a:latin typeface="Carlito"/>
                <a:cs typeface="Carlito"/>
              </a:rPr>
              <a:t> </a:t>
            </a:r>
            <a:r>
              <a:rPr lang="en-SG" sz="1800" spc="-25" dirty="0" err="1">
                <a:solidFill>
                  <a:srgbClr val="404040"/>
                </a:solidFill>
                <a:latin typeface="Carlito"/>
                <a:cs typeface="Carlito"/>
              </a:rPr>
              <a:t>noninclusively</a:t>
            </a:r>
            <a:r>
              <a:rPr lang="en-SG" sz="1800" spc="-25" dirty="0">
                <a:solidFill>
                  <a:srgbClr val="404040"/>
                </a:solidFill>
                <a:latin typeface="Carlito"/>
                <a:cs typeface="Carlito"/>
              </a:rPr>
              <a:t>.</a:t>
            </a:r>
            <a:endParaRPr lang="en-SG" sz="1800" dirty="0">
              <a:latin typeface="Carlito"/>
              <a:cs typeface="Carlito"/>
            </a:endParaRPr>
          </a:p>
        </p:txBody>
      </p:sp>
      <p:sp>
        <p:nvSpPr>
          <p:cNvPr id="5" name="object 5">
            <a:extLst>
              <a:ext uri="{FF2B5EF4-FFF2-40B4-BE49-F238E27FC236}">
                <a16:creationId xmlns:a16="http://schemas.microsoft.com/office/drawing/2014/main" id="{20B00E92-F513-1A05-2B7D-175C259F2C52}"/>
              </a:ext>
            </a:extLst>
          </p:cNvPr>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5527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–EDA with SQL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423770"/>
            <a:ext cx="8596668" cy="617592"/>
          </a:xfrm>
        </p:spPr>
        <p:txBody>
          <a:bodyPr>
            <a:normAutofit/>
          </a:bodyPr>
          <a:lstStyle/>
          <a:p>
            <a:r>
              <a:rPr lang="en-US" dirty="0"/>
              <a:t>This query returns a count of each mission outcome.</a:t>
            </a:r>
          </a:p>
        </p:txBody>
      </p:sp>
      <p:sp>
        <p:nvSpPr>
          <p:cNvPr id="5" name="object 5">
            <a:extLst>
              <a:ext uri="{FF2B5EF4-FFF2-40B4-BE49-F238E27FC236}">
                <a16:creationId xmlns:a16="http://schemas.microsoft.com/office/drawing/2014/main" id="{E0586F54-6619-F91C-745B-D5A7D03B0689}"/>
              </a:ext>
            </a:extLst>
          </p:cNvPr>
          <p:cNvSpPr/>
          <p:nvPr/>
        </p:nvSpPr>
        <p:spPr>
          <a:xfrm>
            <a:off x="1364459" y="1601035"/>
            <a:ext cx="5138928" cy="344119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3581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–EDA with SQL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853918" y="1434230"/>
            <a:ext cx="4945599" cy="1534438"/>
          </a:xfrm>
        </p:spPr>
        <p:txBody>
          <a:bodyPr>
            <a:normAutofit/>
          </a:bodyPr>
          <a:lstStyle/>
          <a:p>
            <a:r>
              <a:rPr lang="en-US" dirty="0"/>
              <a:t>This query returns the booster versions that  carried the highest payload mass of 15600 kg.</a:t>
            </a:r>
          </a:p>
        </p:txBody>
      </p:sp>
      <p:sp>
        <p:nvSpPr>
          <p:cNvPr id="5" name="object 2">
            <a:extLst>
              <a:ext uri="{FF2B5EF4-FFF2-40B4-BE49-F238E27FC236}">
                <a16:creationId xmlns:a16="http://schemas.microsoft.com/office/drawing/2014/main" id="{E54E2557-B6B5-AD84-18B7-47C7C2FD2EDB}"/>
              </a:ext>
            </a:extLst>
          </p:cNvPr>
          <p:cNvSpPr/>
          <p:nvPr/>
        </p:nvSpPr>
        <p:spPr>
          <a:xfrm>
            <a:off x="860121" y="1362456"/>
            <a:ext cx="5811011" cy="488594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2273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–EDA with SQL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4283901"/>
            <a:ext cx="8596668" cy="1757461"/>
          </a:xfrm>
        </p:spPr>
        <p:txBody>
          <a:bodyPr>
            <a:normAutofit/>
          </a:bodyPr>
          <a:lstStyle/>
          <a:p>
            <a:r>
              <a:rPr lang="en-US" dirty="0"/>
              <a:t>This query returns the Month, Landing  Outcome, Booster Version, Payload  Mass (kg), and Launch site of 2015  launches where stage 1 failed to land  on a drone ship. There were two such occurrences.</a:t>
            </a:r>
          </a:p>
        </p:txBody>
      </p:sp>
      <p:sp>
        <p:nvSpPr>
          <p:cNvPr id="5" name="object 5">
            <a:extLst>
              <a:ext uri="{FF2B5EF4-FFF2-40B4-BE49-F238E27FC236}">
                <a16:creationId xmlns:a16="http://schemas.microsoft.com/office/drawing/2014/main" id="{04504141-9AC9-F6E5-D117-A0DF6096E00A}"/>
              </a:ext>
            </a:extLst>
          </p:cNvPr>
          <p:cNvSpPr/>
          <p:nvPr/>
        </p:nvSpPr>
        <p:spPr>
          <a:xfrm>
            <a:off x="677334" y="1828758"/>
            <a:ext cx="7306056" cy="207721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1854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p:txBody>
          <a:bodyPr/>
          <a:lstStyle/>
          <a:p>
            <a:r>
              <a:rPr lang="en-US" dirty="0"/>
              <a:t>Executive Summary</a:t>
            </a:r>
          </a:p>
          <a:p>
            <a:r>
              <a:rPr lang="en-US" dirty="0"/>
              <a:t>Introduction </a:t>
            </a:r>
          </a:p>
          <a:p>
            <a:r>
              <a:rPr lang="en-US" dirty="0"/>
              <a:t>Methodology </a:t>
            </a:r>
          </a:p>
          <a:p>
            <a:r>
              <a:rPr lang="en-US" dirty="0"/>
              <a:t>Results </a:t>
            </a:r>
          </a:p>
          <a:p>
            <a:r>
              <a:rPr lang="en-US" dirty="0"/>
              <a:t>Conclusion </a:t>
            </a:r>
          </a:p>
          <a:p>
            <a:r>
              <a:rPr lang="en-US" dirty="0"/>
              <a:t>Appendix </a:t>
            </a:r>
          </a:p>
        </p:txBody>
      </p:sp>
    </p:spTree>
    <p:extLst>
      <p:ext uri="{BB962C8B-B14F-4D97-AF65-F5344CB8AC3E}">
        <p14:creationId xmlns:p14="http://schemas.microsoft.com/office/powerpoint/2010/main" val="195883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–EDA with SQL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4283901"/>
            <a:ext cx="8596668" cy="1757461"/>
          </a:xfrm>
        </p:spPr>
        <p:txBody>
          <a:bodyPr>
            <a:normAutofit/>
          </a:bodyPr>
          <a:lstStyle/>
          <a:p>
            <a:r>
              <a:rPr lang="en-US" dirty="0"/>
              <a:t>This query returns a list of successful landings  and between 2010-06-04 and 2017-03-20  inclusively.</a:t>
            </a:r>
          </a:p>
        </p:txBody>
      </p:sp>
      <p:sp>
        <p:nvSpPr>
          <p:cNvPr id="6" name="object 5">
            <a:extLst>
              <a:ext uri="{FF2B5EF4-FFF2-40B4-BE49-F238E27FC236}">
                <a16:creationId xmlns:a16="http://schemas.microsoft.com/office/drawing/2014/main" id="{7ED61190-3E38-AABD-C397-7217CAC45DDC}"/>
              </a:ext>
            </a:extLst>
          </p:cNvPr>
          <p:cNvSpPr/>
          <p:nvPr/>
        </p:nvSpPr>
        <p:spPr>
          <a:xfrm>
            <a:off x="677334" y="1568299"/>
            <a:ext cx="6257544" cy="239877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9403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 Folium Interactive Map</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2160589"/>
            <a:ext cx="4408233" cy="3880773"/>
          </a:xfrm>
        </p:spPr>
        <p:txBody>
          <a:bodyPr/>
          <a:lstStyle/>
          <a:p>
            <a:r>
              <a:rPr lang="en-US" dirty="0"/>
              <a:t>Clusters on Folium map can be clicked on to display each successful landing (green icon) and failed landing (red icon). In this example VAFB SLC-4E shows 4 successful landings and 6 failed landings.</a:t>
            </a:r>
          </a:p>
        </p:txBody>
      </p:sp>
      <p:sp>
        <p:nvSpPr>
          <p:cNvPr id="4" name="object 4">
            <a:extLst>
              <a:ext uri="{FF2B5EF4-FFF2-40B4-BE49-F238E27FC236}">
                <a16:creationId xmlns:a16="http://schemas.microsoft.com/office/drawing/2014/main" id="{3F3FFA49-D770-951A-EF04-AF23B1B77CCF}"/>
              </a:ext>
            </a:extLst>
          </p:cNvPr>
          <p:cNvSpPr/>
          <p:nvPr/>
        </p:nvSpPr>
        <p:spPr>
          <a:xfrm>
            <a:off x="5575010" y="1930400"/>
            <a:ext cx="5620512" cy="351129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21027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 </a:t>
            </a:r>
            <a:r>
              <a:rPr lang="en-US" dirty="0" err="1"/>
              <a:t>Plotly</a:t>
            </a:r>
            <a:r>
              <a:rPr lang="en-US" dirty="0"/>
              <a:t> Dash</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2160589"/>
            <a:ext cx="4408233" cy="3880773"/>
          </a:xfrm>
        </p:spPr>
        <p:txBody>
          <a:bodyPr/>
          <a:lstStyle/>
          <a:p>
            <a:r>
              <a:rPr lang="en-US" dirty="0"/>
              <a:t>This pie chart depicts the successful landings across the different launch site.</a:t>
            </a:r>
          </a:p>
        </p:txBody>
      </p:sp>
      <p:sp>
        <p:nvSpPr>
          <p:cNvPr id="5" name="object 4">
            <a:extLst>
              <a:ext uri="{FF2B5EF4-FFF2-40B4-BE49-F238E27FC236}">
                <a16:creationId xmlns:a16="http://schemas.microsoft.com/office/drawing/2014/main" id="{FA98AA8F-9BBC-B671-8387-E727576B06E3}"/>
              </a:ext>
            </a:extLst>
          </p:cNvPr>
          <p:cNvSpPr/>
          <p:nvPr/>
        </p:nvSpPr>
        <p:spPr>
          <a:xfrm>
            <a:off x="939944" y="3400816"/>
            <a:ext cx="2570988" cy="2581656"/>
          </a:xfrm>
          <a:prstGeom prst="rect">
            <a:avLst/>
          </a:prstGeom>
          <a:blipFill>
            <a:blip r:embed="rId2"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08A9E18A-0250-B8D4-9CE5-E5E2C545F4BC}"/>
              </a:ext>
            </a:extLst>
          </p:cNvPr>
          <p:cNvSpPr/>
          <p:nvPr/>
        </p:nvSpPr>
        <p:spPr>
          <a:xfrm>
            <a:off x="4554872" y="3667516"/>
            <a:ext cx="1085087" cy="66598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04960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 </a:t>
            </a:r>
            <a:r>
              <a:rPr lang="en-US" dirty="0" err="1"/>
              <a:t>Plotly</a:t>
            </a:r>
            <a:r>
              <a:rPr lang="en-US" dirty="0"/>
              <a:t> Dash</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2160589"/>
            <a:ext cx="4408233" cy="3880773"/>
          </a:xfrm>
        </p:spPr>
        <p:txBody>
          <a:bodyPr/>
          <a:lstStyle/>
          <a:p>
            <a:r>
              <a:rPr lang="en-US" dirty="0"/>
              <a:t>KSC LC39A, the site with the highest success rate, has a 76.1% success rate </a:t>
            </a:r>
          </a:p>
        </p:txBody>
      </p:sp>
      <p:sp>
        <p:nvSpPr>
          <p:cNvPr id="4" name="object 4">
            <a:extLst>
              <a:ext uri="{FF2B5EF4-FFF2-40B4-BE49-F238E27FC236}">
                <a16:creationId xmlns:a16="http://schemas.microsoft.com/office/drawing/2014/main" id="{3719FF3D-DE93-ACEB-27AD-961F33005ED1}"/>
              </a:ext>
            </a:extLst>
          </p:cNvPr>
          <p:cNvSpPr/>
          <p:nvPr/>
        </p:nvSpPr>
        <p:spPr>
          <a:xfrm>
            <a:off x="4673480" y="3429000"/>
            <a:ext cx="2570988" cy="257098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60983957-257C-985D-5FC8-DF0FB34E0D0C}"/>
              </a:ext>
            </a:extLst>
          </p:cNvPr>
          <p:cNvSpPr/>
          <p:nvPr/>
        </p:nvSpPr>
        <p:spPr>
          <a:xfrm>
            <a:off x="1110368" y="3494533"/>
            <a:ext cx="3401568" cy="152400"/>
          </a:xfrm>
          <a:prstGeom prst="rect">
            <a:avLst/>
          </a:prstGeom>
          <a:blipFill>
            <a:blip r:embed="rId3" cstate="print"/>
            <a:stretch>
              <a:fillRect/>
            </a:stretch>
          </a:blipFill>
        </p:spPr>
        <p:txBody>
          <a:bodyPr wrap="square" lIns="0" tIns="0" rIns="0" bIns="0" rtlCol="0"/>
          <a:lstStyle/>
          <a:p>
            <a:endParaRPr/>
          </a:p>
        </p:txBody>
      </p:sp>
      <p:sp>
        <p:nvSpPr>
          <p:cNvPr id="8" name="object 6">
            <a:extLst>
              <a:ext uri="{FF2B5EF4-FFF2-40B4-BE49-F238E27FC236}">
                <a16:creationId xmlns:a16="http://schemas.microsoft.com/office/drawing/2014/main" id="{DEE9DCAD-F041-2B6B-D8A4-9AC30848BE01}"/>
              </a:ext>
            </a:extLst>
          </p:cNvPr>
          <p:cNvSpPr/>
          <p:nvPr/>
        </p:nvSpPr>
        <p:spPr>
          <a:xfrm>
            <a:off x="7893693" y="3614928"/>
            <a:ext cx="324611" cy="3048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592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1691015"/>
            <a:ext cx="10821559" cy="4350348"/>
          </a:xfrm>
        </p:spPr>
        <p:txBody>
          <a:bodyPr>
            <a:normAutofit/>
          </a:bodyPr>
          <a:lstStyle/>
          <a:p>
            <a:r>
              <a:rPr lang="en-US" dirty="0"/>
              <a:t>We were tasked with creating a machine learning model for Space Y to compete with SpaceX. The model's purpose was to predict successful Stage 1 landings, potentially saving $100 million USD. We gathered data from a SpaceX API and Wikipedia, established data labels, and stored everything in a DB2 SQL database. A visualization dashboard was created, and our model achieved an 83% accuracy rate. </a:t>
            </a:r>
          </a:p>
          <a:p>
            <a:r>
              <a:rPr lang="en-US" dirty="0" err="1"/>
              <a:t>Allon</a:t>
            </a:r>
            <a:r>
              <a:rPr lang="en-US" dirty="0"/>
              <a:t> Mask of </a:t>
            </a:r>
            <a:r>
              <a:rPr lang="en-US" dirty="0" err="1"/>
              <a:t>SpaceY</a:t>
            </a:r>
            <a:r>
              <a:rPr lang="en-US" dirty="0"/>
              <a:t> can now use this model for pre-launch predictions on successful Stage 1 landings, aiding launch decisions. To enhance accuracy further, we suggest collecting more data for model refinement.</a:t>
            </a:r>
          </a:p>
        </p:txBody>
      </p:sp>
    </p:spTree>
    <p:extLst>
      <p:ext uri="{BB962C8B-B14F-4D97-AF65-F5344CB8AC3E}">
        <p14:creationId xmlns:p14="http://schemas.microsoft.com/office/powerpoint/2010/main" val="19294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p:txBody>
          <a:bodyPr/>
          <a:lstStyle/>
          <a:p>
            <a:r>
              <a:rPr lang="en-US" dirty="0"/>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a:t>
            </a:r>
            <a:r>
              <a:rPr lang="en-US" dirty="0" err="1"/>
              <a:t>GridSearchCV</a:t>
            </a:r>
            <a:r>
              <a:rPr lang="en-US" dirty="0"/>
              <a:t> to find best parameters for machine learning  models. Visualize accuracy score of all models. </a:t>
            </a:r>
          </a:p>
          <a:p>
            <a:r>
              <a:rPr lang="en-US" dirty="0"/>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p>
        </p:txBody>
      </p:sp>
    </p:spTree>
    <p:extLst>
      <p:ext uri="{BB962C8B-B14F-4D97-AF65-F5344CB8AC3E}">
        <p14:creationId xmlns:p14="http://schemas.microsoft.com/office/powerpoint/2010/main" val="283769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p:txBody>
          <a:bodyPr/>
          <a:lstStyle/>
          <a:p>
            <a:pPr marL="0" indent="0">
              <a:buNone/>
            </a:pPr>
            <a:r>
              <a:rPr lang="en-US" b="1" dirty="0"/>
              <a:t>Background: </a:t>
            </a:r>
          </a:p>
          <a:p>
            <a:r>
              <a:rPr lang="en-US" dirty="0"/>
              <a:t>Commercial Space Age is Here </a:t>
            </a:r>
          </a:p>
          <a:p>
            <a:r>
              <a:rPr lang="en-US" dirty="0"/>
              <a:t>Space X has best pricing ($62 million vs. $165 million USD) </a:t>
            </a:r>
          </a:p>
          <a:p>
            <a:r>
              <a:rPr lang="en-US" dirty="0"/>
              <a:t>Largely due to ability to recover part of rocket (Stage 1) </a:t>
            </a:r>
          </a:p>
          <a:p>
            <a:r>
              <a:rPr lang="en-US" dirty="0"/>
              <a:t>Space Y wants to compete with Space X </a:t>
            </a:r>
          </a:p>
          <a:p>
            <a:endParaRPr lang="en-US" dirty="0"/>
          </a:p>
          <a:p>
            <a:pPr marL="0" indent="0">
              <a:buNone/>
            </a:pPr>
            <a:r>
              <a:rPr lang="en-US" b="1" dirty="0"/>
              <a:t>Problem: </a:t>
            </a:r>
          </a:p>
          <a:p>
            <a:r>
              <a:rPr lang="en-US" dirty="0"/>
              <a:t>Space Y tasks us to train a machine learning model to  predict successful Stage 1 recovery</a:t>
            </a:r>
          </a:p>
        </p:txBody>
      </p:sp>
    </p:spTree>
    <p:extLst>
      <p:ext uri="{BB962C8B-B14F-4D97-AF65-F5344CB8AC3E}">
        <p14:creationId xmlns:p14="http://schemas.microsoft.com/office/powerpoint/2010/main" val="89360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Methodology – SpaceX API</a:t>
            </a:r>
          </a:p>
        </p:txBody>
      </p:sp>
      <p:graphicFrame>
        <p:nvGraphicFramePr>
          <p:cNvPr id="6" name="Content Placeholder 5">
            <a:extLst>
              <a:ext uri="{FF2B5EF4-FFF2-40B4-BE49-F238E27FC236}">
                <a16:creationId xmlns:a16="http://schemas.microsoft.com/office/drawing/2014/main" id="{AF0EE872-DB57-8080-79F8-1B33B69D9415}"/>
              </a:ext>
            </a:extLst>
          </p:cNvPr>
          <p:cNvGraphicFramePr>
            <a:graphicFrameLocks noGrp="1"/>
          </p:cNvGraphicFramePr>
          <p:nvPr>
            <p:ph idx="1"/>
            <p:extLst>
              <p:ext uri="{D42A27DB-BD31-4B8C-83A1-F6EECF244321}">
                <p14:modId xmlns:p14="http://schemas.microsoft.com/office/powerpoint/2010/main" val="970644747"/>
              </p:ext>
            </p:extLst>
          </p:nvPr>
        </p:nvGraphicFramePr>
        <p:xfrm>
          <a:off x="577654" y="1703540"/>
          <a:ext cx="11372176" cy="4338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62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Methodology – Web Scrapping</a:t>
            </a:r>
          </a:p>
        </p:txBody>
      </p:sp>
      <p:graphicFrame>
        <p:nvGraphicFramePr>
          <p:cNvPr id="6" name="Content Placeholder 5">
            <a:extLst>
              <a:ext uri="{FF2B5EF4-FFF2-40B4-BE49-F238E27FC236}">
                <a16:creationId xmlns:a16="http://schemas.microsoft.com/office/drawing/2014/main" id="{AF0EE872-DB57-8080-79F8-1B33B69D9415}"/>
              </a:ext>
            </a:extLst>
          </p:cNvPr>
          <p:cNvGraphicFramePr>
            <a:graphicFrameLocks noGrp="1"/>
          </p:cNvGraphicFramePr>
          <p:nvPr>
            <p:ph idx="1"/>
            <p:extLst>
              <p:ext uri="{D42A27DB-BD31-4B8C-83A1-F6EECF244321}">
                <p14:modId xmlns:p14="http://schemas.microsoft.com/office/powerpoint/2010/main" val="638288600"/>
              </p:ext>
            </p:extLst>
          </p:nvPr>
        </p:nvGraphicFramePr>
        <p:xfrm>
          <a:off x="577654" y="1703540"/>
          <a:ext cx="11372176" cy="4338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08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Methodology – Predictive Analysis</a:t>
            </a:r>
          </a:p>
        </p:txBody>
      </p:sp>
      <p:graphicFrame>
        <p:nvGraphicFramePr>
          <p:cNvPr id="6" name="Content Placeholder 5">
            <a:extLst>
              <a:ext uri="{FF2B5EF4-FFF2-40B4-BE49-F238E27FC236}">
                <a16:creationId xmlns:a16="http://schemas.microsoft.com/office/drawing/2014/main" id="{AF0EE872-DB57-8080-79F8-1B33B69D9415}"/>
              </a:ext>
            </a:extLst>
          </p:cNvPr>
          <p:cNvGraphicFramePr>
            <a:graphicFrameLocks noGrp="1"/>
          </p:cNvGraphicFramePr>
          <p:nvPr>
            <p:ph idx="1"/>
            <p:extLst>
              <p:ext uri="{D42A27DB-BD31-4B8C-83A1-F6EECF244321}">
                <p14:modId xmlns:p14="http://schemas.microsoft.com/office/powerpoint/2010/main" val="627615840"/>
              </p:ext>
            </p:extLst>
          </p:nvPr>
        </p:nvGraphicFramePr>
        <p:xfrm>
          <a:off x="577654" y="1703540"/>
          <a:ext cx="11372176" cy="4338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58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 Flight Number vs. Launch Site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047989"/>
            <a:ext cx="8596668" cy="993373"/>
          </a:xfrm>
        </p:spPr>
        <p:txBody>
          <a:bodyPr/>
          <a:lstStyle/>
          <a:p>
            <a:r>
              <a:rPr lang="en-US" dirty="0"/>
              <a:t>Success rate increases with number of flights indicating improvement and fine tuning along the way. </a:t>
            </a:r>
          </a:p>
        </p:txBody>
      </p:sp>
      <p:sp>
        <p:nvSpPr>
          <p:cNvPr id="6" name="object 7">
            <a:extLst>
              <a:ext uri="{FF2B5EF4-FFF2-40B4-BE49-F238E27FC236}">
                <a16:creationId xmlns:a16="http://schemas.microsoft.com/office/drawing/2014/main" id="{9A698545-6971-550F-1748-F4C3AA25FF30}"/>
              </a:ext>
            </a:extLst>
          </p:cNvPr>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6355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684-7E4C-9392-633C-A67AA5FD786E}"/>
              </a:ext>
            </a:extLst>
          </p:cNvPr>
          <p:cNvSpPr>
            <a:spLocks noGrp="1"/>
          </p:cNvSpPr>
          <p:nvPr>
            <p:ph type="title"/>
          </p:nvPr>
        </p:nvSpPr>
        <p:spPr/>
        <p:txBody>
          <a:bodyPr/>
          <a:lstStyle/>
          <a:p>
            <a:r>
              <a:rPr lang="en-US" dirty="0"/>
              <a:t>Results – Payload vs. Launch Site </a:t>
            </a:r>
          </a:p>
        </p:txBody>
      </p:sp>
      <p:sp>
        <p:nvSpPr>
          <p:cNvPr id="3" name="Content Placeholder 2">
            <a:extLst>
              <a:ext uri="{FF2B5EF4-FFF2-40B4-BE49-F238E27FC236}">
                <a16:creationId xmlns:a16="http://schemas.microsoft.com/office/drawing/2014/main" id="{402BCA3C-BC53-6264-C04D-926916FA369E}"/>
              </a:ext>
            </a:extLst>
          </p:cNvPr>
          <p:cNvSpPr>
            <a:spLocks noGrp="1"/>
          </p:cNvSpPr>
          <p:nvPr>
            <p:ph idx="1"/>
          </p:nvPr>
        </p:nvSpPr>
        <p:spPr>
          <a:xfrm>
            <a:off x="677334" y="5047989"/>
            <a:ext cx="8596668" cy="993373"/>
          </a:xfrm>
        </p:spPr>
        <p:txBody>
          <a:bodyPr/>
          <a:lstStyle/>
          <a:p>
            <a:r>
              <a:rPr lang="en-US" dirty="0"/>
              <a:t>Better success rate appears to occur at higher Payload mass</a:t>
            </a:r>
          </a:p>
        </p:txBody>
      </p:sp>
      <p:sp>
        <p:nvSpPr>
          <p:cNvPr id="4" name="object 7">
            <a:extLst>
              <a:ext uri="{FF2B5EF4-FFF2-40B4-BE49-F238E27FC236}">
                <a16:creationId xmlns:a16="http://schemas.microsoft.com/office/drawing/2014/main" id="{C409F0B3-0AF5-F0F2-3382-E87202EEBFFB}"/>
              </a:ext>
            </a:extLst>
          </p:cNvPr>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983619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{45E84F74-8A97-DA4F-8E0E-ABA00351CC4D}tf10001060_mac</Template>
  <TotalTime>50</TotalTime>
  <Words>812</Words>
  <Application>Microsoft Macintosh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Carlito</vt:lpstr>
      <vt:lpstr>Arial</vt:lpstr>
      <vt:lpstr>Trebuchet MS</vt:lpstr>
      <vt:lpstr>Wingdings 3</vt:lpstr>
      <vt:lpstr>Facet</vt:lpstr>
      <vt:lpstr>Applied Data Science Capstone Project</vt:lpstr>
      <vt:lpstr>Outline</vt:lpstr>
      <vt:lpstr>Executive Summary</vt:lpstr>
      <vt:lpstr>Introduction</vt:lpstr>
      <vt:lpstr>Methodology – SpaceX API</vt:lpstr>
      <vt:lpstr>Methodology – Web Scrapping</vt:lpstr>
      <vt:lpstr>Methodology – Predictive Analysis</vt:lpstr>
      <vt:lpstr>Results - Flight Number vs. Launch Site </vt:lpstr>
      <vt:lpstr>Results – Payload vs. Launch Site </vt:lpstr>
      <vt:lpstr>Results – Success rate vs. Orbit type</vt:lpstr>
      <vt:lpstr>Results – Year vs. Success Rate</vt:lpstr>
      <vt:lpstr>Results –EDA with SQL </vt:lpstr>
      <vt:lpstr>Results –EDA with SQL </vt:lpstr>
      <vt:lpstr>Results –EDA with SQL </vt:lpstr>
      <vt:lpstr>Results –EDA with SQL </vt:lpstr>
      <vt:lpstr>Results –EDA with SQL </vt:lpstr>
      <vt:lpstr>Results –EDA with SQL </vt:lpstr>
      <vt:lpstr>Results –EDA with SQL </vt:lpstr>
      <vt:lpstr>Results –EDA with SQL </vt:lpstr>
      <vt:lpstr>Results –EDA with SQL </vt:lpstr>
      <vt:lpstr>Results – Folium Interactive Map</vt:lpstr>
      <vt:lpstr>Results – Plotly Dash</vt:lpstr>
      <vt:lpstr>Results – Plotly Dash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#NOREEN NG HUI SHI#</dc:creator>
  <cp:lastModifiedBy>#NOREEN NG HUI SHI#</cp:lastModifiedBy>
  <cp:revision>1</cp:revision>
  <dcterms:created xsi:type="dcterms:W3CDTF">2023-09-06T15:46:23Z</dcterms:created>
  <dcterms:modified xsi:type="dcterms:W3CDTF">2023-09-06T16:36:58Z</dcterms:modified>
</cp:coreProperties>
</file>