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64" r:id="rId3"/>
    <p:sldId id="268" r:id="rId4"/>
    <p:sldId id="272" r:id="rId5"/>
    <p:sldId id="269" r:id="rId6"/>
    <p:sldId id="270" r:id="rId7"/>
    <p:sldId id="271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77199" autoAdjust="0"/>
  </p:normalViewPr>
  <p:slideViewPr>
    <p:cSldViewPr showGuides="1">
      <p:cViewPr varScale="1">
        <p:scale>
          <a:sx n="74" d="100"/>
          <a:sy n="74" d="100"/>
        </p:scale>
        <p:origin x="1230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29-May-16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29-May-16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I</a:t>
            </a:r>
            <a:r>
              <a:rPr lang="en-US" dirty="0" err="1" smtClean="0"/>
              <a:t>gre</a:t>
            </a:r>
            <a:r>
              <a:rPr lang="en-US" dirty="0" smtClean="0"/>
              <a:t> </a:t>
            </a:r>
            <a:r>
              <a:rPr lang="en-US" dirty="0" err="1" smtClean="0"/>
              <a:t>ukupne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igre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kojima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igra</a:t>
            </a:r>
            <a:r>
              <a:rPr lang="hr-HR" baseline="0" dirty="0" smtClean="0"/>
              <a:t>či imaju dijametralno suprotne interese. Primjer takve igre je poker, gdje je iznos dobitka jednog igrača jednak gubitku drugog igrača.</a:t>
            </a:r>
          </a:p>
          <a:p>
            <a:r>
              <a:rPr lang="hr-HR" baseline="0" dirty="0" smtClean="0"/>
              <a:t>Podskupina ove vrste igara su igre potpune informacije, poput šaha, ili križić kružića gdje oba igrača raspolažu svim podatcima o igri.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405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101" b="0">
                <a:solidFill>
                  <a:schemeClr val="tx1"/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29-May-16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29-May-16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29-May-16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anchor="t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42" indent="0">
              <a:buNone/>
              <a:defRPr sz="2026" b="1"/>
            </a:lvl2pPr>
            <a:lvl3pPr marL="914484" indent="0">
              <a:buNone/>
              <a:defRPr sz="1800" b="1"/>
            </a:lvl3pPr>
            <a:lvl4pPr marL="1371726" indent="0">
              <a:buNone/>
              <a:defRPr sz="1575" b="1"/>
            </a:lvl4pPr>
            <a:lvl5pPr marL="1828967" indent="0">
              <a:buNone/>
              <a:defRPr sz="1575" b="1"/>
            </a:lvl5pPr>
            <a:lvl6pPr marL="2286210" indent="0">
              <a:buNone/>
              <a:defRPr sz="1575" b="1"/>
            </a:lvl6pPr>
            <a:lvl7pPr marL="2743451" indent="0">
              <a:buNone/>
              <a:defRPr sz="1575" b="1"/>
            </a:lvl7pPr>
            <a:lvl8pPr marL="3200693" indent="0">
              <a:buNone/>
              <a:defRPr sz="1575" b="1"/>
            </a:lvl8pPr>
            <a:lvl9pPr marL="3657935" indent="0">
              <a:buNone/>
              <a:defRPr sz="157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 marL="1508898">
              <a:defRPr sz="1350"/>
            </a:lvl5pPr>
            <a:lvl6pPr marL="1508898">
              <a:defRPr sz="1350"/>
            </a:lvl6pPr>
            <a:lvl7pPr marL="1508898">
              <a:defRPr sz="1350"/>
            </a:lvl7pPr>
            <a:lvl8pPr marL="1508898">
              <a:defRPr sz="1350"/>
            </a:lvl8pPr>
            <a:lvl9pPr marL="1508898"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29-May-16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29-May-16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29-May-16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29-May-16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anchor="b">
            <a:norm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>
            <a:normAutofit/>
          </a:bodyPr>
          <a:lstStyle>
            <a:lvl1pPr marL="0" indent="0">
              <a:buNone/>
              <a:defRPr sz="2101"/>
            </a:lvl1pPr>
            <a:lvl2pPr marL="457242" indent="0">
              <a:buNone/>
              <a:defRPr sz="2776"/>
            </a:lvl2pPr>
            <a:lvl3pPr marL="914484" indent="0">
              <a:buNone/>
              <a:defRPr sz="2401"/>
            </a:lvl3pPr>
            <a:lvl4pPr marL="1371726" indent="0">
              <a:buNone/>
              <a:defRPr sz="2026"/>
            </a:lvl4pPr>
            <a:lvl5pPr marL="1828967" indent="0">
              <a:buNone/>
              <a:defRPr sz="2026"/>
            </a:lvl5pPr>
            <a:lvl6pPr marL="2286210" indent="0">
              <a:buNone/>
              <a:defRPr sz="2026"/>
            </a:lvl6pPr>
            <a:lvl7pPr marL="2743451" indent="0">
              <a:buNone/>
              <a:defRPr sz="2026"/>
            </a:lvl7pPr>
            <a:lvl8pPr marL="3200693" indent="0">
              <a:buNone/>
              <a:defRPr sz="2026"/>
            </a:lvl8pPr>
            <a:lvl9pPr marL="3657935" indent="0">
              <a:buNone/>
              <a:defRPr sz="2026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457242" indent="0">
              <a:buNone/>
              <a:defRPr sz="1200"/>
            </a:lvl2pPr>
            <a:lvl3pPr marL="914484" indent="0">
              <a:buNone/>
              <a:defRPr sz="975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10" indent="0">
              <a:buNone/>
              <a:defRPr sz="900"/>
            </a:lvl6pPr>
            <a:lvl7pPr marL="2743451" indent="0">
              <a:buNone/>
              <a:defRPr sz="900"/>
            </a:lvl7pPr>
            <a:lvl8pPr marL="3200693" indent="0">
              <a:buNone/>
              <a:defRPr sz="900"/>
            </a:lvl8pPr>
            <a:lvl9pPr marL="365793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29-May-16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29-May-16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9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sz="330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Minimaks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951" i="1" dirty="0"/>
              <a:t>Kristijan </a:t>
            </a:r>
            <a:r>
              <a:rPr lang="hr-HR" sz="1951" i="1" dirty="0"/>
              <a:t>Vulinović</a:t>
            </a:r>
          </a:p>
          <a:p>
            <a:r>
              <a:rPr lang="hr-HR" sz="1951" i="1" dirty="0"/>
              <a:t>Voditelj: Doc. dr. sc. Marko Čupić</a:t>
            </a:r>
            <a:endParaRPr lang="en-US" sz="1951" i="1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Igre</a:t>
            </a:r>
            <a:r>
              <a:rPr lang="en-US" dirty="0" smtClean="0"/>
              <a:t> </a:t>
            </a:r>
            <a:r>
              <a:rPr lang="en-US" dirty="0" err="1" smtClean="0"/>
              <a:t>ukupne</a:t>
            </a:r>
            <a:r>
              <a:rPr lang="en-US" dirty="0" smtClean="0"/>
              <a:t> </a:t>
            </a:r>
            <a:r>
              <a:rPr lang="en-US" dirty="0" err="1" smtClean="0"/>
              <a:t>sume</a:t>
            </a:r>
            <a:r>
              <a:rPr lang="en-US" dirty="0" smtClean="0"/>
              <a:t> </a:t>
            </a:r>
            <a:r>
              <a:rPr lang="en-US" dirty="0" err="1" smtClean="0"/>
              <a:t>nula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22" y="3226309"/>
            <a:ext cx="4151385" cy="2270289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14" y="2228537"/>
            <a:ext cx="3671419" cy="2452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03" y="3113609"/>
            <a:ext cx="2744898" cy="27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Minimaks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Provjera</a:t>
            </a:r>
            <a:r>
              <a:rPr lang="en-US" sz="2400" dirty="0" smtClean="0"/>
              <a:t> </a:t>
            </a:r>
            <a:r>
              <a:rPr lang="en-US" sz="2400" dirty="0" err="1" smtClean="0"/>
              <a:t>svih</a:t>
            </a:r>
            <a:r>
              <a:rPr lang="en-US" sz="2400" dirty="0" smtClean="0"/>
              <a:t> </a:t>
            </a:r>
            <a:r>
              <a:rPr lang="en-US" sz="2400" dirty="0" err="1" smtClean="0"/>
              <a:t>mogu</a:t>
            </a:r>
            <a:r>
              <a:rPr lang="hr-HR" sz="2400" dirty="0" err="1" smtClean="0"/>
              <a:t>ćih</a:t>
            </a:r>
            <a:r>
              <a:rPr lang="hr-HR" sz="2400" dirty="0" smtClean="0"/>
              <a:t> poteza</a:t>
            </a:r>
          </a:p>
          <a:p>
            <a:r>
              <a:rPr lang="hr-HR" sz="2400" dirty="0" smtClean="0"/>
              <a:t>Odabir poteza s maksimalnim rezultatom za svoje poteze</a:t>
            </a:r>
          </a:p>
          <a:p>
            <a:r>
              <a:rPr lang="hr-HR" sz="2400" dirty="0" smtClean="0"/>
              <a:t>Odabir poteza s minimalnim rezultatom za protivnikove poteze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850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91" y="3543550"/>
            <a:ext cx="1021964" cy="10076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67" y="3543550"/>
            <a:ext cx="1021964" cy="10076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79" y="3543550"/>
            <a:ext cx="1021964" cy="1007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55" y="3543550"/>
            <a:ext cx="1021964" cy="1007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91" y="4821235"/>
            <a:ext cx="1021964" cy="10076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979" y="4818885"/>
            <a:ext cx="1021964" cy="10076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55" y="4818885"/>
            <a:ext cx="1021964" cy="10076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28" y="609600"/>
            <a:ext cx="1021965" cy="9933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2" y="2197969"/>
            <a:ext cx="1036256" cy="1029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56" y="2197969"/>
            <a:ext cx="1029111" cy="10076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44" y="2201542"/>
            <a:ext cx="1029111" cy="100052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4" idx="2"/>
            <a:endCxn id="15" idx="0"/>
          </p:cNvCxnSpPr>
          <p:nvPr/>
        </p:nvCxnSpPr>
        <p:spPr>
          <a:xfrm flipH="1">
            <a:off x="965100" y="1602979"/>
            <a:ext cx="3575311" cy="59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6" idx="0"/>
          </p:cNvCxnSpPr>
          <p:nvPr/>
        </p:nvCxnSpPr>
        <p:spPr>
          <a:xfrm flipH="1">
            <a:off x="3325312" y="1602979"/>
            <a:ext cx="1215099" cy="594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2"/>
            <a:endCxn id="17" idx="0"/>
          </p:cNvCxnSpPr>
          <p:nvPr/>
        </p:nvCxnSpPr>
        <p:spPr>
          <a:xfrm>
            <a:off x="4540411" y="1602979"/>
            <a:ext cx="2643089" cy="598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7" idx="0"/>
          </p:cNvCxnSpPr>
          <p:nvPr/>
        </p:nvCxnSpPr>
        <p:spPr>
          <a:xfrm flipH="1">
            <a:off x="2299774" y="3205640"/>
            <a:ext cx="1025538" cy="337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2"/>
            <a:endCxn id="8" idx="0"/>
          </p:cNvCxnSpPr>
          <p:nvPr/>
        </p:nvCxnSpPr>
        <p:spPr>
          <a:xfrm>
            <a:off x="3325312" y="3205640"/>
            <a:ext cx="1025538" cy="337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  <a:endCxn id="11" idx="0"/>
          </p:cNvCxnSpPr>
          <p:nvPr/>
        </p:nvCxnSpPr>
        <p:spPr>
          <a:xfrm>
            <a:off x="2299774" y="4551221"/>
            <a:ext cx="0" cy="270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9" idx="0"/>
          </p:cNvCxnSpPr>
          <p:nvPr/>
        </p:nvCxnSpPr>
        <p:spPr>
          <a:xfrm flipH="1">
            <a:off x="6157962" y="3202067"/>
            <a:ext cx="1025538" cy="341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10" idx="0"/>
          </p:cNvCxnSpPr>
          <p:nvPr/>
        </p:nvCxnSpPr>
        <p:spPr>
          <a:xfrm>
            <a:off x="7183500" y="3202067"/>
            <a:ext cx="1025538" cy="341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2" idx="0"/>
          </p:cNvCxnSpPr>
          <p:nvPr/>
        </p:nvCxnSpPr>
        <p:spPr>
          <a:xfrm>
            <a:off x="6157962" y="4551221"/>
            <a:ext cx="0" cy="267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13" idx="0"/>
          </p:cNvCxnSpPr>
          <p:nvPr/>
        </p:nvCxnSpPr>
        <p:spPr>
          <a:xfrm flipH="1">
            <a:off x="8209037" y="4551221"/>
            <a:ext cx="1" cy="267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08" y="3037029"/>
            <a:ext cx="416238" cy="42625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00" y="5544101"/>
            <a:ext cx="416238" cy="42625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72" y="4444239"/>
            <a:ext cx="266221" cy="26622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31" y="5600771"/>
            <a:ext cx="400649" cy="40064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54" y="5626231"/>
            <a:ext cx="400649" cy="40064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12" y="4328035"/>
            <a:ext cx="400649" cy="40064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08" y="3100267"/>
            <a:ext cx="266221" cy="26622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92" y="4347085"/>
            <a:ext cx="400649" cy="4006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57" y="2992634"/>
            <a:ext cx="400649" cy="40064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00" y="4256304"/>
            <a:ext cx="416238" cy="42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974" y="2704912"/>
            <a:ext cx="6288138" cy="1448177"/>
          </a:xfrm>
        </p:spPr>
        <p:txBody>
          <a:bodyPr/>
          <a:lstStyle/>
          <a:p>
            <a:pPr algn="ctr"/>
            <a:r>
              <a:rPr lang="en-US" dirty="0" err="1" smtClean="0"/>
              <a:t>Primjena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igru</a:t>
            </a:r>
            <a:r>
              <a:rPr lang="en-US" dirty="0" smtClean="0"/>
              <a:t> “4 u </a:t>
            </a:r>
            <a:r>
              <a:rPr lang="en-US" dirty="0" err="1" smtClean="0"/>
              <a:t>nizu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Heuristi</a:t>
            </a:r>
            <a:r>
              <a:rPr lang="hr-HR" dirty="0" smtClean="0"/>
              <a:t>čka procjena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82" y="2028532"/>
            <a:ext cx="4219832" cy="3629899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3085713" y="4114978"/>
            <a:ext cx="1257628" cy="12576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0898" y="4743792"/>
            <a:ext cx="62362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85713" y="4114979"/>
            <a:ext cx="0" cy="6288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456899" y="4743792"/>
            <a:ext cx="628814" cy="6288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52" y="2628691"/>
            <a:ext cx="628902" cy="6289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92" y="2628691"/>
            <a:ext cx="628902" cy="6289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36973" y="3525045"/>
            <a:ext cx="421910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301" b="1" dirty="0"/>
              <a:t>0</a:t>
            </a:r>
            <a:endParaRPr lang="en-US" sz="3301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73234" y="3554865"/>
            <a:ext cx="421910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301" b="1" dirty="0"/>
              <a:t>0</a:t>
            </a:r>
            <a:endParaRPr lang="en-US" sz="3301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35782" y="3525044"/>
            <a:ext cx="421910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301" b="1" dirty="0"/>
              <a:t>2</a:t>
            </a:r>
            <a:endParaRPr lang="en-US" sz="3301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42182" y="3525043"/>
            <a:ext cx="421910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301" b="1" dirty="0"/>
              <a:t>4</a:t>
            </a:r>
            <a:endParaRPr lang="en-US" sz="3301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35782" y="3554864"/>
            <a:ext cx="421910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301" b="1" dirty="0"/>
              <a:t>7</a:t>
            </a:r>
            <a:endParaRPr lang="en-US" sz="3301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785721" y="3537748"/>
            <a:ext cx="421910" cy="600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301" b="1" dirty="0"/>
              <a:t>2</a:t>
            </a:r>
            <a:endParaRPr lang="en-US" sz="3301" b="1" dirty="0"/>
          </a:p>
        </p:txBody>
      </p:sp>
    </p:spTree>
    <p:extLst>
      <p:ext uri="{BB962C8B-B14F-4D97-AF65-F5344CB8AC3E}">
        <p14:creationId xmlns:p14="http://schemas.microsoft.com/office/powerpoint/2010/main" val="392505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4" grpId="1"/>
      <p:bldP spid="35" grpId="0"/>
      <p:bldP spid="35" grpId="1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1" y="2704912"/>
            <a:ext cx="5257800" cy="144817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904989"/>
            <a:ext cx="7620000" cy="1048023"/>
          </a:xfrm>
        </p:spPr>
        <p:txBody>
          <a:bodyPr anchor="ctr"/>
          <a:lstStyle/>
          <a:p>
            <a:pPr algn="ctr"/>
            <a:r>
              <a:rPr lang="en-US" dirty="0" err="1" smtClean="0"/>
              <a:t>Zahvaljujem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hr-HR" dirty="0" smtClean="0"/>
              <a:t>žnji </a:t>
            </a:r>
            <a:r>
              <a:rPr lang="hr-H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60042" y="6172200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https://github.com/vkristijan/4-in-a-row</a:t>
            </a:r>
          </a:p>
        </p:txBody>
      </p:sp>
    </p:spTree>
    <p:extLst>
      <p:ext uri="{BB962C8B-B14F-4D97-AF65-F5344CB8AC3E}">
        <p14:creationId xmlns:p14="http://schemas.microsoft.com/office/powerpoint/2010/main" val="605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127</Words>
  <Application>Microsoft Office PowerPoint</Application>
  <PresentationFormat>On-screen Show (4:3)</PresentationFormat>
  <Paragraphs>24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Books 16x9</vt:lpstr>
      <vt:lpstr>Algoritam Minimaks</vt:lpstr>
      <vt:lpstr>Igre ukupne sume nula</vt:lpstr>
      <vt:lpstr>Algoritam Minimaks</vt:lpstr>
      <vt:lpstr>PowerPoint Presentation</vt:lpstr>
      <vt:lpstr>Primjena na igru “4 u nizu”</vt:lpstr>
      <vt:lpstr>Heuristička procjena</vt:lpstr>
      <vt:lpstr>Demo</vt:lpstr>
      <vt:lpstr>Zahvaljujem na pažnji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2016-05-19T19:31:01Z</dcterms:created>
  <dcterms:modified xsi:type="dcterms:W3CDTF">2016-05-29T17:23:01Z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