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5F2A7-6262-4A85-8BCC-32ED86D39764}" v="31" dt="2020-07-12T05:34:40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FFBD9-6924-4AB8-8E40-BAF8A3B4175B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F6A6C-6A01-4078-9D8C-9048D690E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51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F261C8-F6CA-490F-8E85-8E5880B69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29BDC7-A08A-4123-9536-99C1760D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866014-96C9-4311-A668-EB5CB6C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6E8F-9DC8-4186-809A-DE972D19BEFC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158C7-0036-4898-A7D2-5DA1D106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FD7F8-A963-4657-944D-FA0F6E1B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5719-3DF3-48F9-B019-E7DF3787D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56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26FA2A-4C14-4E17-8FD4-FE8AC727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81238B-4805-41B7-B6CF-312BFC865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5D9BA-2963-4740-AD38-0E5F2D5F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6E8F-9DC8-4186-809A-DE972D19BEFC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4DD631-25FD-4792-A6A8-28095BCD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23F5C7-0140-4A3D-B285-541E777E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5719-3DF3-48F9-B019-E7DF3787D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2CA624-967B-4E88-803A-9DB2C6FE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1FF950-F12D-4FA3-89A9-9790CECF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385539-5541-45C1-9DB7-48FF0F17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6E8F-9DC8-4186-809A-DE972D19BEFC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8793DF-E2C1-49B9-95EC-A8F20AA8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0FD330-AC83-4AF1-9ECE-44C9724E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5719-3DF3-48F9-B019-E7DF3787D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49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A288D-93FD-42A8-9AD2-B598C312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3432A-34CD-44B2-BE6A-96DDADD7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56993E-CF63-4392-8934-BDBC9BB3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6E8F-9DC8-4186-809A-DE972D19BEFC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CF3E3-669F-49E6-B14D-24A49BAD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619B4-44C5-4CAC-AC6F-D04392BA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5719-3DF3-48F9-B019-E7DF3787D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0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2AA95-2401-4821-9C98-3BCB528E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CABEC-0414-4A68-800D-6CF1CCE0B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6A469A-75ED-4CA0-ADF0-F2025ABF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6E8F-9DC8-4186-809A-DE972D19BEFC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57C170-B89A-4003-B1EC-625842C0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94683-0EB1-49AC-A40C-29FA6988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5719-3DF3-48F9-B019-E7DF3787D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6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29480-34BC-4E4A-A02A-EA296700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69699C-9AD8-484C-AF19-84D31897F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AFD427-03C3-4DFE-8B34-0071E60CC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42D76B-E58F-45F8-AD8B-0E4F3FE3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6E8F-9DC8-4186-809A-DE972D19BEFC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E3A24-6870-4467-BC36-7D8A0EB8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62DAF3-6619-4EC9-ACA8-6CCA0B8B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5719-3DF3-48F9-B019-E7DF3787D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55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8A285-03DE-4B5F-9F4D-819EE33A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1FCA8A-D4F6-4ACE-9E9D-B16D2E778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ADD904-4CA2-49AB-BAC1-F38E9F2F1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8455CC-E03B-41AF-95FF-5C5025AD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EEFD76-1264-4981-90EC-6EA2583CC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9601D8-A52E-4813-BC2F-C3A061CA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6E8F-9DC8-4186-809A-DE972D19BEFC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75BA6D-A6E0-4A0B-8060-49E7F2CD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68B616-709C-4ED5-905E-7D2161EB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5719-3DF3-48F9-B019-E7DF3787D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4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18970-241C-46E0-AFD2-2595D9DA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05107F-C497-41F5-BB19-E9C9350B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6E8F-9DC8-4186-809A-DE972D19BEFC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79708B-8ADF-4844-AA64-4D36EA0F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58D724-7665-4C3A-A419-B5D882CA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5719-3DF3-48F9-B019-E7DF3787D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76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9CEA67-981E-45AB-9FF3-E0AC0705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6E8F-9DC8-4186-809A-DE972D19BEFC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60B4D2-405C-4460-AF42-02E3306B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394C40-D160-479C-9A15-92FD3706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5719-3DF3-48F9-B019-E7DF3787D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8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DD19D-8314-4677-8318-E4376C7A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15617A-7382-4CAE-9A6F-3788CC68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96A014-6B11-4E0B-9C46-C2EC066D5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9C0353-ECCE-4638-96BF-49066CDC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6E8F-9DC8-4186-809A-DE972D19BEFC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ABF1A1-C2A7-4E0D-A892-8A244641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641CC0-B223-458A-8A7C-86C920C9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5719-3DF3-48F9-B019-E7DF3787D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30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424DF-88F9-46AC-A5F6-D863AD8C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2DCA97-8F89-4518-8993-A0B16A4D7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6B6F2D-EDAC-4958-8955-305B4C801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7C7EBF-869F-4F34-8726-4519DF8B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6E8F-9DC8-4186-809A-DE972D19BEFC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3A2A19-5725-49EA-956C-E3818007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0CACA-E86B-4193-BCD9-E1C7C1CD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5719-3DF3-48F9-B019-E7DF3787D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48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A305F1-37E9-4BDD-B1E6-5F1ABC3F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9E7FCF-7441-4F45-94A3-02290717F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DA8EA5-ECEA-46BF-9EC7-AAFC3E71C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6E8F-9DC8-4186-809A-DE972D19BEFC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129C35-4E62-4793-AE51-9A80289F3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623D13-7D49-41E8-B8BD-7D6A703C4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5719-3DF3-48F9-B019-E7DF3787D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38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9905F-ED21-4EBF-AB9A-F162AC762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53ABC6-A441-472E-996C-487ED7C57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テーブル, 座る, グリーン, 交通 が含まれている画像&#10;&#10;自動的に生成された説明">
            <a:extLst>
              <a:ext uri="{FF2B5EF4-FFF2-40B4-BE49-F238E27FC236}">
                <a16:creationId xmlns:a16="http://schemas.microsoft.com/office/drawing/2014/main" id="{199214BE-390C-4D76-BD7C-8C13B7E3FD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" b="642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5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47624-DB08-49C8-B31F-33ACAD9B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表示要素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02E75-4654-42D3-BEB9-EB96E875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/>
          <a:lstStyle/>
          <a:p>
            <a:r>
              <a:rPr kumimoji="1" lang="ja-JP" altLang="en-US" dirty="0"/>
              <a:t>針路（方位）</a:t>
            </a:r>
            <a:endParaRPr lang="en-US" altLang="ja-JP" dirty="0"/>
          </a:p>
          <a:p>
            <a:r>
              <a:rPr kumimoji="1" lang="ja-JP" altLang="en-US" dirty="0"/>
              <a:t>仰角</a:t>
            </a:r>
            <a:r>
              <a:rPr kumimoji="1" lang="en-US" altLang="ja-JP" dirty="0"/>
              <a:t>/</a:t>
            </a:r>
            <a:r>
              <a:rPr lang="ja-JP" altLang="en-US" dirty="0"/>
              <a:t>俯角</a:t>
            </a:r>
            <a:endParaRPr kumimoji="1" lang="en-US" altLang="ja-JP" dirty="0"/>
          </a:p>
          <a:p>
            <a:r>
              <a:rPr lang="ja-JP" altLang="en-US" dirty="0"/>
              <a:t>高度</a:t>
            </a:r>
            <a:endParaRPr lang="en-US" altLang="ja-JP" dirty="0"/>
          </a:p>
          <a:p>
            <a:r>
              <a:rPr kumimoji="1" lang="ja-JP" altLang="en-US" dirty="0"/>
              <a:t>速度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地点マーカー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67309C0-633D-4B94-B5BE-9C05BBD3E460}"/>
              </a:ext>
            </a:extLst>
          </p:cNvPr>
          <p:cNvSpPr txBox="1">
            <a:spLocks/>
          </p:cNvSpPr>
          <p:nvPr/>
        </p:nvSpPr>
        <p:spPr>
          <a:xfrm>
            <a:off x="5364480" y="1825625"/>
            <a:ext cx="4526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F527C84-AD5D-42EA-8AAB-52D00EEC9688}"/>
              </a:ext>
            </a:extLst>
          </p:cNvPr>
          <p:cNvSpPr txBox="1">
            <a:spLocks/>
          </p:cNvSpPr>
          <p:nvPr/>
        </p:nvSpPr>
        <p:spPr>
          <a:xfrm>
            <a:off x="5364480" y="1825625"/>
            <a:ext cx="4526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失速</a:t>
            </a:r>
            <a:endParaRPr lang="en-US" altLang="ja-JP" dirty="0"/>
          </a:p>
          <a:p>
            <a:r>
              <a:rPr lang="ja-JP" altLang="en-US" dirty="0"/>
              <a:t>対地衝突</a:t>
            </a:r>
            <a:endParaRPr lang="en-US" altLang="ja-JP" dirty="0"/>
          </a:p>
          <a:p>
            <a:r>
              <a:rPr lang="ja-JP" altLang="en-US" dirty="0"/>
              <a:t>エリトラ耐久</a:t>
            </a:r>
            <a:endParaRPr lang="en-US" altLang="ja-JP" dirty="0"/>
          </a:p>
          <a:p>
            <a:r>
              <a:rPr lang="ja-JP" altLang="en-US" dirty="0"/>
              <a:t>花火残数</a:t>
            </a:r>
          </a:p>
        </p:txBody>
      </p:sp>
    </p:spTree>
    <p:extLst>
      <p:ext uri="{BB962C8B-B14F-4D97-AF65-F5344CB8AC3E}">
        <p14:creationId xmlns:p14="http://schemas.microsoft.com/office/powerpoint/2010/main" val="364123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FE2C4-B196-4FA1-97AF-A8528CEF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対応シーン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94527-A05F-4AC7-9AE9-BD588C79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エリトラ飛行</a:t>
            </a:r>
            <a:endParaRPr kumimoji="1" lang="en-US" altLang="ja-JP" dirty="0"/>
          </a:p>
          <a:p>
            <a:r>
              <a:rPr lang="ja-JP" altLang="en-US" dirty="0"/>
              <a:t>高所からの落下</a:t>
            </a:r>
            <a:endParaRPr lang="en-US" altLang="ja-JP" dirty="0"/>
          </a:p>
          <a:p>
            <a:r>
              <a:rPr kumimoji="1" lang="ja-JP" altLang="en-US" dirty="0"/>
              <a:t>水中遊泳？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一人称視点</a:t>
            </a:r>
            <a:endParaRPr lang="en-US" altLang="ja-JP" dirty="0"/>
          </a:p>
          <a:p>
            <a:r>
              <a:rPr kumimoji="1" lang="ja-JP" altLang="en-US" dirty="0"/>
              <a:t>三人称視点（前方・後方）</a:t>
            </a:r>
          </a:p>
        </p:txBody>
      </p:sp>
    </p:spTree>
    <p:extLst>
      <p:ext uri="{BB962C8B-B14F-4D97-AF65-F5344CB8AC3E}">
        <p14:creationId xmlns:p14="http://schemas.microsoft.com/office/powerpoint/2010/main" val="52530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39</Words>
  <Application>Microsoft Office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表示要素</vt:lpstr>
      <vt:lpstr>対応シーン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gray cat</dc:creator>
  <cp:lastModifiedBy>gray cat</cp:lastModifiedBy>
  <cp:revision>2</cp:revision>
  <dcterms:created xsi:type="dcterms:W3CDTF">2020-07-12T03:55:37Z</dcterms:created>
  <dcterms:modified xsi:type="dcterms:W3CDTF">2020-07-12T06:21:58Z</dcterms:modified>
</cp:coreProperties>
</file>