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헌민/선임연구원/SW Platform(연)Autosar Adaptive Task(hunmin.lim@lge.com)" initials="임PAT" lastIdx="1" clrIdx="0">
    <p:extLst>
      <p:ext uri="{19B8F6BF-5375-455C-9EA6-DF929625EA0E}">
        <p15:presenceInfo xmlns:p15="http://schemas.microsoft.com/office/powerpoint/2012/main" userId="S-1-5-21-2543426832-1914326140-3112152631-9663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4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3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4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0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8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ED37-6033-464C-A97D-A7F6D958F6BA}" type="datetimeFigureOut">
              <a:rPr lang="ko-KR" altLang="en-US" smtClean="0"/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C3B5-1DC9-4489-8565-536FCDA92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70167"/>
              </p:ext>
            </p:extLst>
          </p:nvPr>
        </p:nvGraphicFramePr>
        <p:xfrm>
          <a:off x="535778" y="342899"/>
          <a:ext cx="113394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82"/>
                <a:gridCol w="2607058"/>
                <a:gridCol w="2581835"/>
                <a:gridCol w="1500094"/>
                <a:gridCol w="3352799"/>
              </a:tblGrid>
              <a:tr h="286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Method(Event)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Event group 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Sub-element</a:t>
                      </a:r>
                      <a:endParaRPr lang="ko-KR" altLang="en-US" dirty="0"/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Radar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0x0063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0660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updateRate</a:t>
                      </a:r>
                      <a:r>
                        <a:rPr lang="en-US" altLang="ko-KR" dirty="0" smtClean="0"/>
                        <a:t>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0x8bb8 : notification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0x0bb9 : getter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0x0bba : setter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: uint32</a:t>
                      </a:r>
                      <a:endParaRPr lang="ko-KR" altLang="en-US" dirty="0"/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FrontObjectDistance</a:t>
                      </a:r>
                      <a:r>
                        <a:rPr lang="en-US" altLang="ko-KR" dirty="0" smtClean="0"/>
                        <a:t>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0x8bbc : notification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: uint16</a:t>
                      </a:r>
                      <a:endParaRPr lang="ko-KR" altLang="en-US" dirty="0"/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RearObjectDistance</a:t>
                      </a:r>
                      <a:r>
                        <a:rPr lang="en-US" altLang="ko-KR" dirty="0" smtClean="0"/>
                        <a:t>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0x0bbe</a:t>
                      </a:r>
                      <a:r>
                        <a:rPr lang="en-US" altLang="ko-KR" baseline="0" dirty="0" smtClean="0"/>
                        <a:t> : getter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- : uint16</a:t>
                      </a:r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ObjectDetectionLimit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0x0bc3 : setter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 : uint16</a:t>
                      </a:r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brakeEvent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0x8001 : 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bool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objectVector</a:t>
                      </a:r>
                      <a:r>
                        <a:rPr lang="en-US" altLang="ko-KR" baseline="0" dirty="0" smtClean="0"/>
                        <a:t> : vector&lt;uint8&gt;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parkingBrakeEvent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0x8002 : 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active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err="1" smtClean="0"/>
                        <a:t>bool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err="1" smtClean="0"/>
                        <a:t>objectVector</a:t>
                      </a:r>
                      <a:r>
                        <a:rPr lang="en-US" altLang="ko-KR" baseline="0" dirty="0" smtClean="0"/>
                        <a:t> : vector&lt;uint8&gt;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Adjust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0x80e8</a:t>
                      </a:r>
                      <a:r>
                        <a:rPr lang="en-US" altLang="ko-KR" baseline="0" dirty="0" smtClean="0"/>
                        <a:t> : 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success : </a:t>
                      </a:r>
                      <a:r>
                        <a:rPr lang="en-US" altLang="ko-KR" dirty="0" err="1" smtClean="0"/>
                        <a:t>bool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effective_position</a:t>
                      </a:r>
                      <a:r>
                        <a:rPr lang="en-US" altLang="ko-KR" dirty="0" smtClean="0"/>
                        <a:t> : </a:t>
                      </a:r>
                      <a:r>
                        <a:rPr lang="en-US" altLang="ko-KR" dirty="0" err="1" smtClean="0"/>
                        <a:t>struct</a:t>
                      </a:r>
                      <a:r>
                        <a:rPr lang="en-US" altLang="ko-KR" dirty="0" smtClean="0"/>
                        <a:t> &lt;int32, int32, int32&gt;</a:t>
                      </a:r>
                    </a:p>
                  </a:txBody>
                  <a:tcPr/>
                </a:tc>
              </a:tr>
              <a:tr h="2865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Calibrate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0x80f2 :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result : </a:t>
                      </a:r>
                      <a:r>
                        <a:rPr lang="en-US" altLang="ko-KR" dirty="0" err="1" smtClean="0"/>
                        <a:t>bool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5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835" y="782917"/>
            <a:ext cx="49066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Fusion app</a:t>
            </a:r>
            <a:r>
              <a:rPr lang="ko-KR" altLang="en-US" smtClean="0"/>
              <a:t>동작 </a:t>
            </a:r>
            <a:r>
              <a:rPr lang="en-US" altLang="ko-KR" dirty="0" smtClean="0"/>
              <a:t>sequence (Method/getter)</a:t>
            </a:r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// Testing Field Getter.</a:t>
            </a:r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this-&gt;</a:t>
            </a:r>
            <a:r>
              <a:rPr lang="en-US" altLang="ko-KR" dirty="0" err="1"/>
              <a:t>fieldGetter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// Testing Field Setter.</a:t>
            </a:r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this-&gt;</a:t>
            </a:r>
            <a:r>
              <a:rPr lang="en-US" altLang="ko-KR" dirty="0" err="1"/>
              <a:t>fieldSetter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// Testing Synchronous Method Call.</a:t>
            </a:r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this-&gt;</a:t>
            </a:r>
            <a:r>
              <a:rPr lang="en-US" altLang="ko-KR" dirty="0" err="1"/>
              <a:t>syncMethodCall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// Testing Asynchronous Methods Call.</a:t>
            </a:r>
          </a:p>
          <a:p>
            <a:r>
              <a:rPr lang="en-US" altLang="ko-KR" dirty="0"/>
              <a:t>/************************************/</a:t>
            </a:r>
          </a:p>
          <a:p>
            <a:r>
              <a:rPr lang="en-US" altLang="ko-KR" dirty="0"/>
              <a:t>this-&gt;</a:t>
            </a:r>
            <a:r>
              <a:rPr lang="en-US" altLang="ko-KR" dirty="0" err="1"/>
              <a:t>asyncMethodCall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314919" y="21564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Request message</a:t>
            </a:r>
            <a:r>
              <a:rPr lang="ko-KR" altLang="en-US" smtClean="0"/>
              <a:t>는 반복해서 보내지 않는다</a:t>
            </a:r>
            <a:r>
              <a:rPr lang="en-US" altLang="ko-KR" dirty="0" smtClean="0"/>
              <a:t>.</a:t>
            </a:r>
            <a:r>
              <a:rPr lang="ko-KR" altLang="en-US" smtClean="0"/>
              <a:t> 순차적으로 전송한다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updateRate</a:t>
            </a:r>
            <a:r>
              <a:rPr lang="en-US" altLang="ko-KR" dirty="0" smtClean="0"/>
              <a:t> </a:t>
            </a:r>
            <a:r>
              <a:rPr lang="en-US" altLang="ko-KR" dirty="0"/>
              <a:t>Request(getter:0x0bb9)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RearObjectDistance</a:t>
            </a:r>
            <a:r>
              <a:rPr lang="en-US" altLang="ko-KR" dirty="0"/>
              <a:t> Request(getter:0x0bbe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ObjectDetectionLimit</a:t>
            </a:r>
            <a:r>
              <a:rPr lang="en-US" altLang="ko-KR" dirty="0" smtClean="0"/>
              <a:t>(setter:0x0bc3) : </a:t>
            </a:r>
            <a:r>
              <a:rPr lang="ko-KR" altLang="en-US" smtClean="0"/>
              <a:t>조건문때문에 매번 호출되지않아 </a:t>
            </a:r>
            <a:r>
              <a:rPr lang="en-US" altLang="ko-KR" dirty="0" smtClean="0"/>
              <a:t>if</a:t>
            </a:r>
            <a:r>
              <a:rPr lang="ko-KR" altLang="en-US" smtClean="0"/>
              <a:t>문 </a:t>
            </a:r>
            <a:r>
              <a:rPr lang="en-US" altLang="ko-KR" dirty="0" smtClean="0"/>
              <a:t>block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dk1"/>
                </a:solidFill>
              </a:rPr>
              <a:t>Calibrate Request(method:0x80fe</a:t>
            </a:r>
            <a:r>
              <a:rPr lang="en-US" altLang="ko-KR" dirty="0" smtClean="0">
                <a:solidFill>
                  <a:schemeClr val="dk1"/>
                </a:solidFill>
              </a:rPr>
              <a:t>)(synchronous)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504330" y="2662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FrontObjectDistance</a:t>
            </a:r>
            <a:r>
              <a:rPr lang="en-US" altLang="ko-KR" dirty="0"/>
              <a:t> </a:t>
            </a:r>
            <a:r>
              <a:rPr lang="en-US" altLang="ko-KR" dirty="0" smtClean="0"/>
              <a:t>notification</a:t>
            </a:r>
            <a:r>
              <a:rPr lang="ko-KR" altLang="en-US" smtClean="0"/>
              <a:t>을 위해서는</a:t>
            </a:r>
            <a:endParaRPr lang="en-US" altLang="ko-KR" dirty="0" smtClean="0"/>
          </a:p>
          <a:p>
            <a:r>
              <a:rPr lang="en-US" altLang="ko-KR" dirty="0" err="1" smtClean="0"/>
              <a:t>ObjectDetectionLimit</a:t>
            </a:r>
            <a:r>
              <a:rPr lang="en-US" altLang="ko-KR" dirty="0" smtClean="0"/>
              <a:t>(setter)</a:t>
            </a:r>
            <a:r>
              <a:rPr lang="ko-KR" altLang="en-US" smtClean="0"/>
              <a:t>가 선행 되어야 한다</a:t>
            </a:r>
            <a:r>
              <a:rPr lang="en-US" altLang="ko-KR" dirty="0"/>
              <a:t>.</a:t>
            </a:r>
            <a:r>
              <a:rPr lang="ko-KR" altLang="en-US" smtClean="0"/>
              <a:t>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211233" y="3364323"/>
            <a:ext cx="4229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 void FusionActivity::fieldSetter()</a:t>
            </a:r>
          </a:p>
          <a:p>
            <a:r>
              <a:rPr lang="ko-KR" altLang="en-US" sz="600" dirty="0"/>
              <a:t>246 {</a:t>
            </a:r>
          </a:p>
          <a:p>
            <a:r>
              <a:rPr lang="ko-KR" altLang="en-US" sz="600" dirty="0"/>
              <a:t>247     LogStream logMsg{m_logger.LogVerbose()};</a:t>
            </a:r>
          </a:p>
          <a:p>
            <a:r>
              <a:rPr lang="ko-KR" altLang="en-US" sz="600" dirty="0"/>
              <a:t>248     if (m_act_count % 7 == 0) {</a:t>
            </a:r>
          </a:p>
          <a:p>
            <a:r>
              <a:rPr lang="ko-KR" altLang="en-US" sz="600" dirty="0"/>
              <a:t>249         // Use Setter to reset the Field value.</a:t>
            </a:r>
          </a:p>
          <a:p>
            <a:r>
              <a:rPr lang="ko-KR" altLang="en-US" sz="600" dirty="0"/>
              <a:t>250         // XXX: According to the explanatory the returned object should be</a:t>
            </a:r>
          </a:p>
          <a:p>
            <a:r>
              <a:rPr lang="ko-KR" altLang="en-US" sz="600" dirty="0"/>
              <a:t>251         // ara::com::Future&lt;FieldType&gt; but with the current implementation of</a:t>
            </a:r>
          </a:p>
          <a:p>
            <a:r>
              <a:rPr lang="ko-KR" altLang="en-US" sz="600" dirty="0"/>
              <a:t>252         // ara::com it's void(const_reference).</a:t>
            </a:r>
          </a:p>
          <a:p>
            <a:r>
              <a:rPr lang="ko-KR" altLang="en-US" sz="600" dirty="0"/>
              <a:t>253         m_proxy-&gt;UpdateRate.Set(0);</a:t>
            </a:r>
          </a:p>
          <a:p>
            <a:r>
              <a:rPr lang="ko-KR" altLang="en-US" sz="600" dirty="0"/>
              <a:t>254</a:t>
            </a:r>
          </a:p>
          <a:p>
            <a:r>
              <a:rPr lang="ko-KR" altLang="en-US" sz="600" dirty="0"/>
              <a:t>255         /*</a:t>
            </a:r>
          </a:p>
          <a:p>
            <a:r>
              <a:rPr lang="ko-KR" altLang="en-US" sz="600" dirty="0"/>
              <a:t>256         try {</a:t>
            </a:r>
          </a:p>
          <a:p>
            <a:r>
              <a:rPr lang="ko-KR" altLang="en-US" sz="600" dirty="0"/>
              <a:t>257             fut.wait();</a:t>
            </a:r>
          </a:p>
          <a:p>
            <a:r>
              <a:rPr lang="ko-KR" altLang="en-US" sz="600" dirty="0"/>
              <a:t>258         }</a:t>
            </a:r>
          </a:p>
          <a:p>
            <a:r>
              <a:rPr lang="ko-KR" altLang="en-US" sz="600" dirty="0"/>
              <a:t>259         catch (std::exception &amp;e) {</a:t>
            </a:r>
          </a:p>
          <a:p>
            <a:r>
              <a:rPr lang="ko-KR" altLang="en-US" sz="600" dirty="0"/>
              <a:t>260             logMsg &lt;&lt; e.what();</a:t>
            </a:r>
          </a:p>
          <a:p>
            <a:r>
              <a:rPr lang="ko-KR" altLang="en-US" sz="600" dirty="0"/>
              <a:t>261         }*/</a:t>
            </a:r>
          </a:p>
          <a:p>
            <a:r>
              <a:rPr lang="ko-KR" altLang="en-US" sz="600" dirty="0"/>
              <a:t>262     }</a:t>
            </a:r>
          </a:p>
          <a:p>
            <a:r>
              <a:rPr lang="ko-KR" altLang="en-US" sz="600" dirty="0"/>
              <a:t>263</a:t>
            </a:r>
          </a:p>
          <a:p>
            <a:r>
              <a:rPr lang="ko-KR" altLang="en-US" sz="600" dirty="0"/>
              <a:t>264     //if (m_act_count % 5 == 0) {</a:t>
            </a:r>
          </a:p>
          <a:p>
            <a:r>
              <a:rPr lang="ko-KR" altLang="en-US" sz="600" dirty="0"/>
              <a:t>265         std::uint16_t distance = m_ud_5_30(m_rand_eng);</a:t>
            </a:r>
          </a:p>
          <a:p>
            <a:r>
              <a:rPr lang="ko-KR" altLang="en-US" sz="600" dirty="0"/>
              <a:t>266         // Use Setter to reset the Field value.</a:t>
            </a:r>
          </a:p>
          <a:p>
            <a:r>
              <a:rPr lang="ko-KR" altLang="en-US" sz="600" dirty="0"/>
              <a:t>267         // XXX: According to the explanatory the returned object should be</a:t>
            </a:r>
          </a:p>
          <a:p>
            <a:r>
              <a:rPr lang="ko-KR" altLang="en-US" sz="600" dirty="0"/>
              <a:t>268         // ara::com::Future&lt;FieldType&gt; but with the current implementation of</a:t>
            </a:r>
          </a:p>
          <a:p>
            <a:r>
              <a:rPr lang="ko-KR" altLang="en-US" sz="600" dirty="0"/>
              <a:t>269         // ara::com it's void(const_reference).</a:t>
            </a:r>
          </a:p>
          <a:p>
            <a:r>
              <a:rPr lang="ko-KR" altLang="en-US" sz="600" dirty="0"/>
              <a:t>270         m_proxy-&gt;ObjectDetectionLimit.Set(distance);</a:t>
            </a:r>
          </a:p>
          <a:p>
            <a:r>
              <a:rPr lang="ko-KR" altLang="en-US" sz="600" dirty="0"/>
              <a:t>271</a:t>
            </a:r>
          </a:p>
          <a:p>
            <a:r>
              <a:rPr lang="ko-KR" altLang="en-US" sz="600" dirty="0"/>
              <a:t>272         /*</a:t>
            </a:r>
          </a:p>
          <a:p>
            <a:r>
              <a:rPr lang="ko-KR" altLang="en-US" sz="600" dirty="0"/>
              <a:t>273         try {</a:t>
            </a:r>
          </a:p>
          <a:p>
            <a:r>
              <a:rPr lang="ko-KR" altLang="en-US" sz="600" dirty="0"/>
              <a:t>274             fut.wait();</a:t>
            </a:r>
          </a:p>
          <a:p>
            <a:r>
              <a:rPr lang="ko-KR" altLang="en-US" sz="600" dirty="0"/>
              <a:t>275         }</a:t>
            </a:r>
          </a:p>
          <a:p>
            <a:r>
              <a:rPr lang="ko-KR" altLang="en-US" sz="600" dirty="0"/>
              <a:t>276         catch (std::exception &amp;e) {</a:t>
            </a:r>
          </a:p>
          <a:p>
            <a:r>
              <a:rPr lang="ko-KR" altLang="en-US" sz="600" dirty="0"/>
              <a:t>277             logMsg &lt;&lt; e.what();</a:t>
            </a:r>
          </a:p>
          <a:p>
            <a:r>
              <a:rPr lang="ko-KR" altLang="en-US" sz="600" dirty="0"/>
              <a:t>278         }*/</a:t>
            </a:r>
          </a:p>
          <a:p>
            <a:r>
              <a:rPr lang="ko-KR" altLang="en-US" sz="600" dirty="0"/>
              <a:t>279    // }</a:t>
            </a:r>
          </a:p>
          <a:p>
            <a:r>
              <a:rPr lang="ko-KR" altLang="en-US" sz="600" dirty="0"/>
              <a:t>280 }</a:t>
            </a:r>
          </a:p>
        </p:txBody>
      </p:sp>
    </p:spTree>
    <p:extLst>
      <p:ext uri="{BB962C8B-B14F-4D97-AF65-F5344CB8AC3E}">
        <p14:creationId xmlns:p14="http://schemas.microsoft.com/office/powerpoint/2010/main" val="53049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30601</TotalTime>
  <Words>395</Words>
  <Application>Microsoft Office PowerPoint</Application>
  <PresentationFormat>와이드스크린</PresentationFormat>
  <Paragraphs>105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임헌민/선임연구원/SW Platform(연)Autosar Adaptive Task(hunmin.lim@lge.com)</dc:creator>
  <cp:lastModifiedBy>임헌민/선임연구원/SW Platform(연)Autosar Adaptive Task(hunmin.lim@lge.com)</cp:lastModifiedBy>
  <cp:revision>37</cp:revision>
  <dcterms:created xsi:type="dcterms:W3CDTF">2020-01-30T02:10:06Z</dcterms:created>
  <dcterms:modified xsi:type="dcterms:W3CDTF">2020-10-05T06:07:09Z</dcterms:modified>
</cp:coreProperties>
</file>