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e4fd9e4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e4fd9e4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e4fd9e49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e4fd9e49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e4fd9e49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7e4fd9e49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e4fd9e49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e4fd9e49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e4fd9e49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7e4fd9e49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achinelearningmastery.com/choose-an-activation-function-for-deep-learning/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owardsai.net/p/machine-learning/main-types-of-neural-networks-and-its-applications-tutorial-734480d7ec8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baeldung.com/cs/training-validation-loss-deep-learning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78300" y="4497700"/>
            <a:ext cx="85206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https://machinelearningmastery.com/choose-an-activation-function-for-deep-learning/</a:t>
            </a:r>
            <a:endParaRPr sz="10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00" y="201937"/>
            <a:ext cx="9144003" cy="4384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0" y="449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https://towardsai.net/p/machine-learning/main-types-of-neural-networks-and-its-applications-tutorial-734480d7ec8e</a:t>
            </a:r>
            <a:endParaRPr sz="10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000" y="-5"/>
            <a:ext cx="9144003" cy="4018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30075" y="43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Validation Loss in Deep Learning- Underfitting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4526000"/>
            <a:ext cx="8520600" cy="4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740" u="sng">
                <a:solidFill>
                  <a:schemeClr val="hlink"/>
                </a:solidFill>
                <a:hlinkClick r:id="rId3"/>
              </a:rPr>
              <a:t>https://www.baeldung.com/cs/training-validation-loss-deep-learning</a:t>
            </a:r>
            <a:endParaRPr sz="74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44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3675" y="1307725"/>
            <a:ext cx="5501691" cy="321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125" y="1196850"/>
            <a:ext cx="6917949" cy="357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fit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925" y="1017725"/>
            <a:ext cx="6393476" cy="387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