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86" r:id="rId16"/>
  </p:sldIdLst>
  <p:sldSz cx="9144000" cy="5143500" type="screen16x9"/>
  <p:notesSz cx="6858000" cy="9144000"/>
  <p:embeddedFontLst>
    <p:embeddedFont>
      <p:font typeface="DM Sans" pitchFamily="2" charset="77"/>
      <p:regular r:id="rId18"/>
      <p:bold r:id="rId19"/>
      <p:italic r:id="rId20"/>
      <p:boldItalic r:id="rId21"/>
    </p:embeddedFont>
    <p:embeddedFont>
      <p:font typeface="DM Sans Medium" pitchFamily="2" charset="77"/>
      <p:regular r:id="rId22"/>
      <p:bold r:id="rId23"/>
      <p:italic r:id="rId24"/>
      <p:boldItalic r:id="rId25"/>
    </p:embeddedFont>
    <p:embeddedFont>
      <p:font typeface="Montserrat" pitchFamily="2" charset="77"/>
      <p:regular r:id="rId26"/>
      <p:bold r:id="rId27"/>
      <p:italic r:id="rId28"/>
      <p:boldItalic r:id="rId29"/>
    </p:embeddedFont>
    <p:embeddedFont>
      <p:font typeface="Montserrat Medium" panose="020F0502020204030204" pitchFamily="34" charset="0"/>
      <p:regular r:id="rId30"/>
      <p:bold r:id="rId31"/>
      <p:italic r:id="rId32"/>
      <p:boldItalic r:id="rId33"/>
    </p:embeddedFont>
    <p:embeddedFont>
      <p:font typeface="Poppins" pitchFamily="2" charset="77"/>
      <p:regular r:id="rId34"/>
      <p:bold r:id="rId35"/>
      <p:italic r:id="rId36"/>
      <p:boldItalic r:id="rId37"/>
    </p:embeddedFont>
    <p:embeddedFont>
      <p:font typeface="Poppins Medium" panose="020B0604020202020204" pitchFamily="34" charset="0"/>
      <p:regular r:id="rId38"/>
      <p:bold r:id="rId39"/>
      <p:italic r:id="rId40"/>
      <p:boldItalic r:id="rId41"/>
    </p:embeddedFont>
    <p:embeddedFont>
      <p:font typeface="Poppins SemiBold" panose="020B0604020202020204" pitchFamily="3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70" roundtripDataSignature="AMtx7mhcBpp8ED5K+qOikvi9Isir3d7h1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0BCFC1F-2B07-4724-B5D0-25964D70B8F0}">
  <a:tblStyle styleId="{A0BCFC1F-2B07-4724-B5D0-25964D70B8F0}" styleName="Table_0">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58"/>
  </p:normalViewPr>
  <p:slideViewPr>
    <p:cSldViewPr snapToGrid="0">
      <p:cViewPr varScale="1">
        <p:scale>
          <a:sx n="160" d="100"/>
          <a:sy n="160" d="100"/>
        </p:scale>
        <p:origin x="784" y="17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9" Type="http://schemas.openxmlformats.org/officeDocument/2006/relationships/font" Target="fonts/font22.fntdata"/><Relationship Id="rId21" Type="http://schemas.openxmlformats.org/officeDocument/2006/relationships/font" Target="fonts/font4.fntdata"/><Relationship Id="rId34" Type="http://schemas.openxmlformats.org/officeDocument/2006/relationships/font" Target="fonts/font17.fntdata"/><Relationship Id="rId42" Type="http://schemas.openxmlformats.org/officeDocument/2006/relationships/font" Target="fonts/font25.fntdata"/><Relationship Id="rId7" Type="http://schemas.openxmlformats.org/officeDocument/2006/relationships/slide" Target="slides/slide6.xml"/><Relationship Id="rId71"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2.fntdata"/><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font" Target="fonts/font20.fntdata"/><Relationship Id="rId40" Type="http://schemas.openxmlformats.org/officeDocument/2006/relationships/font" Target="fonts/font23.fntdata"/><Relationship Id="rId45" Type="http://schemas.openxmlformats.org/officeDocument/2006/relationships/font" Target="fonts/font28.fntdata"/><Relationship Id="rId7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font" Target="fonts/font19.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4" Type="http://schemas.openxmlformats.org/officeDocument/2006/relationships/font" Target="fonts/font27.fntdata"/><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font" Target="fonts/font18.fntdata"/><Relationship Id="rId43" Type="http://schemas.openxmlformats.org/officeDocument/2006/relationships/font" Target="fonts/font26.fntdata"/><Relationship Id="rId8" Type="http://schemas.openxmlformats.org/officeDocument/2006/relationships/slide" Target="slides/slide7.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38" Type="http://schemas.openxmlformats.org/officeDocument/2006/relationships/font" Target="fonts/font21.fntdata"/><Relationship Id="rId20" Type="http://schemas.openxmlformats.org/officeDocument/2006/relationships/font" Target="fonts/font3.fntdata"/><Relationship Id="rId41" Type="http://schemas.openxmlformats.org/officeDocument/2006/relationships/font" Target="fonts/font24.fntdata"/><Relationship Id="rId70"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7" name="Google Shape;227;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3000742907f_0_2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5" name="Google Shape;335;g3000742907f_0_26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42" name="Google Shape;34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3000742907f_0_2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2" name="Google Shape;352;g3000742907f_0_2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59" name="Google Shape;35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67" name="Google Shape;367;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58" name="Google Shape;65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7" name="Google Shape;25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5" name="Google Shape;275;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3000742907f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2" name="Google Shape;282;g3000742907f_0_2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3000742907f_0_2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1" name="Google Shape;291;g3000742907f_0_2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8" name="Google Shape;29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lvl="0" indent="-298450" algn="l" rtl="0">
              <a:spcBef>
                <a:spcPts val="0"/>
              </a:spcBef>
              <a:spcAft>
                <a:spcPts val="0"/>
              </a:spcAft>
              <a:buClr>
                <a:schemeClr val="dk1"/>
              </a:buClr>
              <a:buSzPts val="1100"/>
              <a:buAutoNum type="arabicPeriod"/>
            </a:pPr>
            <a:r>
              <a:rPr lang="en">
                <a:solidFill>
                  <a:schemeClr val="dk1"/>
                </a:solidFill>
              </a:rPr>
              <a:t>K8s is a distributed platform, not a SaaS offering, so there is no native centralized cluster-wide log store for k8s admins to monitor.</a:t>
            </a:r>
            <a:endParaRPr/>
          </a:p>
          <a:p>
            <a:pPr marL="457200" lvl="0" indent="-298450" algn="l" rtl="0">
              <a:lnSpc>
                <a:spcPct val="100000"/>
              </a:lnSpc>
              <a:spcBef>
                <a:spcPts val="0"/>
              </a:spcBef>
              <a:spcAft>
                <a:spcPts val="0"/>
              </a:spcAft>
              <a:buSzPts val="1100"/>
              <a:buAutoNum type="arabicPeriod"/>
            </a:pPr>
            <a:r>
              <a:rPr lang="en"/>
              <a:t>Since logs are only accessible via API, if the Pod is down you cannot see its logs anymore</a:t>
            </a:r>
            <a:endParaRPr/>
          </a:p>
          <a:p>
            <a:pPr marL="457200" lvl="0" indent="-298450" algn="l" rtl="0">
              <a:lnSpc>
                <a:spcPct val="100000"/>
              </a:lnSpc>
              <a:spcBef>
                <a:spcPts val="0"/>
              </a:spcBef>
              <a:spcAft>
                <a:spcPts val="0"/>
              </a:spcAft>
              <a:buSzPts val="1100"/>
              <a:buAutoNum type="arabicPeriod"/>
            </a:pPr>
            <a:r>
              <a:rPr lang="en"/>
              <a:t>There is the /var/log/pods directory though, but again you’re looking at individual pod’s logs, not a complete deployment overview</a:t>
            </a:r>
            <a:endParaRPr/>
          </a:p>
          <a:p>
            <a:pPr marL="457200" lvl="0" indent="-298450" algn="l" rtl="0">
              <a:lnSpc>
                <a:spcPct val="100000"/>
              </a:lnSpc>
              <a:spcBef>
                <a:spcPts val="0"/>
              </a:spcBef>
              <a:spcAft>
                <a:spcPts val="0"/>
              </a:spcAft>
              <a:buSzPts val="1100"/>
              <a:buAutoNum type="arabicPeriod"/>
            </a:pPr>
            <a:r>
              <a:rPr lang="en"/>
              <a:t>Because of this, there is no native way to do basic operational or security analytics on our k8s apps.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8" name="Google Shape;30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3000742907f_0_2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7" name="Google Shape;317;g3000742907f_0_2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4"/>
        <p:cNvGrpSpPr/>
        <p:nvPr/>
      </p:nvGrpSpPr>
      <p:grpSpPr>
        <a:xfrm>
          <a:off x="0" y="0"/>
          <a:ext cx="0" cy="0"/>
          <a:chOff x="0" y="0"/>
          <a:chExt cx="0" cy="0"/>
        </a:xfrm>
      </p:grpSpPr>
      <p:sp>
        <p:nvSpPr>
          <p:cNvPr id="325" name="Google Shape;325;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6" name="Google Shape;32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3">
  <p:cSld name="TITLE_1_2">
    <p:bg>
      <p:bgPr>
        <a:blipFill>
          <a:blip r:embed="rId2">
            <a:alphaModFix/>
          </a:blip>
          <a:stretch>
            <a:fillRect/>
          </a:stretch>
        </a:blipFill>
        <a:effectLst/>
      </p:bgPr>
    </p:bg>
    <p:spTree>
      <p:nvGrpSpPr>
        <p:cNvPr id="1" name="Shape 9"/>
        <p:cNvGrpSpPr/>
        <p:nvPr/>
      </p:nvGrpSpPr>
      <p:grpSpPr>
        <a:xfrm>
          <a:off x="0" y="0"/>
          <a:ext cx="0" cy="0"/>
          <a:chOff x="0" y="0"/>
          <a:chExt cx="0" cy="0"/>
        </a:xfrm>
      </p:grpSpPr>
      <p:sp>
        <p:nvSpPr>
          <p:cNvPr id="10" name="Google Shape;10;p29"/>
          <p:cNvSpPr txBox="1">
            <a:spLocks noGrp="1"/>
          </p:cNvSpPr>
          <p:nvPr>
            <p:ph type="ctrTitle"/>
          </p:nvPr>
        </p:nvSpPr>
        <p:spPr>
          <a:xfrm>
            <a:off x="299200" y="2771000"/>
            <a:ext cx="8350200" cy="2052600"/>
          </a:xfrm>
          <a:prstGeom prst="rect">
            <a:avLst/>
          </a:prstGeom>
          <a:noFill/>
          <a:ln>
            <a:noFill/>
          </a:ln>
        </p:spPr>
        <p:txBody>
          <a:bodyPr spcFirstLastPara="1" wrap="square" lIns="91425" tIns="91425" rIns="91425" bIns="91425" anchor="b" anchorCtr="0">
            <a:noAutofit/>
          </a:bodyPr>
          <a:lstStyle>
            <a:lvl1pPr lvl="0" algn="l">
              <a:lnSpc>
                <a:spcPct val="75000"/>
              </a:lnSpc>
              <a:spcBef>
                <a:spcPts val="0"/>
              </a:spcBef>
              <a:spcAft>
                <a:spcPts val="0"/>
              </a:spcAft>
              <a:buClr>
                <a:schemeClr val="dk2"/>
              </a:buClr>
              <a:buSzPts val="7200"/>
              <a:buFont typeface="Poppins SemiBold"/>
              <a:buNone/>
              <a:defRPr sz="7200" b="0">
                <a:solidFill>
                  <a:schemeClr val="dk2"/>
                </a:solidFill>
                <a:latin typeface="Poppins SemiBold"/>
                <a:ea typeface="Poppins SemiBold"/>
                <a:cs typeface="Poppins SemiBold"/>
                <a:sym typeface="Poppins SemiBold"/>
              </a:defRPr>
            </a:lvl1pPr>
            <a:lvl2pPr lvl="1" algn="l">
              <a:lnSpc>
                <a:spcPct val="100000"/>
              </a:lnSpc>
              <a:spcBef>
                <a:spcPts val="0"/>
              </a:spcBef>
              <a:spcAft>
                <a:spcPts val="0"/>
              </a:spcAft>
              <a:buClr>
                <a:srgbClr val="000000"/>
              </a:buClr>
              <a:buSzPts val="5200"/>
              <a:buFont typeface="Poppins SemiBold"/>
              <a:buNone/>
              <a:defRPr sz="5200">
                <a:solidFill>
                  <a:srgbClr val="000000"/>
                </a:solidFill>
                <a:latin typeface="Poppins SemiBold"/>
                <a:ea typeface="Poppins SemiBold"/>
                <a:cs typeface="Poppins SemiBold"/>
                <a:sym typeface="Poppins SemiBold"/>
              </a:defRPr>
            </a:lvl2pPr>
            <a:lvl3pPr lvl="2" algn="l">
              <a:lnSpc>
                <a:spcPct val="100000"/>
              </a:lnSpc>
              <a:spcBef>
                <a:spcPts val="0"/>
              </a:spcBef>
              <a:spcAft>
                <a:spcPts val="0"/>
              </a:spcAft>
              <a:buClr>
                <a:srgbClr val="000000"/>
              </a:buClr>
              <a:buSzPts val="5200"/>
              <a:buFont typeface="Poppins SemiBold"/>
              <a:buNone/>
              <a:defRPr sz="5200">
                <a:solidFill>
                  <a:srgbClr val="000000"/>
                </a:solidFill>
                <a:latin typeface="Poppins SemiBold"/>
                <a:ea typeface="Poppins SemiBold"/>
                <a:cs typeface="Poppins SemiBold"/>
                <a:sym typeface="Poppins SemiBold"/>
              </a:defRPr>
            </a:lvl3pPr>
            <a:lvl4pPr lvl="3" algn="l">
              <a:lnSpc>
                <a:spcPct val="100000"/>
              </a:lnSpc>
              <a:spcBef>
                <a:spcPts val="0"/>
              </a:spcBef>
              <a:spcAft>
                <a:spcPts val="0"/>
              </a:spcAft>
              <a:buClr>
                <a:srgbClr val="000000"/>
              </a:buClr>
              <a:buSzPts val="5200"/>
              <a:buFont typeface="Poppins SemiBold"/>
              <a:buNone/>
              <a:defRPr sz="5200">
                <a:solidFill>
                  <a:srgbClr val="000000"/>
                </a:solidFill>
                <a:latin typeface="Poppins SemiBold"/>
                <a:ea typeface="Poppins SemiBold"/>
                <a:cs typeface="Poppins SemiBold"/>
                <a:sym typeface="Poppins SemiBold"/>
              </a:defRPr>
            </a:lvl4pPr>
            <a:lvl5pPr lvl="4" algn="l">
              <a:lnSpc>
                <a:spcPct val="100000"/>
              </a:lnSpc>
              <a:spcBef>
                <a:spcPts val="0"/>
              </a:spcBef>
              <a:spcAft>
                <a:spcPts val="0"/>
              </a:spcAft>
              <a:buClr>
                <a:srgbClr val="000000"/>
              </a:buClr>
              <a:buSzPts val="5200"/>
              <a:buFont typeface="Poppins SemiBold"/>
              <a:buNone/>
              <a:defRPr sz="5200">
                <a:solidFill>
                  <a:srgbClr val="000000"/>
                </a:solidFill>
                <a:latin typeface="Poppins SemiBold"/>
                <a:ea typeface="Poppins SemiBold"/>
                <a:cs typeface="Poppins SemiBold"/>
                <a:sym typeface="Poppins SemiBold"/>
              </a:defRPr>
            </a:lvl5pPr>
            <a:lvl6pPr lvl="5" algn="l">
              <a:lnSpc>
                <a:spcPct val="100000"/>
              </a:lnSpc>
              <a:spcBef>
                <a:spcPts val="0"/>
              </a:spcBef>
              <a:spcAft>
                <a:spcPts val="0"/>
              </a:spcAft>
              <a:buClr>
                <a:srgbClr val="000000"/>
              </a:buClr>
              <a:buSzPts val="5200"/>
              <a:buFont typeface="Poppins SemiBold"/>
              <a:buNone/>
              <a:defRPr sz="5200">
                <a:solidFill>
                  <a:srgbClr val="000000"/>
                </a:solidFill>
                <a:latin typeface="Poppins SemiBold"/>
                <a:ea typeface="Poppins SemiBold"/>
                <a:cs typeface="Poppins SemiBold"/>
                <a:sym typeface="Poppins SemiBold"/>
              </a:defRPr>
            </a:lvl6pPr>
            <a:lvl7pPr lvl="6" algn="l">
              <a:lnSpc>
                <a:spcPct val="100000"/>
              </a:lnSpc>
              <a:spcBef>
                <a:spcPts val="0"/>
              </a:spcBef>
              <a:spcAft>
                <a:spcPts val="0"/>
              </a:spcAft>
              <a:buClr>
                <a:srgbClr val="000000"/>
              </a:buClr>
              <a:buSzPts val="5200"/>
              <a:buFont typeface="Poppins SemiBold"/>
              <a:buNone/>
              <a:defRPr sz="5200">
                <a:solidFill>
                  <a:srgbClr val="000000"/>
                </a:solidFill>
                <a:latin typeface="Poppins SemiBold"/>
                <a:ea typeface="Poppins SemiBold"/>
                <a:cs typeface="Poppins SemiBold"/>
                <a:sym typeface="Poppins SemiBold"/>
              </a:defRPr>
            </a:lvl7pPr>
            <a:lvl8pPr lvl="7" algn="l">
              <a:lnSpc>
                <a:spcPct val="100000"/>
              </a:lnSpc>
              <a:spcBef>
                <a:spcPts val="0"/>
              </a:spcBef>
              <a:spcAft>
                <a:spcPts val="0"/>
              </a:spcAft>
              <a:buClr>
                <a:srgbClr val="000000"/>
              </a:buClr>
              <a:buSzPts val="5200"/>
              <a:buFont typeface="Poppins SemiBold"/>
              <a:buNone/>
              <a:defRPr sz="5200">
                <a:solidFill>
                  <a:srgbClr val="000000"/>
                </a:solidFill>
                <a:latin typeface="Poppins SemiBold"/>
                <a:ea typeface="Poppins SemiBold"/>
                <a:cs typeface="Poppins SemiBold"/>
                <a:sym typeface="Poppins SemiBold"/>
              </a:defRPr>
            </a:lvl8pPr>
            <a:lvl9pPr lvl="8" algn="l">
              <a:lnSpc>
                <a:spcPct val="100000"/>
              </a:lnSpc>
              <a:spcBef>
                <a:spcPts val="0"/>
              </a:spcBef>
              <a:spcAft>
                <a:spcPts val="0"/>
              </a:spcAft>
              <a:buClr>
                <a:srgbClr val="000000"/>
              </a:buClr>
              <a:buSzPts val="5200"/>
              <a:buFont typeface="Poppins SemiBold"/>
              <a:buNone/>
              <a:defRPr sz="5200">
                <a:solidFill>
                  <a:srgbClr val="000000"/>
                </a:solidFill>
                <a:latin typeface="Poppins SemiBold"/>
                <a:ea typeface="Poppins SemiBold"/>
                <a:cs typeface="Poppins SemiBold"/>
                <a:sym typeface="Poppins SemiBold"/>
              </a:defRPr>
            </a:lvl9pPr>
          </a:lstStyle>
          <a:p>
            <a:endParaRPr/>
          </a:p>
        </p:txBody>
      </p:sp>
      <p:sp>
        <p:nvSpPr>
          <p:cNvPr id="11" name="Google Shape;11;p29"/>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
        <p:nvSpPr>
          <p:cNvPr id="12" name="Google Shape;12;p29"/>
          <p:cNvSpPr txBox="1">
            <a:spLocks noGrp="1"/>
          </p:cNvSpPr>
          <p:nvPr>
            <p:ph type="subTitle" idx="1"/>
          </p:nvPr>
        </p:nvSpPr>
        <p:spPr>
          <a:xfrm>
            <a:off x="253175" y="258800"/>
            <a:ext cx="7338000" cy="2253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Clr>
                <a:schemeClr val="lt1"/>
              </a:buClr>
              <a:buSzPts val="1400"/>
              <a:buNone/>
              <a:defRPr sz="1400">
                <a:solidFill>
                  <a:schemeClr val="lt1"/>
                </a:solidFill>
              </a:defRPr>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000"/>
              <a:buNone/>
              <a:defRPr/>
            </a:lvl4pPr>
            <a:lvl5pPr lvl="4" algn="l">
              <a:lnSpc>
                <a:spcPct val="150000"/>
              </a:lnSpc>
              <a:spcBef>
                <a:spcPts val="0"/>
              </a:spcBef>
              <a:spcAft>
                <a:spcPts val="0"/>
              </a:spcAft>
              <a:buSzPts val="900"/>
              <a:buNone/>
              <a:defRPr/>
            </a:lvl5pPr>
            <a:lvl6pPr lvl="5" algn="l">
              <a:lnSpc>
                <a:spcPct val="150000"/>
              </a:lnSpc>
              <a:spcBef>
                <a:spcPts val="0"/>
              </a:spcBef>
              <a:spcAft>
                <a:spcPts val="0"/>
              </a:spcAft>
              <a:buSzPts val="800"/>
              <a:buNone/>
              <a:defRPr/>
            </a:lvl6pPr>
            <a:lvl7pPr lvl="6" algn="l">
              <a:lnSpc>
                <a:spcPct val="150000"/>
              </a:lnSpc>
              <a:spcBef>
                <a:spcPts val="0"/>
              </a:spcBef>
              <a:spcAft>
                <a:spcPts val="0"/>
              </a:spcAft>
              <a:buSzPts val="700"/>
              <a:buNone/>
              <a:defRPr/>
            </a:lvl7pPr>
            <a:lvl8pPr lvl="7" algn="l">
              <a:lnSpc>
                <a:spcPct val="150000"/>
              </a:lnSpc>
              <a:spcBef>
                <a:spcPts val="0"/>
              </a:spcBef>
              <a:spcAft>
                <a:spcPts val="0"/>
              </a:spcAft>
              <a:buSzPts val="600"/>
              <a:buNone/>
              <a:defRPr/>
            </a:lvl8pPr>
            <a:lvl9pPr lvl="8" algn="l">
              <a:lnSpc>
                <a:spcPct val="150000"/>
              </a:lnSpc>
              <a:spcBef>
                <a:spcPts val="0"/>
              </a:spcBef>
              <a:spcAft>
                <a:spcPts val="0"/>
              </a:spcAft>
              <a:buSzPts val="500"/>
              <a:buNone/>
              <a:defRPr/>
            </a:lvl9pPr>
          </a:lstStyle>
          <a:p>
            <a:endParaRPr/>
          </a:p>
        </p:txBody>
      </p:sp>
      <p:pic>
        <p:nvPicPr>
          <p:cNvPr id="13" name="Google Shape;13;p29"/>
          <p:cNvPicPr preferRelativeResize="0"/>
          <p:nvPr/>
        </p:nvPicPr>
        <p:blipFill rotWithShape="1">
          <a:blip r:embed="rId3">
            <a:alphaModFix/>
          </a:blip>
          <a:srcRect l="9599" t="15806" b="18386"/>
          <a:stretch/>
        </p:blipFill>
        <p:spPr>
          <a:xfrm>
            <a:off x="0" y="-41625"/>
            <a:ext cx="9262525" cy="5210175"/>
          </a:xfrm>
          <a:prstGeom prst="rect">
            <a:avLst/>
          </a:prstGeom>
          <a:noFill/>
          <a:ln>
            <a:noFill/>
          </a:ln>
        </p:spPr>
      </p:pic>
      <p:pic>
        <p:nvPicPr>
          <p:cNvPr id="14" name="Google Shape;14;p29"/>
          <p:cNvPicPr preferRelativeResize="0"/>
          <p:nvPr/>
        </p:nvPicPr>
        <p:blipFill rotWithShape="1">
          <a:blip r:embed="rId4">
            <a:alphaModFix/>
          </a:blip>
          <a:srcRect t="490" b="-488"/>
          <a:stretch/>
        </p:blipFill>
        <p:spPr>
          <a:xfrm>
            <a:off x="6830899" y="160375"/>
            <a:ext cx="2039224" cy="11003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hoto &amp; Text">
  <p:cSld name="CUSTOM_1_3_1">
    <p:bg>
      <p:bgPr>
        <a:gradFill>
          <a:gsLst>
            <a:gs pos="0">
              <a:srgbClr val="996BFF"/>
            </a:gs>
            <a:gs pos="46000">
              <a:schemeClr val="dk2"/>
            </a:gs>
            <a:gs pos="100000">
              <a:schemeClr val="lt2"/>
            </a:gs>
          </a:gsLst>
          <a:lin ang="8099331" scaled="0"/>
        </a:gradFill>
        <a:effectLst/>
      </p:bgPr>
    </p:bg>
    <p:spTree>
      <p:nvGrpSpPr>
        <p:cNvPr id="1" name="Shape 146"/>
        <p:cNvGrpSpPr/>
        <p:nvPr/>
      </p:nvGrpSpPr>
      <p:grpSpPr>
        <a:xfrm>
          <a:off x="0" y="0"/>
          <a:ext cx="0" cy="0"/>
          <a:chOff x="0" y="0"/>
          <a:chExt cx="0" cy="0"/>
        </a:xfrm>
      </p:grpSpPr>
      <p:sp>
        <p:nvSpPr>
          <p:cNvPr id="147" name="Google Shape;147;p43"/>
          <p:cNvSpPr/>
          <p:nvPr/>
        </p:nvSpPr>
        <p:spPr>
          <a:xfrm>
            <a:off x="-37550" y="4631925"/>
            <a:ext cx="9225300" cy="600300"/>
          </a:xfrm>
          <a:prstGeom prst="rect">
            <a:avLst/>
          </a:prstGeom>
          <a:solidFill>
            <a:schemeClr val="lt1"/>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8" name="Google Shape;148;p43"/>
          <p:cNvSpPr txBox="1">
            <a:spLocks noGrp="1"/>
          </p:cNvSpPr>
          <p:nvPr>
            <p:ph type="subTitle" idx="1"/>
          </p:nvPr>
        </p:nvSpPr>
        <p:spPr>
          <a:xfrm>
            <a:off x="3367900" y="4743225"/>
            <a:ext cx="2414400" cy="225300"/>
          </a:xfrm>
          <a:prstGeom prst="rect">
            <a:avLst/>
          </a:prstGeom>
          <a:noFill/>
          <a:ln>
            <a:noFill/>
          </a:ln>
        </p:spPr>
        <p:txBody>
          <a:bodyPr spcFirstLastPara="1" wrap="square" lIns="91425" tIns="91425" rIns="91425" bIns="91425" anchor="t" anchorCtr="0">
            <a:spAutoFit/>
          </a:bodyPr>
          <a:lstStyle>
            <a:lvl1pPr lvl="0" algn="ctr">
              <a:lnSpc>
                <a:spcPct val="150000"/>
              </a:lnSpc>
              <a:spcBef>
                <a:spcPts val="0"/>
              </a:spcBef>
              <a:spcAft>
                <a:spcPts val="0"/>
              </a:spcAft>
              <a:buSzPts val="1000"/>
              <a:buNone/>
              <a:defRPr sz="1000"/>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000"/>
              <a:buNone/>
              <a:defRPr/>
            </a:lvl4pPr>
            <a:lvl5pPr lvl="4" algn="l">
              <a:lnSpc>
                <a:spcPct val="150000"/>
              </a:lnSpc>
              <a:spcBef>
                <a:spcPts val="0"/>
              </a:spcBef>
              <a:spcAft>
                <a:spcPts val="0"/>
              </a:spcAft>
              <a:buSzPts val="900"/>
              <a:buNone/>
              <a:defRPr/>
            </a:lvl5pPr>
            <a:lvl6pPr lvl="5" algn="l">
              <a:lnSpc>
                <a:spcPct val="150000"/>
              </a:lnSpc>
              <a:spcBef>
                <a:spcPts val="0"/>
              </a:spcBef>
              <a:spcAft>
                <a:spcPts val="0"/>
              </a:spcAft>
              <a:buSzPts val="800"/>
              <a:buNone/>
              <a:defRPr/>
            </a:lvl6pPr>
            <a:lvl7pPr lvl="6" algn="l">
              <a:lnSpc>
                <a:spcPct val="150000"/>
              </a:lnSpc>
              <a:spcBef>
                <a:spcPts val="0"/>
              </a:spcBef>
              <a:spcAft>
                <a:spcPts val="0"/>
              </a:spcAft>
              <a:buSzPts val="700"/>
              <a:buNone/>
              <a:defRPr/>
            </a:lvl7pPr>
            <a:lvl8pPr lvl="7" algn="l">
              <a:lnSpc>
                <a:spcPct val="150000"/>
              </a:lnSpc>
              <a:spcBef>
                <a:spcPts val="0"/>
              </a:spcBef>
              <a:spcAft>
                <a:spcPts val="0"/>
              </a:spcAft>
              <a:buSzPts val="600"/>
              <a:buNone/>
              <a:defRPr/>
            </a:lvl8pPr>
            <a:lvl9pPr lvl="8" algn="l">
              <a:lnSpc>
                <a:spcPct val="150000"/>
              </a:lnSpc>
              <a:spcBef>
                <a:spcPts val="0"/>
              </a:spcBef>
              <a:spcAft>
                <a:spcPts val="0"/>
              </a:spcAft>
              <a:buSzPts val="500"/>
              <a:buNone/>
              <a:defRPr/>
            </a:lvl9pPr>
          </a:lstStyle>
          <a:p>
            <a:endParaRPr/>
          </a:p>
        </p:txBody>
      </p:sp>
      <p:sp>
        <p:nvSpPr>
          <p:cNvPr id="149" name="Google Shape;149;p43"/>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
        <p:nvSpPr>
          <p:cNvPr id="150" name="Google Shape;150;p43"/>
          <p:cNvSpPr>
            <a:spLocks noGrp="1"/>
          </p:cNvSpPr>
          <p:nvPr>
            <p:ph type="pic" idx="2"/>
          </p:nvPr>
        </p:nvSpPr>
        <p:spPr>
          <a:xfrm>
            <a:off x="78100" y="94400"/>
            <a:ext cx="4442400" cy="4429200"/>
          </a:xfrm>
          <a:prstGeom prst="rect">
            <a:avLst/>
          </a:prstGeom>
          <a:noFill/>
          <a:ln>
            <a:noFill/>
          </a:ln>
        </p:spPr>
      </p:sp>
      <p:sp>
        <p:nvSpPr>
          <p:cNvPr id="151" name="Google Shape;151;p43"/>
          <p:cNvSpPr txBox="1">
            <a:spLocks noGrp="1"/>
          </p:cNvSpPr>
          <p:nvPr>
            <p:ph type="body" idx="3"/>
          </p:nvPr>
        </p:nvSpPr>
        <p:spPr>
          <a:xfrm>
            <a:off x="4891200" y="1447500"/>
            <a:ext cx="3750600" cy="2705700"/>
          </a:xfrm>
          <a:prstGeom prst="rect">
            <a:avLst/>
          </a:prstGeom>
          <a:noFill/>
          <a:ln>
            <a:noFill/>
          </a:ln>
        </p:spPr>
        <p:txBody>
          <a:bodyPr spcFirstLastPara="1" wrap="square" lIns="91425" tIns="91425" rIns="91425" bIns="91425" anchor="t" anchorCtr="0">
            <a:noAutofit/>
          </a:bodyPr>
          <a:lstStyle>
            <a:lvl1pPr marL="457200" lvl="0" indent="-355600" algn="l">
              <a:lnSpc>
                <a:spcPct val="150000"/>
              </a:lnSpc>
              <a:spcBef>
                <a:spcPts val="0"/>
              </a:spcBef>
              <a:spcAft>
                <a:spcPts val="0"/>
              </a:spcAft>
              <a:buSzPts val="2000"/>
              <a:buChar char="●"/>
              <a:defRPr/>
            </a:lvl1pPr>
            <a:lvl2pPr marL="914400" lvl="1" indent="-330200" algn="l">
              <a:lnSpc>
                <a:spcPct val="150000"/>
              </a:lnSpc>
              <a:spcBef>
                <a:spcPts val="0"/>
              </a:spcBef>
              <a:spcAft>
                <a:spcPts val="0"/>
              </a:spcAft>
              <a:buSzPts val="1600"/>
              <a:buChar char="○"/>
              <a:defRPr/>
            </a:lvl2pPr>
            <a:lvl3pPr marL="1371600" lvl="2" indent="-317500" algn="l">
              <a:lnSpc>
                <a:spcPct val="150000"/>
              </a:lnSpc>
              <a:spcBef>
                <a:spcPts val="0"/>
              </a:spcBef>
              <a:spcAft>
                <a:spcPts val="0"/>
              </a:spcAft>
              <a:buSzPts val="1400"/>
              <a:buChar char="■"/>
              <a:defRPr/>
            </a:lvl3pPr>
            <a:lvl4pPr marL="1828800" lvl="3" indent="-292100" algn="l">
              <a:lnSpc>
                <a:spcPct val="150000"/>
              </a:lnSpc>
              <a:spcBef>
                <a:spcPts val="0"/>
              </a:spcBef>
              <a:spcAft>
                <a:spcPts val="0"/>
              </a:spcAft>
              <a:buSzPts val="1000"/>
              <a:buChar char="●"/>
              <a:defRPr/>
            </a:lvl4pPr>
            <a:lvl5pPr marL="2286000" lvl="4" indent="-285750" algn="l">
              <a:lnSpc>
                <a:spcPct val="150000"/>
              </a:lnSpc>
              <a:spcBef>
                <a:spcPts val="0"/>
              </a:spcBef>
              <a:spcAft>
                <a:spcPts val="0"/>
              </a:spcAft>
              <a:buSzPts val="900"/>
              <a:buChar char="○"/>
              <a:defRPr/>
            </a:lvl5pPr>
            <a:lvl6pPr marL="2743200" lvl="5" indent="-279400" algn="l">
              <a:lnSpc>
                <a:spcPct val="150000"/>
              </a:lnSpc>
              <a:spcBef>
                <a:spcPts val="0"/>
              </a:spcBef>
              <a:spcAft>
                <a:spcPts val="0"/>
              </a:spcAft>
              <a:buSzPts val="800"/>
              <a:buChar char="■"/>
              <a:defRPr/>
            </a:lvl6pPr>
            <a:lvl7pPr marL="3200400" lvl="6" indent="-273050" algn="l">
              <a:lnSpc>
                <a:spcPct val="150000"/>
              </a:lnSpc>
              <a:spcBef>
                <a:spcPts val="0"/>
              </a:spcBef>
              <a:spcAft>
                <a:spcPts val="0"/>
              </a:spcAft>
              <a:buSzPts val="700"/>
              <a:buChar char="●"/>
              <a:defRPr/>
            </a:lvl7pPr>
            <a:lvl8pPr marL="3657600" lvl="7" indent="-266700" algn="l">
              <a:lnSpc>
                <a:spcPct val="150000"/>
              </a:lnSpc>
              <a:spcBef>
                <a:spcPts val="0"/>
              </a:spcBef>
              <a:spcAft>
                <a:spcPts val="0"/>
              </a:spcAft>
              <a:buSzPts val="600"/>
              <a:buChar char="○"/>
              <a:defRPr/>
            </a:lvl8pPr>
            <a:lvl9pPr marL="4114800" lvl="8" indent="-260350" algn="l">
              <a:lnSpc>
                <a:spcPct val="150000"/>
              </a:lnSpc>
              <a:spcBef>
                <a:spcPts val="0"/>
              </a:spcBef>
              <a:spcAft>
                <a:spcPts val="0"/>
              </a:spcAft>
              <a:buSzPts val="500"/>
              <a:buChar char="■"/>
              <a:defRPr/>
            </a:lvl9pPr>
          </a:lstStyle>
          <a:p>
            <a:endParaRPr/>
          </a:p>
        </p:txBody>
      </p:sp>
      <p:sp>
        <p:nvSpPr>
          <p:cNvPr id="152" name="Google Shape;152;p43"/>
          <p:cNvSpPr txBox="1">
            <a:spLocks noGrp="1"/>
          </p:cNvSpPr>
          <p:nvPr>
            <p:ph type="title"/>
          </p:nvPr>
        </p:nvSpPr>
        <p:spPr>
          <a:xfrm>
            <a:off x="4777800" y="467675"/>
            <a:ext cx="39774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500"/>
              <a:buFont typeface="Montserrat Medium"/>
              <a:buNone/>
              <a:defRPr sz="2500">
                <a:solidFill>
                  <a:schemeClr val="lt1"/>
                </a:solidFill>
                <a:latin typeface="Montserrat Medium"/>
                <a:ea typeface="Montserrat Medium"/>
                <a:cs typeface="Montserrat Medium"/>
                <a:sym typeface="Montserrat Medium"/>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a:endParaRPr/>
          </a:p>
        </p:txBody>
      </p:sp>
      <p:pic>
        <p:nvPicPr>
          <p:cNvPr id="153" name="Google Shape;153;p43"/>
          <p:cNvPicPr preferRelativeResize="0"/>
          <p:nvPr/>
        </p:nvPicPr>
        <p:blipFill rotWithShape="1">
          <a:blip r:embed="rId2">
            <a:alphaModFix/>
          </a:blip>
          <a:srcRect t="1941" b="1949"/>
          <a:stretch/>
        </p:blipFill>
        <p:spPr>
          <a:xfrm>
            <a:off x="170475" y="4628775"/>
            <a:ext cx="1892449" cy="60658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hank You">
  <p:cSld name="TITLE_ONLY_1_1">
    <p:bg>
      <p:bgPr>
        <a:solidFill>
          <a:schemeClr val="lt1"/>
        </a:solidFill>
        <a:effectLst/>
      </p:bgPr>
    </p:bg>
    <p:spTree>
      <p:nvGrpSpPr>
        <p:cNvPr id="1" name="Shape 174"/>
        <p:cNvGrpSpPr/>
        <p:nvPr/>
      </p:nvGrpSpPr>
      <p:grpSpPr>
        <a:xfrm>
          <a:off x="0" y="0"/>
          <a:ext cx="0" cy="0"/>
          <a:chOff x="0" y="0"/>
          <a:chExt cx="0" cy="0"/>
        </a:xfrm>
      </p:grpSpPr>
      <p:pic>
        <p:nvPicPr>
          <p:cNvPr id="175" name="Google Shape;175;p46"/>
          <p:cNvPicPr preferRelativeResize="0"/>
          <p:nvPr/>
        </p:nvPicPr>
        <p:blipFill rotWithShape="1">
          <a:blip r:embed="rId2">
            <a:alphaModFix/>
          </a:blip>
          <a:srcRect t="13616" b="13608"/>
          <a:stretch/>
        </p:blipFill>
        <p:spPr>
          <a:xfrm>
            <a:off x="0" y="0"/>
            <a:ext cx="9144003" cy="5143499"/>
          </a:xfrm>
          <a:prstGeom prst="rect">
            <a:avLst/>
          </a:prstGeom>
          <a:noFill/>
          <a:ln>
            <a:noFill/>
          </a:ln>
        </p:spPr>
      </p:pic>
      <p:pic>
        <p:nvPicPr>
          <p:cNvPr id="176" name="Google Shape;176;p46"/>
          <p:cNvPicPr preferRelativeResize="0"/>
          <p:nvPr/>
        </p:nvPicPr>
        <p:blipFill rotWithShape="1">
          <a:blip r:embed="rId3">
            <a:alphaModFix/>
          </a:blip>
          <a:srcRect l="9599" t="15806" b="18386"/>
          <a:stretch/>
        </p:blipFill>
        <p:spPr>
          <a:xfrm>
            <a:off x="0" y="-41625"/>
            <a:ext cx="9262525" cy="5210175"/>
          </a:xfrm>
          <a:prstGeom prst="rect">
            <a:avLst/>
          </a:prstGeom>
          <a:noFill/>
          <a:ln>
            <a:noFill/>
          </a:ln>
        </p:spPr>
      </p:pic>
      <p:sp>
        <p:nvSpPr>
          <p:cNvPr id="177" name="Google Shape;177;p46"/>
          <p:cNvSpPr txBox="1">
            <a:spLocks noGrp="1"/>
          </p:cNvSpPr>
          <p:nvPr>
            <p:ph type="ctrTitle"/>
          </p:nvPr>
        </p:nvSpPr>
        <p:spPr>
          <a:xfrm>
            <a:off x="299200" y="2771000"/>
            <a:ext cx="8421600" cy="2052600"/>
          </a:xfrm>
          <a:prstGeom prst="rect">
            <a:avLst/>
          </a:prstGeom>
          <a:noFill/>
          <a:ln>
            <a:noFill/>
          </a:ln>
        </p:spPr>
        <p:txBody>
          <a:bodyPr spcFirstLastPara="1" wrap="square" lIns="91425" tIns="91425" rIns="91425" bIns="91425" anchor="b" anchorCtr="0">
            <a:spAutoFit/>
          </a:bodyPr>
          <a:lstStyle>
            <a:lvl1pPr lvl="0" algn="ctr">
              <a:lnSpc>
                <a:spcPct val="75000"/>
              </a:lnSpc>
              <a:spcBef>
                <a:spcPts val="0"/>
              </a:spcBef>
              <a:spcAft>
                <a:spcPts val="0"/>
              </a:spcAft>
              <a:buClr>
                <a:schemeClr val="dk2"/>
              </a:buClr>
              <a:buSzPts val="7200"/>
              <a:buFont typeface="Poppins SemiBold"/>
              <a:buNone/>
              <a:defRPr sz="7200" b="0">
                <a:solidFill>
                  <a:schemeClr val="dk2"/>
                </a:solidFill>
                <a:latin typeface="Poppins SemiBold"/>
                <a:ea typeface="Poppins SemiBold"/>
                <a:cs typeface="Poppins SemiBold"/>
                <a:sym typeface="Poppins SemiBold"/>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pic>
        <p:nvPicPr>
          <p:cNvPr id="178" name="Google Shape;178;p46"/>
          <p:cNvPicPr preferRelativeResize="0"/>
          <p:nvPr/>
        </p:nvPicPr>
        <p:blipFill rotWithShape="1">
          <a:blip r:embed="rId4">
            <a:alphaModFix/>
          </a:blip>
          <a:srcRect t="490" b="-488"/>
          <a:stretch/>
        </p:blipFill>
        <p:spPr>
          <a:xfrm>
            <a:off x="6830899" y="160375"/>
            <a:ext cx="2039224" cy="1100326"/>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9"/>
        <p:cNvGrpSpPr/>
        <p:nvPr/>
      </p:nvGrpSpPr>
      <p:grpSpPr>
        <a:xfrm>
          <a:off x="0" y="0"/>
          <a:ext cx="0" cy="0"/>
          <a:chOff x="0" y="0"/>
          <a:chExt cx="0" cy="0"/>
        </a:xfrm>
      </p:grpSpPr>
      <p:pic>
        <p:nvPicPr>
          <p:cNvPr id="180" name="Google Shape;180;p47"/>
          <p:cNvPicPr preferRelativeResize="0"/>
          <p:nvPr/>
        </p:nvPicPr>
        <p:blipFill rotWithShape="1">
          <a:blip r:embed="rId2">
            <a:alphaModFix amt="60000"/>
          </a:blip>
          <a:srcRect/>
          <a:stretch/>
        </p:blipFill>
        <p:spPr>
          <a:xfrm>
            <a:off x="0" y="0"/>
            <a:ext cx="9144000" cy="5143500"/>
          </a:xfrm>
          <a:prstGeom prst="rect">
            <a:avLst/>
          </a:prstGeom>
          <a:noFill/>
          <a:ln>
            <a:noFill/>
          </a:ln>
        </p:spPr>
      </p:pic>
      <p:pic>
        <p:nvPicPr>
          <p:cNvPr id="181" name="Google Shape;181;p47"/>
          <p:cNvPicPr preferRelativeResize="0"/>
          <p:nvPr/>
        </p:nvPicPr>
        <p:blipFill rotWithShape="1">
          <a:blip r:embed="rId3">
            <a:alphaModFix/>
          </a:blip>
          <a:srcRect t="13635" b="13635"/>
          <a:stretch/>
        </p:blipFill>
        <p:spPr>
          <a:xfrm>
            <a:off x="0" y="2375"/>
            <a:ext cx="9144000" cy="5138738"/>
          </a:xfrm>
          <a:prstGeom prst="rect">
            <a:avLst/>
          </a:prstGeom>
          <a:noFill/>
          <a:ln>
            <a:noFill/>
          </a:ln>
        </p:spPr>
      </p:pic>
      <p:pic>
        <p:nvPicPr>
          <p:cNvPr id="182" name="Google Shape;182;p47"/>
          <p:cNvPicPr preferRelativeResize="0"/>
          <p:nvPr/>
        </p:nvPicPr>
        <p:blipFill rotWithShape="1">
          <a:blip r:embed="rId4">
            <a:alphaModFix/>
          </a:blip>
          <a:srcRect t="1941" b="1949"/>
          <a:stretch/>
        </p:blipFill>
        <p:spPr>
          <a:xfrm>
            <a:off x="6977675" y="157200"/>
            <a:ext cx="1892449" cy="606589"/>
          </a:xfrm>
          <a:prstGeom prst="rect">
            <a:avLst/>
          </a:prstGeom>
          <a:noFill/>
          <a:ln>
            <a:noFill/>
          </a:ln>
        </p:spPr>
      </p:pic>
      <p:sp>
        <p:nvSpPr>
          <p:cNvPr id="183" name="Google Shape;183;p47"/>
          <p:cNvSpPr txBox="1">
            <a:spLocks noGrp="1"/>
          </p:cNvSpPr>
          <p:nvPr>
            <p:ph type="ctrTitle"/>
          </p:nvPr>
        </p:nvSpPr>
        <p:spPr>
          <a:xfrm>
            <a:off x="299199" y="2771000"/>
            <a:ext cx="7274100" cy="2052600"/>
          </a:xfrm>
          <a:prstGeom prst="rect">
            <a:avLst/>
          </a:prstGeom>
          <a:noFill/>
          <a:ln>
            <a:noFill/>
          </a:ln>
        </p:spPr>
        <p:txBody>
          <a:bodyPr spcFirstLastPara="1" wrap="square" lIns="91425" tIns="91425" rIns="91425" bIns="91425" anchor="b" anchorCtr="0">
            <a:noAutofit/>
          </a:bodyPr>
          <a:lstStyle>
            <a:lvl1pPr lvl="0" algn="l">
              <a:lnSpc>
                <a:spcPct val="75000"/>
              </a:lnSpc>
              <a:spcBef>
                <a:spcPts val="0"/>
              </a:spcBef>
              <a:spcAft>
                <a:spcPts val="0"/>
              </a:spcAft>
              <a:buClr>
                <a:schemeClr val="dk2"/>
              </a:buClr>
              <a:buSzPts val="7200"/>
              <a:buFont typeface="Poppins SemiBold"/>
              <a:buNone/>
              <a:defRPr sz="7200" b="0">
                <a:solidFill>
                  <a:schemeClr val="dk2"/>
                </a:solidFill>
                <a:latin typeface="Poppins SemiBold"/>
                <a:ea typeface="Poppins SemiBold"/>
                <a:cs typeface="Poppins SemiBold"/>
                <a:sym typeface="Poppins SemiBold"/>
              </a:defRPr>
            </a:lvl1pPr>
            <a:lvl2pPr lvl="1" algn="l">
              <a:lnSpc>
                <a:spcPct val="100000"/>
              </a:lnSpc>
              <a:spcBef>
                <a:spcPts val="0"/>
              </a:spcBef>
              <a:spcAft>
                <a:spcPts val="0"/>
              </a:spcAft>
              <a:buSzPts val="7200"/>
              <a:buFont typeface="DM Sans"/>
              <a:buNone/>
              <a:defRPr sz="7200" b="1">
                <a:latin typeface="DM Sans"/>
                <a:ea typeface="DM Sans"/>
                <a:cs typeface="DM Sans"/>
                <a:sym typeface="DM Sans"/>
              </a:defRPr>
            </a:lvl2pPr>
            <a:lvl3pPr lvl="2" algn="l">
              <a:lnSpc>
                <a:spcPct val="100000"/>
              </a:lnSpc>
              <a:spcBef>
                <a:spcPts val="0"/>
              </a:spcBef>
              <a:spcAft>
                <a:spcPts val="0"/>
              </a:spcAft>
              <a:buSzPts val="7200"/>
              <a:buFont typeface="DM Sans"/>
              <a:buNone/>
              <a:defRPr sz="7200" b="1">
                <a:latin typeface="DM Sans"/>
                <a:ea typeface="DM Sans"/>
                <a:cs typeface="DM Sans"/>
                <a:sym typeface="DM Sans"/>
              </a:defRPr>
            </a:lvl3pPr>
            <a:lvl4pPr lvl="3" algn="l">
              <a:lnSpc>
                <a:spcPct val="100000"/>
              </a:lnSpc>
              <a:spcBef>
                <a:spcPts val="0"/>
              </a:spcBef>
              <a:spcAft>
                <a:spcPts val="0"/>
              </a:spcAft>
              <a:buSzPts val="7200"/>
              <a:buFont typeface="DM Sans"/>
              <a:buNone/>
              <a:defRPr sz="7200" b="1">
                <a:latin typeface="DM Sans"/>
                <a:ea typeface="DM Sans"/>
                <a:cs typeface="DM Sans"/>
                <a:sym typeface="DM Sans"/>
              </a:defRPr>
            </a:lvl4pPr>
            <a:lvl5pPr lvl="4" algn="l">
              <a:lnSpc>
                <a:spcPct val="100000"/>
              </a:lnSpc>
              <a:spcBef>
                <a:spcPts val="0"/>
              </a:spcBef>
              <a:spcAft>
                <a:spcPts val="0"/>
              </a:spcAft>
              <a:buSzPts val="7200"/>
              <a:buFont typeface="DM Sans"/>
              <a:buNone/>
              <a:defRPr sz="7200" b="1">
                <a:latin typeface="DM Sans"/>
                <a:ea typeface="DM Sans"/>
                <a:cs typeface="DM Sans"/>
                <a:sym typeface="DM Sans"/>
              </a:defRPr>
            </a:lvl5pPr>
            <a:lvl6pPr lvl="5" algn="l">
              <a:lnSpc>
                <a:spcPct val="100000"/>
              </a:lnSpc>
              <a:spcBef>
                <a:spcPts val="0"/>
              </a:spcBef>
              <a:spcAft>
                <a:spcPts val="0"/>
              </a:spcAft>
              <a:buSzPts val="7200"/>
              <a:buFont typeface="DM Sans"/>
              <a:buNone/>
              <a:defRPr sz="7200" b="1">
                <a:latin typeface="DM Sans"/>
                <a:ea typeface="DM Sans"/>
                <a:cs typeface="DM Sans"/>
                <a:sym typeface="DM Sans"/>
              </a:defRPr>
            </a:lvl6pPr>
            <a:lvl7pPr lvl="6" algn="l">
              <a:lnSpc>
                <a:spcPct val="100000"/>
              </a:lnSpc>
              <a:spcBef>
                <a:spcPts val="0"/>
              </a:spcBef>
              <a:spcAft>
                <a:spcPts val="0"/>
              </a:spcAft>
              <a:buSzPts val="7200"/>
              <a:buFont typeface="DM Sans"/>
              <a:buNone/>
              <a:defRPr sz="7200" b="1">
                <a:latin typeface="DM Sans"/>
                <a:ea typeface="DM Sans"/>
                <a:cs typeface="DM Sans"/>
                <a:sym typeface="DM Sans"/>
              </a:defRPr>
            </a:lvl7pPr>
            <a:lvl8pPr lvl="7" algn="l">
              <a:lnSpc>
                <a:spcPct val="100000"/>
              </a:lnSpc>
              <a:spcBef>
                <a:spcPts val="0"/>
              </a:spcBef>
              <a:spcAft>
                <a:spcPts val="0"/>
              </a:spcAft>
              <a:buSzPts val="7200"/>
              <a:buFont typeface="DM Sans"/>
              <a:buNone/>
              <a:defRPr sz="7200" b="1">
                <a:latin typeface="DM Sans"/>
                <a:ea typeface="DM Sans"/>
                <a:cs typeface="DM Sans"/>
                <a:sym typeface="DM Sans"/>
              </a:defRPr>
            </a:lvl8pPr>
            <a:lvl9pPr lvl="8" algn="l">
              <a:lnSpc>
                <a:spcPct val="100000"/>
              </a:lnSpc>
              <a:spcBef>
                <a:spcPts val="0"/>
              </a:spcBef>
              <a:spcAft>
                <a:spcPts val="0"/>
              </a:spcAft>
              <a:buSzPts val="7200"/>
              <a:buFont typeface="DM Sans"/>
              <a:buNone/>
              <a:defRPr sz="7200" b="1">
                <a:latin typeface="DM Sans"/>
                <a:ea typeface="DM Sans"/>
                <a:cs typeface="DM Sans"/>
                <a:sym typeface="DM Sans"/>
              </a:defRPr>
            </a:lvl9pPr>
          </a:lstStyle>
          <a:p>
            <a:endParaRPr/>
          </a:p>
        </p:txBody>
      </p:sp>
      <p:sp>
        <p:nvSpPr>
          <p:cNvPr id="184" name="Google Shape;184;p47"/>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
        <p:nvSpPr>
          <p:cNvPr id="185" name="Google Shape;185;p47"/>
          <p:cNvSpPr txBox="1">
            <a:spLocks noGrp="1"/>
          </p:cNvSpPr>
          <p:nvPr>
            <p:ph type="subTitle" idx="1"/>
          </p:nvPr>
        </p:nvSpPr>
        <p:spPr>
          <a:xfrm>
            <a:off x="253175" y="258800"/>
            <a:ext cx="6724500" cy="225300"/>
          </a:xfrm>
          <a:prstGeom prst="rect">
            <a:avLst/>
          </a:prstGeom>
          <a:noFill/>
          <a:ln>
            <a:noFill/>
          </a:ln>
        </p:spPr>
        <p:txBody>
          <a:bodyPr spcFirstLastPara="1" wrap="square" lIns="91425" tIns="91425" rIns="91425" bIns="91425" anchor="t" anchorCtr="0">
            <a:noAutofit/>
          </a:bodyPr>
          <a:lstStyle>
            <a:lvl1pPr lvl="0" algn="l">
              <a:lnSpc>
                <a:spcPct val="150000"/>
              </a:lnSpc>
              <a:spcBef>
                <a:spcPts val="0"/>
              </a:spcBef>
              <a:spcAft>
                <a:spcPts val="0"/>
              </a:spcAft>
              <a:buSzPts val="1400"/>
              <a:buNone/>
              <a:defRPr sz="1400"/>
            </a:lvl1pPr>
            <a:lvl2pPr lvl="1" algn="l">
              <a:lnSpc>
                <a:spcPct val="150000"/>
              </a:lnSpc>
              <a:spcBef>
                <a:spcPts val="0"/>
              </a:spcBef>
              <a:spcAft>
                <a:spcPts val="0"/>
              </a:spcAft>
              <a:buSzPts val="1600"/>
              <a:buFont typeface="DM Sans Medium"/>
              <a:buNone/>
              <a:defRPr>
                <a:latin typeface="DM Sans Medium"/>
                <a:ea typeface="DM Sans Medium"/>
                <a:cs typeface="DM Sans Medium"/>
                <a:sym typeface="DM Sans Medium"/>
              </a:defRPr>
            </a:lvl2pPr>
            <a:lvl3pPr lvl="2" algn="l">
              <a:lnSpc>
                <a:spcPct val="150000"/>
              </a:lnSpc>
              <a:spcBef>
                <a:spcPts val="0"/>
              </a:spcBef>
              <a:spcAft>
                <a:spcPts val="0"/>
              </a:spcAft>
              <a:buSzPts val="1400"/>
              <a:buFont typeface="DM Sans Medium"/>
              <a:buNone/>
              <a:defRPr>
                <a:latin typeface="DM Sans Medium"/>
                <a:ea typeface="DM Sans Medium"/>
                <a:cs typeface="DM Sans Medium"/>
                <a:sym typeface="DM Sans Medium"/>
              </a:defRPr>
            </a:lvl3pPr>
            <a:lvl4pPr lvl="3" algn="l">
              <a:lnSpc>
                <a:spcPct val="150000"/>
              </a:lnSpc>
              <a:spcBef>
                <a:spcPts val="0"/>
              </a:spcBef>
              <a:spcAft>
                <a:spcPts val="0"/>
              </a:spcAft>
              <a:buSzPts val="1000"/>
              <a:buFont typeface="DM Sans Medium"/>
              <a:buNone/>
              <a:defRPr>
                <a:latin typeface="DM Sans Medium"/>
                <a:ea typeface="DM Sans Medium"/>
                <a:cs typeface="DM Sans Medium"/>
                <a:sym typeface="DM Sans Medium"/>
              </a:defRPr>
            </a:lvl4pPr>
            <a:lvl5pPr lvl="4" algn="l">
              <a:lnSpc>
                <a:spcPct val="150000"/>
              </a:lnSpc>
              <a:spcBef>
                <a:spcPts val="0"/>
              </a:spcBef>
              <a:spcAft>
                <a:spcPts val="0"/>
              </a:spcAft>
              <a:buSzPts val="900"/>
              <a:buFont typeface="DM Sans Medium"/>
              <a:buNone/>
              <a:defRPr>
                <a:latin typeface="DM Sans Medium"/>
                <a:ea typeface="DM Sans Medium"/>
                <a:cs typeface="DM Sans Medium"/>
                <a:sym typeface="DM Sans Medium"/>
              </a:defRPr>
            </a:lvl5pPr>
            <a:lvl6pPr lvl="5" algn="l">
              <a:lnSpc>
                <a:spcPct val="150000"/>
              </a:lnSpc>
              <a:spcBef>
                <a:spcPts val="0"/>
              </a:spcBef>
              <a:spcAft>
                <a:spcPts val="0"/>
              </a:spcAft>
              <a:buSzPts val="800"/>
              <a:buFont typeface="DM Sans Medium"/>
              <a:buNone/>
              <a:defRPr>
                <a:latin typeface="DM Sans Medium"/>
                <a:ea typeface="DM Sans Medium"/>
                <a:cs typeface="DM Sans Medium"/>
                <a:sym typeface="DM Sans Medium"/>
              </a:defRPr>
            </a:lvl6pPr>
            <a:lvl7pPr lvl="6" algn="l">
              <a:lnSpc>
                <a:spcPct val="150000"/>
              </a:lnSpc>
              <a:spcBef>
                <a:spcPts val="0"/>
              </a:spcBef>
              <a:spcAft>
                <a:spcPts val="0"/>
              </a:spcAft>
              <a:buSzPts val="700"/>
              <a:buFont typeface="DM Sans Medium"/>
              <a:buNone/>
              <a:defRPr>
                <a:latin typeface="DM Sans Medium"/>
                <a:ea typeface="DM Sans Medium"/>
                <a:cs typeface="DM Sans Medium"/>
                <a:sym typeface="DM Sans Medium"/>
              </a:defRPr>
            </a:lvl7pPr>
            <a:lvl8pPr lvl="7" algn="l">
              <a:lnSpc>
                <a:spcPct val="150000"/>
              </a:lnSpc>
              <a:spcBef>
                <a:spcPts val="0"/>
              </a:spcBef>
              <a:spcAft>
                <a:spcPts val="0"/>
              </a:spcAft>
              <a:buSzPts val="600"/>
              <a:buFont typeface="DM Sans Medium"/>
              <a:buNone/>
              <a:defRPr>
                <a:latin typeface="DM Sans Medium"/>
                <a:ea typeface="DM Sans Medium"/>
                <a:cs typeface="DM Sans Medium"/>
                <a:sym typeface="DM Sans Medium"/>
              </a:defRPr>
            </a:lvl8pPr>
            <a:lvl9pPr lvl="8" algn="l">
              <a:lnSpc>
                <a:spcPct val="150000"/>
              </a:lnSpc>
              <a:spcBef>
                <a:spcPts val="0"/>
              </a:spcBef>
              <a:spcAft>
                <a:spcPts val="0"/>
              </a:spcAft>
              <a:buSzPts val="500"/>
              <a:buFont typeface="DM Sans Medium"/>
              <a:buNone/>
              <a:defRPr>
                <a:latin typeface="DM Sans Medium"/>
                <a:ea typeface="DM Sans Medium"/>
                <a:cs typeface="DM Sans Medium"/>
                <a:sym typeface="DM Sans Medium"/>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2">
    <p:bg>
      <p:bgPr>
        <a:gradFill>
          <a:gsLst>
            <a:gs pos="0">
              <a:schemeClr val="dk2"/>
            </a:gs>
            <a:gs pos="100000">
              <a:schemeClr val="lt2"/>
            </a:gs>
          </a:gsLst>
          <a:lin ang="5400012" scaled="0"/>
        </a:gradFill>
        <a:effectLst/>
      </p:bgPr>
    </p:bg>
    <p:spTree>
      <p:nvGrpSpPr>
        <p:cNvPr id="1" name="Shape 186"/>
        <p:cNvGrpSpPr/>
        <p:nvPr/>
      </p:nvGrpSpPr>
      <p:grpSpPr>
        <a:xfrm>
          <a:off x="0" y="0"/>
          <a:ext cx="0" cy="0"/>
          <a:chOff x="0" y="0"/>
          <a:chExt cx="0" cy="0"/>
        </a:xfrm>
      </p:grpSpPr>
      <p:grpSp>
        <p:nvGrpSpPr>
          <p:cNvPr id="187" name="Google Shape;187;p48"/>
          <p:cNvGrpSpPr/>
          <p:nvPr/>
        </p:nvGrpSpPr>
        <p:grpSpPr>
          <a:xfrm>
            <a:off x="0" y="0"/>
            <a:ext cx="7522500" cy="1235400"/>
            <a:chOff x="0" y="-9650"/>
            <a:chExt cx="7522500" cy="1235400"/>
          </a:xfrm>
        </p:grpSpPr>
        <p:sp>
          <p:nvSpPr>
            <p:cNvPr id="188" name="Google Shape;188;p48"/>
            <p:cNvSpPr/>
            <p:nvPr/>
          </p:nvSpPr>
          <p:spPr>
            <a:xfrm>
              <a:off x="6198000" y="-9650"/>
              <a:ext cx="1324500" cy="1235400"/>
            </a:xfrm>
            <a:prstGeom prst="flowChartDelay">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sp>
          <p:nvSpPr>
            <p:cNvPr id="189" name="Google Shape;189;p48"/>
            <p:cNvSpPr/>
            <p:nvPr/>
          </p:nvSpPr>
          <p:spPr>
            <a:xfrm>
              <a:off x="0" y="-9650"/>
              <a:ext cx="6198000" cy="1235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grpSp>
      <p:sp>
        <p:nvSpPr>
          <p:cNvPr id="190" name="Google Shape;190;p48"/>
          <p:cNvSpPr txBox="1">
            <a:spLocks noGrp="1"/>
          </p:cNvSpPr>
          <p:nvPr>
            <p:ph type="body" idx="1"/>
          </p:nvPr>
        </p:nvSpPr>
        <p:spPr>
          <a:xfrm>
            <a:off x="311700" y="1523475"/>
            <a:ext cx="3340800" cy="2889600"/>
          </a:xfrm>
          <a:prstGeom prst="rect">
            <a:avLst/>
          </a:prstGeom>
          <a:noFill/>
          <a:ln>
            <a:noFill/>
          </a:ln>
        </p:spPr>
        <p:txBody>
          <a:bodyPr spcFirstLastPara="1" wrap="square" lIns="91425" tIns="91425" rIns="91425" bIns="91425" anchor="t" anchorCtr="0">
            <a:noAutofit/>
          </a:bodyPr>
          <a:lstStyle>
            <a:lvl1pPr marL="457200" lvl="0" indent="-355600" algn="l">
              <a:lnSpc>
                <a:spcPct val="150000"/>
              </a:lnSpc>
              <a:spcBef>
                <a:spcPts val="0"/>
              </a:spcBef>
              <a:spcAft>
                <a:spcPts val="0"/>
              </a:spcAft>
              <a:buSzPts val="2000"/>
              <a:buChar char="●"/>
              <a:defRPr/>
            </a:lvl1pPr>
            <a:lvl2pPr marL="914400" lvl="1" indent="-330200" algn="l">
              <a:lnSpc>
                <a:spcPct val="150000"/>
              </a:lnSpc>
              <a:spcBef>
                <a:spcPts val="0"/>
              </a:spcBef>
              <a:spcAft>
                <a:spcPts val="0"/>
              </a:spcAft>
              <a:buSzPts val="1600"/>
              <a:buChar char="○"/>
              <a:defRPr/>
            </a:lvl2pPr>
            <a:lvl3pPr marL="1371600" lvl="2" indent="-317500" algn="l">
              <a:lnSpc>
                <a:spcPct val="150000"/>
              </a:lnSpc>
              <a:spcBef>
                <a:spcPts val="0"/>
              </a:spcBef>
              <a:spcAft>
                <a:spcPts val="0"/>
              </a:spcAft>
              <a:buSzPts val="1400"/>
              <a:buChar char="■"/>
              <a:defRPr/>
            </a:lvl3pPr>
            <a:lvl4pPr marL="1828800" lvl="3" indent="-292100" algn="l">
              <a:lnSpc>
                <a:spcPct val="150000"/>
              </a:lnSpc>
              <a:spcBef>
                <a:spcPts val="0"/>
              </a:spcBef>
              <a:spcAft>
                <a:spcPts val="0"/>
              </a:spcAft>
              <a:buSzPts val="1000"/>
              <a:buChar char="●"/>
              <a:defRPr/>
            </a:lvl4pPr>
            <a:lvl5pPr marL="2286000" lvl="4" indent="-285750" algn="l">
              <a:lnSpc>
                <a:spcPct val="150000"/>
              </a:lnSpc>
              <a:spcBef>
                <a:spcPts val="0"/>
              </a:spcBef>
              <a:spcAft>
                <a:spcPts val="0"/>
              </a:spcAft>
              <a:buSzPts val="900"/>
              <a:buChar char="○"/>
              <a:defRPr/>
            </a:lvl5pPr>
            <a:lvl6pPr marL="2743200" lvl="5" indent="-279400" algn="l">
              <a:lnSpc>
                <a:spcPct val="150000"/>
              </a:lnSpc>
              <a:spcBef>
                <a:spcPts val="0"/>
              </a:spcBef>
              <a:spcAft>
                <a:spcPts val="0"/>
              </a:spcAft>
              <a:buSzPts val="800"/>
              <a:buChar char="■"/>
              <a:defRPr/>
            </a:lvl6pPr>
            <a:lvl7pPr marL="3200400" lvl="6" indent="-273050" algn="l">
              <a:lnSpc>
                <a:spcPct val="150000"/>
              </a:lnSpc>
              <a:spcBef>
                <a:spcPts val="0"/>
              </a:spcBef>
              <a:spcAft>
                <a:spcPts val="0"/>
              </a:spcAft>
              <a:buSzPts val="700"/>
              <a:buChar char="●"/>
              <a:defRPr/>
            </a:lvl7pPr>
            <a:lvl8pPr marL="3657600" lvl="7" indent="-266700" algn="l">
              <a:lnSpc>
                <a:spcPct val="150000"/>
              </a:lnSpc>
              <a:spcBef>
                <a:spcPts val="0"/>
              </a:spcBef>
              <a:spcAft>
                <a:spcPts val="0"/>
              </a:spcAft>
              <a:buSzPts val="600"/>
              <a:buChar char="○"/>
              <a:defRPr/>
            </a:lvl8pPr>
            <a:lvl9pPr marL="4114800" lvl="8" indent="-260350" algn="l">
              <a:lnSpc>
                <a:spcPct val="150000"/>
              </a:lnSpc>
              <a:spcBef>
                <a:spcPts val="0"/>
              </a:spcBef>
              <a:spcAft>
                <a:spcPts val="0"/>
              </a:spcAft>
              <a:buSzPts val="500"/>
              <a:buChar char="■"/>
              <a:defRPr/>
            </a:lvl9pPr>
          </a:lstStyle>
          <a:p>
            <a:endParaRPr/>
          </a:p>
        </p:txBody>
      </p:sp>
      <p:sp>
        <p:nvSpPr>
          <p:cNvPr id="191" name="Google Shape;191;p48"/>
          <p:cNvSpPr txBox="1">
            <a:spLocks noGrp="1"/>
          </p:cNvSpPr>
          <p:nvPr>
            <p:ph type="body" idx="2"/>
          </p:nvPr>
        </p:nvSpPr>
        <p:spPr>
          <a:xfrm>
            <a:off x="4154225" y="1523475"/>
            <a:ext cx="3340800" cy="2889600"/>
          </a:xfrm>
          <a:prstGeom prst="rect">
            <a:avLst/>
          </a:prstGeom>
          <a:noFill/>
          <a:ln>
            <a:noFill/>
          </a:ln>
        </p:spPr>
        <p:txBody>
          <a:bodyPr spcFirstLastPara="1" wrap="square" lIns="91425" tIns="91425" rIns="91425" bIns="91425" anchor="t" anchorCtr="0">
            <a:noAutofit/>
          </a:bodyPr>
          <a:lstStyle>
            <a:lvl1pPr marL="457200" lvl="0" indent="-355600" algn="l">
              <a:lnSpc>
                <a:spcPct val="150000"/>
              </a:lnSpc>
              <a:spcBef>
                <a:spcPts val="0"/>
              </a:spcBef>
              <a:spcAft>
                <a:spcPts val="0"/>
              </a:spcAft>
              <a:buSzPts val="2000"/>
              <a:buChar char="●"/>
              <a:defRPr/>
            </a:lvl1pPr>
            <a:lvl2pPr marL="914400" lvl="1" indent="-330200" algn="l">
              <a:lnSpc>
                <a:spcPct val="150000"/>
              </a:lnSpc>
              <a:spcBef>
                <a:spcPts val="0"/>
              </a:spcBef>
              <a:spcAft>
                <a:spcPts val="0"/>
              </a:spcAft>
              <a:buSzPts val="1600"/>
              <a:buChar char="○"/>
              <a:defRPr/>
            </a:lvl2pPr>
            <a:lvl3pPr marL="1371600" lvl="2" indent="-317500" algn="l">
              <a:lnSpc>
                <a:spcPct val="150000"/>
              </a:lnSpc>
              <a:spcBef>
                <a:spcPts val="0"/>
              </a:spcBef>
              <a:spcAft>
                <a:spcPts val="0"/>
              </a:spcAft>
              <a:buSzPts val="1400"/>
              <a:buChar char="■"/>
              <a:defRPr/>
            </a:lvl3pPr>
            <a:lvl4pPr marL="1828800" lvl="3" indent="-292100" algn="l">
              <a:lnSpc>
                <a:spcPct val="150000"/>
              </a:lnSpc>
              <a:spcBef>
                <a:spcPts val="0"/>
              </a:spcBef>
              <a:spcAft>
                <a:spcPts val="0"/>
              </a:spcAft>
              <a:buSzPts val="1000"/>
              <a:buChar char="●"/>
              <a:defRPr/>
            </a:lvl4pPr>
            <a:lvl5pPr marL="2286000" lvl="4" indent="-285750" algn="l">
              <a:lnSpc>
                <a:spcPct val="150000"/>
              </a:lnSpc>
              <a:spcBef>
                <a:spcPts val="0"/>
              </a:spcBef>
              <a:spcAft>
                <a:spcPts val="0"/>
              </a:spcAft>
              <a:buSzPts val="900"/>
              <a:buChar char="○"/>
              <a:defRPr/>
            </a:lvl5pPr>
            <a:lvl6pPr marL="2743200" lvl="5" indent="-279400" algn="l">
              <a:lnSpc>
                <a:spcPct val="150000"/>
              </a:lnSpc>
              <a:spcBef>
                <a:spcPts val="0"/>
              </a:spcBef>
              <a:spcAft>
                <a:spcPts val="0"/>
              </a:spcAft>
              <a:buSzPts val="800"/>
              <a:buChar char="■"/>
              <a:defRPr/>
            </a:lvl6pPr>
            <a:lvl7pPr marL="3200400" lvl="6" indent="-273050" algn="l">
              <a:lnSpc>
                <a:spcPct val="150000"/>
              </a:lnSpc>
              <a:spcBef>
                <a:spcPts val="0"/>
              </a:spcBef>
              <a:spcAft>
                <a:spcPts val="0"/>
              </a:spcAft>
              <a:buSzPts val="700"/>
              <a:buChar char="●"/>
              <a:defRPr/>
            </a:lvl7pPr>
            <a:lvl8pPr marL="3657600" lvl="7" indent="-266700" algn="l">
              <a:lnSpc>
                <a:spcPct val="150000"/>
              </a:lnSpc>
              <a:spcBef>
                <a:spcPts val="0"/>
              </a:spcBef>
              <a:spcAft>
                <a:spcPts val="0"/>
              </a:spcAft>
              <a:buSzPts val="600"/>
              <a:buChar char="○"/>
              <a:defRPr/>
            </a:lvl8pPr>
            <a:lvl9pPr marL="4114800" lvl="8" indent="-260350" algn="l">
              <a:lnSpc>
                <a:spcPct val="150000"/>
              </a:lnSpc>
              <a:spcBef>
                <a:spcPts val="0"/>
              </a:spcBef>
              <a:spcAft>
                <a:spcPts val="0"/>
              </a:spcAft>
              <a:buSzPts val="500"/>
              <a:buChar char="■"/>
              <a:defRPr/>
            </a:lvl9pPr>
          </a:lstStyle>
          <a:p>
            <a:endParaRPr/>
          </a:p>
        </p:txBody>
      </p:sp>
      <p:sp>
        <p:nvSpPr>
          <p:cNvPr id="192" name="Google Shape;192;p48"/>
          <p:cNvSpPr/>
          <p:nvPr/>
        </p:nvSpPr>
        <p:spPr>
          <a:xfrm>
            <a:off x="-37550" y="4631925"/>
            <a:ext cx="9225300" cy="600300"/>
          </a:xfrm>
          <a:prstGeom prst="rect">
            <a:avLst/>
          </a:prstGeom>
          <a:solidFill>
            <a:schemeClr val="lt1"/>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Google Shape;193;p48"/>
          <p:cNvSpPr txBox="1">
            <a:spLocks noGrp="1"/>
          </p:cNvSpPr>
          <p:nvPr>
            <p:ph type="sldNum" idx="12"/>
          </p:nvPr>
        </p:nvSpPr>
        <p:spPr>
          <a:xfrm>
            <a:off x="8472458" y="4739417"/>
            <a:ext cx="548700" cy="338700"/>
          </a:xfrm>
          <a:prstGeom prst="rect">
            <a:avLst/>
          </a:prstGeom>
          <a:noFill/>
          <a:ln>
            <a:noFill/>
          </a:ln>
        </p:spPr>
        <p:txBody>
          <a:bodyPr spcFirstLastPara="1" wrap="square" lIns="91425" tIns="91425" rIns="91425" bIns="91425" anchor="ctr" anchorCtr="0">
            <a:sp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
        <p:nvSpPr>
          <p:cNvPr id="194" name="Google Shape;194;p48"/>
          <p:cNvSpPr txBox="1">
            <a:spLocks noGrp="1"/>
          </p:cNvSpPr>
          <p:nvPr>
            <p:ph type="subTitle" idx="3"/>
          </p:nvPr>
        </p:nvSpPr>
        <p:spPr>
          <a:xfrm>
            <a:off x="3367900" y="4743225"/>
            <a:ext cx="2414400" cy="225300"/>
          </a:xfrm>
          <a:prstGeom prst="rect">
            <a:avLst/>
          </a:prstGeom>
          <a:noFill/>
          <a:ln>
            <a:noFill/>
          </a:ln>
        </p:spPr>
        <p:txBody>
          <a:bodyPr spcFirstLastPara="1" wrap="square" lIns="91425" tIns="91425" rIns="91425" bIns="91425" anchor="t" anchorCtr="0">
            <a:spAutoFit/>
          </a:bodyPr>
          <a:lstStyle>
            <a:lvl1pPr lvl="0" algn="ctr">
              <a:lnSpc>
                <a:spcPct val="150000"/>
              </a:lnSpc>
              <a:spcBef>
                <a:spcPts val="0"/>
              </a:spcBef>
              <a:spcAft>
                <a:spcPts val="0"/>
              </a:spcAft>
              <a:buSzPts val="1000"/>
              <a:buNone/>
              <a:defRPr sz="1000"/>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000"/>
              <a:buNone/>
              <a:defRPr/>
            </a:lvl4pPr>
            <a:lvl5pPr lvl="4" algn="l">
              <a:lnSpc>
                <a:spcPct val="150000"/>
              </a:lnSpc>
              <a:spcBef>
                <a:spcPts val="0"/>
              </a:spcBef>
              <a:spcAft>
                <a:spcPts val="0"/>
              </a:spcAft>
              <a:buSzPts val="900"/>
              <a:buNone/>
              <a:defRPr/>
            </a:lvl5pPr>
            <a:lvl6pPr lvl="5" algn="l">
              <a:lnSpc>
                <a:spcPct val="150000"/>
              </a:lnSpc>
              <a:spcBef>
                <a:spcPts val="0"/>
              </a:spcBef>
              <a:spcAft>
                <a:spcPts val="0"/>
              </a:spcAft>
              <a:buSzPts val="800"/>
              <a:buNone/>
              <a:defRPr/>
            </a:lvl6pPr>
            <a:lvl7pPr lvl="6" algn="l">
              <a:lnSpc>
                <a:spcPct val="150000"/>
              </a:lnSpc>
              <a:spcBef>
                <a:spcPts val="0"/>
              </a:spcBef>
              <a:spcAft>
                <a:spcPts val="0"/>
              </a:spcAft>
              <a:buSzPts val="700"/>
              <a:buNone/>
              <a:defRPr/>
            </a:lvl7pPr>
            <a:lvl8pPr lvl="7" algn="l">
              <a:lnSpc>
                <a:spcPct val="150000"/>
              </a:lnSpc>
              <a:spcBef>
                <a:spcPts val="0"/>
              </a:spcBef>
              <a:spcAft>
                <a:spcPts val="0"/>
              </a:spcAft>
              <a:buSzPts val="600"/>
              <a:buNone/>
              <a:defRPr/>
            </a:lvl8pPr>
            <a:lvl9pPr lvl="8" algn="l">
              <a:lnSpc>
                <a:spcPct val="150000"/>
              </a:lnSpc>
              <a:spcBef>
                <a:spcPts val="0"/>
              </a:spcBef>
              <a:spcAft>
                <a:spcPts val="0"/>
              </a:spcAft>
              <a:buSzPts val="500"/>
              <a:buNone/>
              <a:defRPr/>
            </a:lvl9pPr>
          </a:lstStyle>
          <a:p>
            <a:endParaRPr/>
          </a:p>
        </p:txBody>
      </p:sp>
      <p:sp>
        <p:nvSpPr>
          <p:cNvPr id="195" name="Google Shape;195;p48"/>
          <p:cNvSpPr txBox="1">
            <a:spLocks noGrp="1"/>
          </p:cNvSpPr>
          <p:nvPr>
            <p:ph type="title"/>
          </p:nvPr>
        </p:nvSpPr>
        <p:spPr>
          <a:xfrm>
            <a:off x="311700" y="235100"/>
            <a:ext cx="48144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DM Sans Medium"/>
              <a:buNone/>
              <a:defRPr sz="1400" b="0">
                <a:solidFill>
                  <a:schemeClr val="dk1"/>
                </a:solidFill>
                <a:latin typeface="DM Sans Medium"/>
                <a:ea typeface="DM Sans Medium"/>
                <a:cs typeface="DM Sans Medium"/>
                <a:sym typeface="DM Sans Medium"/>
              </a:defRPr>
            </a:lvl1pPr>
            <a:lvl2pPr lvl="1"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2pPr>
            <a:lvl3pPr lvl="2"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3pPr>
            <a:lvl4pPr lvl="3"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4pPr>
            <a:lvl5pPr lvl="4"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5pPr>
            <a:lvl6pPr lvl="5"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6pPr>
            <a:lvl7pPr lvl="6"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7pPr>
            <a:lvl8pPr lvl="7"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8pPr>
            <a:lvl9pPr lvl="8"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9pPr>
          </a:lstStyle>
          <a:p>
            <a:endParaRPr/>
          </a:p>
        </p:txBody>
      </p:sp>
      <p:sp>
        <p:nvSpPr>
          <p:cNvPr id="196" name="Google Shape;196;p48"/>
          <p:cNvSpPr txBox="1">
            <a:spLocks noGrp="1"/>
          </p:cNvSpPr>
          <p:nvPr>
            <p:ph type="title" idx="4"/>
          </p:nvPr>
        </p:nvSpPr>
        <p:spPr>
          <a:xfrm>
            <a:off x="275400" y="429000"/>
            <a:ext cx="66519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pic>
        <p:nvPicPr>
          <p:cNvPr id="197" name="Google Shape;197;p48"/>
          <p:cNvPicPr preferRelativeResize="0"/>
          <p:nvPr/>
        </p:nvPicPr>
        <p:blipFill rotWithShape="1">
          <a:blip r:embed="rId2">
            <a:alphaModFix/>
          </a:blip>
          <a:srcRect t="1941" b="1949"/>
          <a:stretch/>
        </p:blipFill>
        <p:spPr>
          <a:xfrm>
            <a:off x="170475" y="4628775"/>
            <a:ext cx="1892449" cy="60658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1">
  <p:cSld name="CUSTOM_1_2">
    <p:bg>
      <p:bgPr>
        <a:gradFill>
          <a:gsLst>
            <a:gs pos="0">
              <a:srgbClr val="996BFF"/>
            </a:gs>
            <a:gs pos="46000">
              <a:schemeClr val="dk2"/>
            </a:gs>
            <a:gs pos="100000">
              <a:schemeClr val="lt2"/>
            </a:gs>
          </a:gsLst>
          <a:lin ang="8100019" scaled="0"/>
        </a:gradFill>
        <a:effectLst/>
      </p:bgPr>
    </p:bg>
    <p:spTree>
      <p:nvGrpSpPr>
        <p:cNvPr id="1" name="Shape 198"/>
        <p:cNvGrpSpPr/>
        <p:nvPr/>
      </p:nvGrpSpPr>
      <p:grpSpPr>
        <a:xfrm>
          <a:off x="0" y="0"/>
          <a:ext cx="0" cy="0"/>
          <a:chOff x="0" y="0"/>
          <a:chExt cx="0" cy="0"/>
        </a:xfrm>
      </p:grpSpPr>
      <p:sp>
        <p:nvSpPr>
          <p:cNvPr id="199" name="Google Shape;199;p49"/>
          <p:cNvSpPr/>
          <p:nvPr/>
        </p:nvSpPr>
        <p:spPr>
          <a:xfrm>
            <a:off x="-37550" y="4631925"/>
            <a:ext cx="9225300" cy="600300"/>
          </a:xfrm>
          <a:prstGeom prst="rect">
            <a:avLst/>
          </a:prstGeom>
          <a:solidFill>
            <a:schemeClr val="lt1"/>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0" name="Google Shape;200;p49"/>
          <p:cNvSpPr txBox="1">
            <a:spLocks noGrp="1"/>
          </p:cNvSpPr>
          <p:nvPr>
            <p:ph type="subTitle" idx="1"/>
          </p:nvPr>
        </p:nvSpPr>
        <p:spPr>
          <a:xfrm>
            <a:off x="3367900" y="4743225"/>
            <a:ext cx="2414400" cy="225300"/>
          </a:xfrm>
          <a:prstGeom prst="rect">
            <a:avLst/>
          </a:prstGeom>
          <a:noFill/>
          <a:ln>
            <a:noFill/>
          </a:ln>
        </p:spPr>
        <p:txBody>
          <a:bodyPr spcFirstLastPara="1" wrap="square" lIns="91425" tIns="91425" rIns="91425" bIns="91425" anchor="t" anchorCtr="0">
            <a:spAutoFit/>
          </a:bodyPr>
          <a:lstStyle>
            <a:lvl1pPr lvl="0" algn="ctr">
              <a:lnSpc>
                <a:spcPct val="150000"/>
              </a:lnSpc>
              <a:spcBef>
                <a:spcPts val="0"/>
              </a:spcBef>
              <a:spcAft>
                <a:spcPts val="0"/>
              </a:spcAft>
              <a:buSzPts val="1000"/>
              <a:buFont typeface="Poppins"/>
              <a:buNone/>
              <a:defRPr sz="1000">
                <a:latin typeface="Poppins"/>
                <a:ea typeface="Poppins"/>
                <a:cs typeface="Poppins"/>
                <a:sym typeface="Poppins"/>
              </a:defRPr>
            </a:lvl1pPr>
            <a:lvl2pPr lvl="1" algn="l">
              <a:lnSpc>
                <a:spcPct val="150000"/>
              </a:lnSpc>
              <a:spcBef>
                <a:spcPts val="0"/>
              </a:spcBef>
              <a:spcAft>
                <a:spcPts val="0"/>
              </a:spcAft>
              <a:buSzPts val="1600"/>
              <a:buFont typeface="DM Sans Medium"/>
              <a:buNone/>
              <a:defRPr>
                <a:latin typeface="DM Sans Medium"/>
                <a:ea typeface="DM Sans Medium"/>
                <a:cs typeface="DM Sans Medium"/>
                <a:sym typeface="DM Sans Medium"/>
              </a:defRPr>
            </a:lvl2pPr>
            <a:lvl3pPr lvl="2" algn="l">
              <a:lnSpc>
                <a:spcPct val="150000"/>
              </a:lnSpc>
              <a:spcBef>
                <a:spcPts val="0"/>
              </a:spcBef>
              <a:spcAft>
                <a:spcPts val="0"/>
              </a:spcAft>
              <a:buSzPts val="1400"/>
              <a:buFont typeface="DM Sans Medium"/>
              <a:buNone/>
              <a:defRPr>
                <a:latin typeface="DM Sans Medium"/>
                <a:ea typeface="DM Sans Medium"/>
                <a:cs typeface="DM Sans Medium"/>
                <a:sym typeface="DM Sans Medium"/>
              </a:defRPr>
            </a:lvl3pPr>
            <a:lvl4pPr lvl="3" algn="l">
              <a:lnSpc>
                <a:spcPct val="150000"/>
              </a:lnSpc>
              <a:spcBef>
                <a:spcPts val="0"/>
              </a:spcBef>
              <a:spcAft>
                <a:spcPts val="0"/>
              </a:spcAft>
              <a:buSzPts val="1000"/>
              <a:buFont typeface="DM Sans Medium"/>
              <a:buNone/>
              <a:defRPr>
                <a:latin typeface="DM Sans Medium"/>
                <a:ea typeface="DM Sans Medium"/>
                <a:cs typeface="DM Sans Medium"/>
                <a:sym typeface="DM Sans Medium"/>
              </a:defRPr>
            </a:lvl4pPr>
            <a:lvl5pPr lvl="4" algn="l">
              <a:lnSpc>
                <a:spcPct val="150000"/>
              </a:lnSpc>
              <a:spcBef>
                <a:spcPts val="0"/>
              </a:spcBef>
              <a:spcAft>
                <a:spcPts val="0"/>
              </a:spcAft>
              <a:buSzPts val="900"/>
              <a:buFont typeface="DM Sans Medium"/>
              <a:buNone/>
              <a:defRPr>
                <a:latin typeface="DM Sans Medium"/>
                <a:ea typeface="DM Sans Medium"/>
                <a:cs typeface="DM Sans Medium"/>
                <a:sym typeface="DM Sans Medium"/>
              </a:defRPr>
            </a:lvl5pPr>
            <a:lvl6pPr lvl="5" algn="l">
              <a:lnSpc>
                <a:spcPct val="150000"/>
              </a:lnSpc>
              <a:spcBef>
                <a:spcPts val="0"/>
              </a:spcBef>
              <a:spcAft>
                <a:spcPts val="0"/>
              </a:spcAft>
              <a:buSzPts val="800"/>
              <a:buFont typeface="DM Sans Medium"/>
              <a:buNone/>
              <a:defRPr>
                <a:latin typeface="DM Sans Medium"/>
                <a:ea typeface="DM Sans Medium"/>
                <a:cs typeface="DM Sans Medium"/>
                <a:sym typeface="DM Sans Medium"/>
              </a:defRPr>
            </a:lvl6pPr>
            <a:lvl7pPr lvl="6" algn="l">
              <a:lnSpc>
                <a:spcPct val="150000"/>
              </a:lnSpc>
              <a:spcBef>
                <a:spcPts val="0"/>
              </a:spcBef>
              <a:spcAft>
                <a:spcPts val="0"/>
              </a:spcAft>
              <a:buSzPts val="700"/>
              <a:buFont typeface="DM Sans Medium"/>
              <a:buNone/>
              <a:defRPr>
                <a:latin typeface="DM Sans Medium"/>
                <a:ea typeface="DM Sans Medium"/>
                <a:cs typeface="DM Sans Medium"/>
                <a:sym typeface="DM Sans Medium"/>
              </a:defRPr>
            </a:lvl7pPr>
            <a:lvl8pPr lvl="7" algn="l">
              <a:lnSpc>
                <a:spcPct val="150000"/>
              </a:lnSpc>
              <a:spcBef>
                <a:spcPts val="0"/>
              </a:spcBef>
              <a:spcAft>
                <a:spcPts val="0"/>
              </a:spcAft>
              <a:buSzPts val="600"/>
              <a:buFont typeface="DM Sans Medium"/>
              <a:buNone/>
              <a:defRPr>
                <a:latin typeface="DM Sans Medium"/>
                <a:ea typeface="DM Sans Medium"/>
                <a:cs typeface="DM Sans Medium"/>
                <a:sym typeface="DM Sans Medium"/>
              </a:defRPr>
            </a:lvl8pPr>
            <a:lvl9pPr lvl="8" algn="l">
              <a:lnSpc>
                <a:spcPct val="150000"/>
              </a:lnSpc>
              <a:spcBef>
                <a:spcPts val="0"/>
              </a:spcBef>
              <a:spcAft>
                <a:spcPts val="0"/>
              </a:spcAft>
              <a:buSzPts val="500"/>
              <a:buFont typeface="DM Sans Medium"/>
              <a:buNone/>
              <a:defRPr>
                <a:latin typeface="DM Sans Medium"/>
                <a:ea typeface="DM Sans Medium"/>
                <a:cs typeface="DM Sans Medium"/>
                <a:sym typeface="DM Sans Medium"/>
              </a:defRPr>
            </a:lvl9pPr>
          </a:lstStyle>
          <a:p>
            <a:endParaRPr/>
          </a:p>
        </p:txBody>
      </p:sp>
      <p:sp>
        <p:nvSpPr>
          <p:cNvPr id="201" name="Google Shape;201;p49"/>
          <p:cNvSpPr txBox="1">
            <a:spLocks noGrp="1"/>
          </p:cNvSpPr>
          <p:nvPr>
            <p:ph type="sldNum" idx="12"/>
          </p:nvPr>
        </p:nvSpPr>
        <p:spPr>
          <a:xfrm>
            <a:off x="8472458" y="4739417"/>
            <a:ext cx="548700" cy="338700"/>
          </a:xfrm>
          <a:prstGeom prst="rect">
            <a:avLst/>
          </a:prstGeom>
          <a:noFill/>
          <a:ln>
            <a:noFill/>
          </a:ln>
        </p:spPr>
        <p:txBody>
          <a:bodyPr spcFirstLastPara="1" wrap="square" lIns="91425" tIns="91425" rIns="91425" bIns="91425" anchor="ctr" anchorCtr="0">
            <a:sp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pic>
        <p:nvPicPr>
          <p:cNvPr id="202" name="Google Shape;202;p49"/>
          <p:cNvPicPr preferRelativeResize="0"/>
          <p:nvPr/>
        </p:nvPicPr>
        <p:blipFill rotWithShape="1">
          <a:blip r:embed="rId2">
            <a:alphaModFix/>
          </a:blip>
          <a:srcRect t="1941" b="1949"/>
          <a:stretch/>
        </p:blipFill>
        <p:spPr>
          <a:xfrm>
            <a:off x="170475" y="4628775"/>
            <a:ext cx="1892449" cy="60658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lank 4">
  <p:cSld name="CUSTOM_1_1_1_1">
    <p:bg>
      <p:bgPr>
        <a:solidFill>
          <a:schemeClr val="lt1"/>
        </a:solidFill>
        <a:effectLst/>
      </p:bgPr>
    </p:bg>
    <p:spTree>
      <p:nvGrpSpPr>
        <p:cNvPr id="1" name="Shape 203"/>
        <p:cNvGrpSpPr/>
        <p:nvPr/>
      </p:nvGrpSpPr>
      <p:grpSpPr>
        <a:xfrm>
          <a:off x="0" y="0"/>
          <a:ext cx="0" cy="0"/>
          <a:chOff x="0" y="0"/>
          <a:chExt cx="0" cy="0"/>
        </a:xfrm>
      </p:grpSpPr>
      <p:sp>
        <p:nvSpPr>
          <p:cNvPr id="204" name="Google Shape;204;p50"/>
          <p:cNvSpPr/>
          <p:nvPr/>
        </p:nvSpPr>
        <p:spPr>
          <a:xfrm>
            <a:off x="-37550" y="4631925"/>
            <a:ext cx="9225300" cy="600300"/>
          </a:xfrm>
          <a:prstGeom prst="rect">
            <a:avLst/>
          </a:prstGeom>
          <a:solidFill>
            <a:schemeClr val="lt1"/>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Google Shape;205;p50"/>
          <p:cNvSpPr txBox="1">
            <a:spLocks noGrp="1"/>
          </p:cNvSpPr>
          <p:nvPr>
            <p:ph type="subTitle" idx="1"/>
          </p:nvPr>
        </p:nvSpPr>
        <p:spPr>
          <a:xfrm>
            <a:off x="3367900" y="4743225"/>
            <a:ext cx="2414400" cy="225300"/>
          </a:xfrm>
          <a:prstGeom prst="rect">
            <a:avLst/>
          </a:prstGeom>
          <a:noFill/>
          <a:ln>
            <a:noFill/>
          </a:ln>
        </p:spPr>
        <p:txBody>
          <a:bodyPr spcFirstLastPara="1" wrap="square" lIns="91425" tIns="91425" rIns="91425" bIns="91425" anchor="t" anchorCtr="0">
            <a:spAutoFit/>
          </a:bodyPr>
          <a:lstStyle>
            <a:lvl1pPr lvl="0" algn="ctr">
              <a:lnSpc>
                <a:spcPct val="150000"/>
              </a:lnSpc>
              <a:spcBef>
                <a:spcPts val="0"/>
              </a:spcBef>
              <a:spcAft>
                <a:spcPts val="0"/>
              </a:spcAft>
              <a:buSzPts val="1000"/>
              <a:buFont typeface="Poppins"/>
              <a:buNone/>
              <a:defRPr sz="1000">
                <a:latin typeface="Poppins"/>
                <a:ea typeface="Poppins"/>
                <a:cs typeface="Poppins"/>
                <a:sym typeface="Poppins"/>
              </a:defRPr>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000"/>
              <a:buNone/>
              <a:defRPr/>
            </a:lvl4pPr>
            <a:lvl5pPr lvl="4" algn="l">
              <a:lnSpc>
                <a:spcPct val="150000"/>
              </a:lnSpc>
              <a:spcBef>
                <a:spcPts val="0"/>
              </a:spcBef>
              <a:spcAft>
                <a:spcPts val="0"/>
              </a:spcAft>
              <a:buSzPts val="900"/>
              <a:buNone/>
              <a:defRPr/>
            </a:lvl5pPr>
            <a:lvl6pPr lvl="5" algn="l">
              <a:lnSpc>
                <a:spcPct val="150000"/>
              </a:lnSpc>
              <a:spcBef>
                <a:spcPts val="0"/>
              </a:spcBef>
              <a:spcAft>
                <a:spcPts val="0"/>
              </a:spcAft>
              <a:buSzPts val="800"/>
              <a:buNone/>
              <a:defRPr/>
            </a:lvl6pPr>
            <a:lvl7pPr lvl="6" algn="l">
              <a:lnSpc>
                <a:spcPct val="150000"/>
              </a:lnSpc>
              <a:spcBef>
                <a:spcPts val="0"/>
              </a:spcBef>
              <a:spcAft>
                <a:spcPts val="0"/>
              </a:spcAft>
              <a:buSzPts val="700"/>
              <a:buNone/>
              <a:defRPr/>
            </a:lvl7pPr>
            <a:lvl8pPr lvl="7" algn="l">
              <a:lnSpc>
                <a:spcPct val="150000"/>
              </a:lnSpc>
              <a:spcBef>
                <a:spcPts val="0"/>
              </a:spcBef>
              <a:spcAft>
                <a:spcPts val="0"/>
              </a:spcAft>
              <a:buSzPts val="600"/>
              <a:buNone/>
              <a:defRPr/>
            </a:lvl8pPr>
            <a:lvl9pPr lvl="8" algn="l">
              <a:lnSpc>
                <a:spcPct val="150000"/>
              </a:lnSpc>
              <a:spcBef>
                <a:spcPts val="0"/>
              </a:spcBef>
              <a:spcAft>
                <a:spcPts val="0"/>
              </a:spcAft>
              <a:buSzPts val="500"/>
              <a:buNone/>
              <a:defRPr/>
            </a:lvl9pPr>
          </a:lstStyle>
          <a:p>
            <a:endParaRPr/>
          </a:p>
        </p:txBody>
      </p:sp>
      <p:sp>
        <p:nvSpPr>
          <p:cNvPr id="206" name="Google Shape;206;p50"/>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pic>
        <p:nvPicPr>
          <p:cNvPr id="207" name="Google Shape;207;p50"/>
          <p:cNvPicPr preferRelativeResize="0"/>
          <p:nvPr/>
        </p:nvPicPr>
        <p:blipFill rotWithShape="1">
          <a:blip r:embed="rId2">
            <a:alphaModFix/>
          </a:blip>
          <a:srcRect t="1941" b="1949"/>
          <a:stretch/>
        </p:blipFill>
        <p:spPr>
          <a:xfrm>
            <a:off x="170475" y="4628775"/>
            <a:ext cx="1892449" cy="60658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 You 1">
  <p:cSld name="TITLE_ONLY_1_1_1">
    <p:bg>
      <p:bgPr>
        <a:solidFill>
          <a:schemeClr val="lt1"/>
        </a:solidFill>
        <a:effectLst/>
      </p:bgPr>
    </p:bg>
    <p:spTree>
      <p:nvGrpSpPr>
        <p:cNvPr id="1" name="Shape 208"/>
        <p:cNvGrpSpPr/>
        <p:nvPr/>
      </p:nvGrpSpPr>
      <p:grpSpPr>
        <a:xfrm>
          <a:off x="0" y="0"/>
          <a:ext cx="0" cy="0"/>
          <a:chOff x="0" y="0"/>
          <a:chExt cx="0" cy="0"/>
        </a:xfrm>
      </p:grpSpPr>
      <p:pic>
        <p:nvPicPr>
          <p:cNvPr id="209" name="Google Shape;209;p51"/>
          <p:cNvPicPr preferRelativeResize="0"/>
          <p:nvPr/>
        </p:nvPicPr>
        <p:blipFill rotWithShape="1">
          <a:blip r:embed="rId2">
            <a:alphaModFix/>
          </a:blip>
          <a:srcRect t="13605" b="13598"/>
          <a:stretch/>
        </p:blipFill>
        <p:spPr>
          <a:xfrm>
            <a:off x="0" y="0"/>
            <a:ext cx="9144000" cy="5143500"/>
          </a:xfrm>
          <a:prstGeom prst="rect">
            <a:avLst/>
          </a:prstGeom>
          <a:noFill/>
          <a:ln>
            <a:noFill/>
          </a:ln>
        </p:spPr>
      </p:pic>
      <p:pic>
        <p:nvPicPr>
          <p:cNvPr id="210" name="Google Shape;210;p51"/>
          <p:cNvPicPr preferRelativeResize="0"/>
          <p:nvPr/>
        </p:nvPicPr>
        <p:blipFill rotWithShape="1">
          <a:blip r:embed="rId3">
            <a:alphaModFix/>
          </a:blip>
          <a:srcRect/>
          <a:stretch/>
        </p:blipFill>
        <p:spPr>
          <a:xfrm>
            <a:off x="0" y="2376"/>
            <a:ext cx="9144000" cy="4417475"/>
          </a:xfrm>
          <a:prstGeom prst="rect">
            <a:avLst/>
          </a:prstGeom>
          <a:noFill/>
          <a:ln>
            <a:noFill/>
          </a:ln>
        </p:spPr>
      </p:pic>
      <p:sp>
        <p:nvSpPr>
          <p:cNvPr id="211" name="Google Shape;211;p51"/>
          <p:cNvSpPr txBox="1">
            <a:spLocks noGrp="1"/>
          </p:cNvSpPr>
          <p:nvPr>
            <p:ph type="ctrTitle"/>
          </p:nvPr>
        </p:nvSpPr>
        <p:spPr>
          <a:xfrm>
            <a:off x="299200" y="2594700"/>
            <a:ext cx="8409600" cy="2229000"/>
          </a:xfrm>
          <a:prstGeom prst="rect">
            <a:avLst/>
          </a:prstGeom>
          <a:noFill/>
          <a:ln>
            <a:noFill/>
          </a:ln>
        </p:spPr>
        <p:txBody>
          <a:bodyPr spcFirstLastPara="1" wrap="square" lIns="91425" tIns="91425" rIns="91425" bIns="91425" anchor="b" anchorCtr="0">
            <a:spAutoFit/>
          </a:bodyPr>
          <a:lstStyle>
            <a:lvl1pPr lvl="0" algn="l">
              <a:lnSpc>
                <a:spcPct val="75000"/>
              </a:lnSpc>
              <a:spcBef>
                <a:spcPts val="0"/>
              </a:spcBef>
              <a:spcAft>
                <a:spcPts val="0"/>
              </a:spcAft>
              <a:buClr>
                <a:schemeClr val="dk2"/>
              </a:buClr>
              <a:buSzPts val="7200"/>
              <a:buFont typeface="Poppins SemiBold"/>
              <a:buNone/>
              <a:defRPr sz="7200" b="0">
                <a:solidFill>
                  <a:schemeClr val="dk2"/>
                </a:solidFill>
                <a:latin typeface="Poppins SemiBold"/>
                <a:ea typeface="Poppins SemiBold"/>
                <a:cs typeface="Poppins SemiBold"/>
                <a:sym typeface="Poppins SemiBold"/>
              </a:defRPr>
            </a:lvl1pPr>
            <a:lvl2pPr lvl="1" algn="l">
              <a:lnSpc>
                <a:spcPct val="100000"/>
              </a:lnSpc>
              <a:spcBef>
                <a:spcPts val="0"/>
              </a:spcBef>
              <a:spcAft>
                <a:spcPts val="0"/>
              </a:spcAft>
              <a:buSzPts val="5200"/>
              <a:buNone/>
              <a:defRPr sz="5200"/>
            </a:lvl2pPr>
            <a:lvl3pPr lvl="2" algn="l">
              <a:lnSpc>
                <a:spcPct val="100000"/>
              </a:lnSpc>
              <a:spcBef>
                <a:spcPts val="0"/>
              </a:spcBef>
              <a:spcAft>
                <a:spcPts val="0"/>
              </a:spcAft>
              <a:buSzPts val="5200"/>
              <a:buNone/>
              <a:defRPr sz="5200"/>
            </a:lvl3pPr>
            <a:lvl4pPr lvl="3" algn="l">
              <a:lnSpc>
                <a:spcPct val="100000"/>
              </a:lnSpc>
              <a:spcBef>
                <a:spcPts val="0"/>
              </a:spcBef>
              <a:spcAft>
                <a:spcPts val="0"/>
              </a:spcAft>
              <a:buSzPts val="5200"/>
              <a:buNone/>
              <a:defRPr sz="5200"/>
            </a:lvl4pPr>
            <a:lvl5pPr lvl="4" algn="l">
              <a:lnSpc>
                <a:spcPct val="100000"/>
              </a:lnSpc>
              <a:spcBef>
                <a:spcPts val="0"/>
              </a:spcBef>
              <a:spcAft>
                <a:spcPts val="0"/>
              </a:spcAft>
              <a:buSzPts val="5200"/>
              <a:buNone/>
              <a:defRPr sz="5200"/>
            </a:lvl5pPr>
            <a:lvl6pPr lvl="5" algn="l">
              <a:lnSpc>
                <a:spcPct val="100000"/>
              </a:lnSpc>
              <a:spcBef>
                <a:spcPts val="0"/>
              </a:spcBef>
              <a:spcAft>
                <a:spcPts val="0"/>
              </a:spcAft>
              <a:buSzPts val="5200"/>
              <a:buNone/>
              <a:defRPr sz="5200"/>
            </a:lvl6pPr>
            <a:lvl7pPr lvl="6" algn="l">
              <a:lnSpc>
                <a:spcPct val="100000"/>
              </a:lnSpc>
              <a:spcBef>
                <a:spcPts val="0"/>
              </a:spcBef>
              <a:spcAft>
                <a:spcPts val="0"/>
              </a:spcAft>
              <a:buSzPts val="5200"/>
              <a:buNone/>
              <a:defRPr sz="5200"/>
            </a:lvl7pPr>
            <a:lvl8pPr lvl="7" algn="l">
              <a:lnSpc>
                <a:spcPct val="100000"/>
              </a:lnSpc>
              <a:spcBef>
                <a:spcPts val="0"/>
              </a:spcBef>
              <a:spcAft>
                <a:spcPts val="0"/>
              </a:spcAft>
              <a:buSzPts val="5200"/>
              <a:buNone/>
              <a:defRPr sz="5200"/>
            </a:lvl8pPr>
            <a:lvl9pPr lvl="8" algn="l">
              <a:lnSpc>
                <a:spcPct val="100000"/>
              </a:lnSpc>
              <a:spcBef>
                <a:spcPts val="0"/>
              </a:spcBef>
              <a:spcAft>
                <a:spcPts val="0"/>
              </a:spcAft>
              <a:buSzPts val="5200"/>
              <a:buNone/>
              <a:defRPr sz="5200"/>
            </a:lvl9pPr>
          </a:lstStyle>
          <a:p>
            <a:endParaRPr/>
          </a:p>
        </p:txBody>
      </p:sp>
      <p:pic>
        <p:nvPicPr>
          <p:cNvPr id="212" name="Google Shape;212;p51"/>
          <p:cNvPicPr preferRelativeResize="0"/>
          <p:nvPr/>
        </p:nvPicPr>
        <p:blipFill rotWithShape="1">
          <a:blip r:embed="rId4">
            <a:alphaModFix/>
          </a:blip>
          <a:srcRect t="490" b="-488"/>
          <a:stretch/>
        </p:blipFill>
        <p:spPr>
          <a:xfrm>
            <a:off x="6830899" y="160375"/>
            <a:ext cx="2039224" cy="1100326"/>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r Graph">
  <p:cSld name="Presentation Title_1_1_1">
    <p:bg>
      <p:bgPr>
        <a:solidFill>
          <a:schemeClr val="lt1"/>
        </a:solidFill>
        <a:effectLst/>
      </p:bgPr>
    </p:bg>
    <p:spTree>
      <p:nvGrpSpPr>
        <p:cNvPr id="1" name="Shape 213"/>
        <p:cNvGrpSpPr/>
        <p:nvPr/>
      </p:nvGrpSpPr>
      <p:grpSpPr>
        <a:xfrm>
          <a:off x="0" y="0"/>
          <a:ext cx="0" cy="0"/>
          <a:chOff x="0" y="0"/>
          <a:chExt cx="0" cy="0"/>
        </a:xfrm>
      </p:grpSpPr>
      <p:grpSp>
        <p:nvGrpSpPr>
          <p:cNvPr id="214" name="Google Shape;214;p52"/>
          <p:cNvGrpSpPr/>
          <p:nvPr/>
        </p:nvGrpSpPr>
        <p:grpSpPr>
          <a:xfrm>
            <a:off x="0" y="0"/>
            <a:ext cx="7522500" cy="1235400"/>
            <a:chOff x="0" y="-9650"/>
            <a:chExt cx="7522500" cy="1235400"/>
          </a:xfrm>
        </p:grpSpPr>
        <p:sp>
          <p:nvSpPr>
            <p:cNvPr id="215" name="Google Shape;215;p52"/>
            <p:cNvSpPr/>
            <p:nvPr/>
          </p:nvSpPr>
          <p:spPr>
            <a:xfrm>
              <a:off x="6198000" y="-9650"/>
              <a:ext cx="1324500" cy="1235400"/>
            </a:xfrm>
            <a:prstGeom prst="flowChartDelay">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sp>
          <p:nvSpPr>
            <p:cNvPr id="216" name="Google Shape;216;p52"/>
            <p:cNvSpPr/>
            <p:nvPr/>
          </p:nvSpPr>
          <p:spPr>
            <a:xfrm>
              <a:off x="0" y="-9650"/>
              <a:ext cx="6198000" cy="1235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grpSp>
      <p:sp>
        <p:nvSpPr>
          <p:cNvPr id="217" name="Google Shape;217;p52"/>
          <p:cNvSpPr txBox="1">
            <a:spLocks noGrp="1"/>
          </p:cNvSpPr>
          <p:nvPr>
            <p:ph type="title"/>
          </p:nvPr>
        </p:nvSpPr>
        <p:spPr>
          <a:xfrm>
            <a:off x="311700" y="235100"/>
            <a:ext cx="32442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300"/>
              <a:buFont typeface="DM Sans Medium"/>
              <a:buNone/>
              <a:defRPr sz="1300" b="0">
                <a:solidFill>
                  <a:schemeClr val="dk1"/>
                </a:solidFill>
                <a:latin typeface="DM Sans Medium"/>
                <a:ea typeface="DM Sans Medium"/>
                <a:cs typeface="DM Sans Medium"/>
                <a:sym typeface="DM Sans Medium"/>
              </a:defRPr>
            </a:lvl1pPr>
            <a:lvl2pPr lvl="1" algn="l">
              <a:lnSpc>
                <a:spcPct val="100000"/>
              </a:lnSpc>
              <a:spcBef>
                <a:spcPts val="0"/>
              </a:spcBef>
              <a:spcAft>
                <a:spcPts val="0"/>
              </a:spcAft>
              <a:buClr>
                <a:schemeClr val="dk1"/>
              </a:buClr>
              <a:buSzPts val="2800"/>
              <a:buFont typeface="DM Sans Medium"/>
              <a:buNone/>
              <a:defRPr sz="2800">
                <a:solidFill>
                  <a:schemeClr val="dk1"/>
                </a:solidFill>
                <a:latin typeface="DM Sans Medium"/>
                <a:ea typeface="DM Sans Medium"/>
                <a:cs typeface="DM Sans Medium"/>
                <a:sym typeface="DM Sans Medium"/>
              </a:defRPr>
            </a:lvl2pPr>
            <a:lvl3pPr lvl="2" algn="l">
              <a:lnSpc>
                <a:spcPct val="100000"/>
              </a:lnSpc>
              <a:spcBef>
                <a:spcPts val="0"/>
              </a:spcBef>
              <a:spcAft>
                <a:spcPts val="0"/>
              </a:spcAft>
              <a:buClr>
                <a:schemeClr val="dk1"/>
              </a:buClr>
              <a:buSzPts val="2800"/>
              <a:buFont typeface="DM Sans Medium"/>
              <a:buNone/>
              <a:defRPr sz="2800">
                <a:solidFill>
                  <a:schemeClr val="dk1"/>
                </a:solidFill>
                <a:latin typeface="DM Sans Medium"/>
                <a:ea typeface="DM Sans Medium"/>
                <a:cs typeface="DM Sans Medium"/>
                <a:sym typeface="DM Sans Medium"/>
              </a:defRPr>
            </a:lvl3pPr>
            <a:lvl4pPr lvl="3" algn="l">
              <a:lnSpc>
                <a:spcPct val="100000"/>
              </a:lnSpc>
              <a:spcBef>
                <a:spcPts val="0"/>
              </a:spcBef>
              <a:spcAft>
                <a:spcPts val="0"/>
              </a:spcAft>
              <a:buClr>
                <a:schemeClr val="dk1"/>
              </a:buClr>
              <a:buSzPts val="2800"/>
              <a:buFont typeface="DM Sans Medium"/>
              <a:buNone/>
              <a:defRPr sz="2800">
                <a:solidFill>
                  <a:schemeClr val="dk1"/>
                </a:solidFill>
                <a:latin typeface="DM Sans Medium"/>
                <a:ea typeface="DM Sans Medium"/>
                <a:cs typeface="DM Sans Medium"/>
                <a:sym typeface="DM Sans Medium"/>
              </a:defRPr>
            </a:lvl4pPr>
            <a:lvl5pPr lvl="4" algn="l">
              <a:lnSpc>
                <a:spcPct val="100000"/>
              </a:lnSpc>
              <a:spcBef>
                <a:spcPts val="0"/>
              </a:spcBef>
              <a:spcAft>
                <a:spcPts val="0"/>
              </a:spcAft>
              <a:buClr>
                <a:schemeClr val="dk1"/>
              </a:buClr>
              <a:buSzPts val="2800"/>
              <a:buFont typeface="DM Sans Medium"/>
              <a:buNone/>
              <a:defRPr sz="2800">
                <a:solidFill>
                  <a:schemeClr val="dk1"/>
                </a:solidFill>
                <a:latin typeface="DM Sans Medium"/>
                <a:ea typeface="DM Sans Medium"/>
                <a:cs typeface="DM Sans Medium"/>
                <a:sym typeface="DM Sans Medium"/>
              </a:defRPr>
            </a:lvl5pPr>
            <a:lvl6pPr lvl="5" algn="l">
              <a:lnSpc>
                <a:spcPct val="100000"/>
              </a:lnSpc>
              <a:spcBef>
                <a:spcPts val="0"/>
              </a:spcBef>
              <a:spcAft>
                <a:spcPts val="0"/>
              </a:spcAft>
              <a:buClr>
                <a:schemeClr val="dk1"/>
              </a:buClr>
              <a:buSzPts val="2800"/>
              <a:buFont typeface="DM Sans Medium"/>
              <a:buNone/>
              <a:defRPr sz="2800">
                <a:solidFill>
                  <a:schemeClr val="dk1"/>
                </a:solidFill>
                <a:latin typeface="DM Sans Medium"/>
                <a:ea typeface="DM Sans Medium"/>
                <a:cs typeface="DM Sans Medium"/>
                <a:sym typeface="DM Sans Medium"/>
              </a:defRPr>
            </a:lvl6pPr>
            <a:lvl7pPr lvl="6" algn="l">
              <a:lnSpc>
                <a:spcPct val="100000"/>
              </a:lnSpc>
              <a:spcBef>
                <a:spcPts val="0"/>
              </a:spcBef>
              <a:spcAft>
                <a:spcPts val="0"/>
              </a:spcAft>
              <a:buClr>
                <a:schemeClr val="dk1"/>
              </a:buClr>
              <a:buSzPts val="2800"/>
              <a:buFont typeface="DM Sans Medium"/>
              <a:buNone/>
              <a:defRPr sz="2800">
                <a:solidFill>
                  <a:schemeClr val="dk1"/>
                </a:solidFill>
                <a:latin typeface="DM Sans Medium"/>
                <a:ea typeface="DM Sans Medium"/>
                <a:cs typeface="DM Sans Medium"/>
                <a:sym typeface="DM Sans Medium"/>
              </a:defRPr>
            </a:lvl7pPr>
            <a:lvl8pPr lvl="7" algn="l">
              <a:lnSpc>
                <a:spcPct val="100000"/>
              </a:lnSpc>
              <a:spcBef>
                <a:spcPts val="0"/>
              </a:spcBef>
              <a:spcAft>
                <a:spcPts val="0"/>
              </a:spcAft>
              <a:buClr>
                <a:schemeClr val="dk1"/>
              </a:buClr>
              <a:buSzPts val="2800"/>
              <a:buFont typeface="DM Sans Medium"/>
              <a:buNone/>
              <a:defRPr sz="2800">
                <a:solidFill>
                  <a:schemeClr val="dk1"/>
                </a:solidFill>
                <a:latin typeface="DM Sans Medium"/>
                <a:ea typeface="DM Sans Medium"/>
                <a:cs typeface="DM Sans Medium"/>
                <a:sym typeface="DM Sans Medium"/>
              </a:defRPr>
            </a:lvl8pPr>
            <a:lvl9pPr lvl="8" algn="l">
              <a:lnSpc>
                <a:spcPct val="100000"/>
              </a:lnSpc>
              <a:spcBef>
                <a:spcPts val="0"/>
              </a:spcBef>
              <a:spcAft>
                <a:spcPts val="0"/>
              </a:spcAft>
              <a:buClr>
                <a:schemeClr val="dk1"/>
              </a:buClr>
              <a:buSzPts val="2800"/>
              <a:buFont typeface="DM Sans Medium"/>
              <a:buNone/>
              <a:defRPr sz="2800">
                <a:solidFill>
                  <a:schemeClr val="dk1"/>
                </a:solidFill>
                <a:latin typeface="DM Sans Medium"/>
                <a:ea typeface="DM Sans Medium"/>
                <a:cs typeface="DM Sans Medium"/>
                <a:sym typeface="DM Sans Medium"/>
              </a:defRPr>
            </a:lvl9pPr>
          </a:lstStyle>
          <a:p>
            <a:endParaRPr/>
          </a:p>
        </p:txBody>
      </p:sp>
      <p:sp>
        <p:nvSpPr>
          <p:cNvPr id="218" name="Google Shape;218;p52"/>
          <p:cNvSpPr txBox="1">
            <a:spLocks noGrp="1"/>
          </p:cNvSpPr>
          <p:nvPr>
            <p:ph type="title" idx="2"/>
          </p:nvPr>
        </p:nvSpPr>
        <p:spPr>
          <a:xfrm>
            <a:off x="275400" y="429000"/>
            <a:ext cx="65748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None/>
              <a:defRPr>
                <a:solidFill>
                  <a:schemeClr val="dk2"/>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olumn Graph">
  <p:cSld name="Presentation Title_1_1_1_1">
    <p:bg>
      <p:bgPr>
        <a:solidFill>
          <a:schemeClr val="lt1"/>
        </a:solidFill>
        <a:effectLst/>
      </p:bgPr>
    </p:bg>
    <p:spTree>
      <p:nvGrpSpPr>
        <p:cNvPr id="1" name="Shape 219"/>
        <p:cNvGrpSpPr/>
        <p:nvPr/>
      </p:nvGrpSpPr>
      <p:grpSpPr>
        <a:xfrm>
          <a:off x="0" y="0"/>
          <a:ext cx="0" cy="0"/>
          <a:chOff x="0" y="0"/>
          <a:chExt cx="0" cy="0"/>
        </a:xfrm>
      </p:grpSpPr>
      <p:grpSp>
        <p:nvGrpSpPr>
          <p:cNvPr id="220" name="Google Shape;220;p53"/>
          <p:cNvGrpSpPr/>
          <p:nvPr/>
        </p:nvGrpSpPr>
        <p:grpSpPr>
          <a:xfrm>
            <a:off x="0" y="0"/>
            <a:ext cx="7522500" cy="1235400"/>
            <a:chOff x="0" y="-9650"/>
            <a:chExt cx="7522500" cy="1235400"/>
          </a:xfrm>
        </p:grpSpPr>
        <p:sp>
          <p:nvSpPr>
            <p:cNvPr id="221" name="Google Shape;221;p53"/>
            <p:cNvSpPr/>
            <p:nvPr/>
          </p:nvSpPr>
          <p:spPr>
            <a:xfrm>
              <a:off x="6198000" y="-9650"/>
              <a:ext cx="1324500" cy="1235400"/>
            </a:xfrm>
            <a:prstGeom prst="flowChartDelay">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sp>
          <p:nvSpPr>
            <p:cNvPr id="222" name="Google Shape;222;p53"/>
            <p:cNvSpPr/>
            <p:nvPr/>
          </p:nvSpPr>
          <p:spPr>
            <a:xfrm>
              <a:off x="0" y="-9650"/>
              <a:ext cx="6198000" cy="1235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grpSp>
      <p:sp>
        <p:nvSpPr>
          <p:cNvPr id="223" name="Google Shape;223;p53"/>
          <p:cNvSpPr txBox="1">
            <a:spLocks noGrp="1"/>
          </p:cNvSpPr>
          <p:nvPr>
            <p:ph type="title"/>
          </p:nvPr>
        </p:nvSpPr>
        <p:spPr>
          <a:xfrm>
            <a:off x="311700" y="235100"/>
            <a:ext cx="35214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DM Sans Medium"/>
              <a:buNone/>
              <a:defRPr sz="1400" b="0">
                <a:solidFill>
                  <a:schemeClr val="dk1"/>
                </a:solidFill>
                <a:latin typeface="DM Sans Medium"/>
                <a:ea typeface="DM Sans Medium"/>
                <a:cs typeface="DM Sans Medium"/>
                <a:sym typeface="DM Sans Medium"/>
              </a:defRPr>
            </a:lvl1pPr>
            <a:lvl2pPr lvl="1"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2pPr>
            <a:lvl3pPr lvl="2"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3pPr>
            <a:lvl4pPr lvl="3"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4pPr>
            <a:lvl5pPr lvl="4"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5pPr>
            <a:lvl6pPr lvl="5"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6pPr>
            <a:lvl7pPr lvl="6"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7pPr>
            <a:lvl8pPr lvl="7"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8pPr>
            <a:lvl9pPr lvl="8"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9pPr>
          </a:lstStyle>
          <a:p>
            <a:endParaRPr/>
          </a:p>
        </p:txBody>
      </p:sp>
      <p:sp>
        <p:nvSpPr>
          <p:cNvPr id="224" name="Google Shape;224;p53"/>
          <p:cNvSpPr txBox="1">
            <a:spLocks noGrp="1"/>
          </p:cNvSpPr>
          <p:nvPr>
            <p:ph type="title" idx="2"/>
          </p:nvPr>
        </p:nvSpPr>
        <p:spPr>
          <a:xfrm>
            <a:off x="275400" y="429000"/>
            <a:ext cx="65748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None/>
              <a:defRPr>
                <a:solidFill>
                  <a:schemeClr val="dk2"/>
                </a:solidFill>
              </a:defRPr>
            </a:lvl1pPr>
            <a:lvl2pPr lvl="1" algn="l">
              <a:lnSpc>
                <a:spcPct val="100000"/>
              </a:lnSpc>
              <a:spcBef>
                <a:spcPts val="0"/>
              </a:spcBef>
              <a:spcAft>
                <a:spcPts val="0"/>
              </a:spcAft>
              <a:buClr>
                <a:schemeClr val="dk1"/>
              </a:buClr>
              <a:buSzPts val="2800"/>
              <a:buNone/>
              <a:defRPr sz="2800">
                <a:solidFill>
                  <a:schemeClr val="dk1"/>
                </a:solidFill>
              </a:defRPr>
            </a:lvl2pPr>
            <a:lvl3pPr lvl="2" algn="l">
              <a:lnSpc>
                <a:spcPct val="100000"/>
              </a:lnSpc>
              <a:spcBef>
                <a:spcPts val="0"/>
              </a:spcBef>
              <a:spcAft>
                <a:spcPts val="0"/>
              </a:spcAft>
              <a:buClr>
                <a:schemeClr val="dk1"/>
              </a:buClr>
              <a:buSzPts val="2800"/>
              <a:buNone/>
              <a:defRPr sz="2800">
                <a:solidFill>
                  <a:schemeClr val="dk1"/>
                </a:solidFill>
              </a:defRPr>
            </a:lvl3pPr>
            <a:lvl4pPr lvl="3" algn="l">
              <a:lnSpc>
                <a:spcPct val="100000"/>
              </a:lnSpc>
              <a:spcBef>
                <a:spcPts val="0"/>
              </a:spcBef>
              <a:spcAft>
                <a:spcPts val="0"/>
              </a:spcAft>
              <a:buClr>
                <a:schemeClr val="dk1"/>
              </a:buClr>
              <a:buSzPts val="2800"/>
              <a:buNone/>
              <a:defRPr sz="2800">
                <a:solidFill>
                  <a:schemeClr val="dk1"/>
                </a:solidFill>
              </a:defRPr>
            </a:lvl4pPr>
            <a:lvl5pPr lvl="4" algn="l">
              <a:lnSpc>
                <a:spcPct val="100000"/>
              </a:lnSpc>
              <a:spcBef>
                <a:spcPts val="0"/>
              </a:spcBef>
              <a:spcAft>
                <a:spcPts val="0"/>
              </a:spcAft>
              <a:buClr>
                <a:schemeClr val="dk1"/>
              </a:buClr>
              <a:buSzPts val="2800"/>
              <a:buNone/>
              <a:defRPr sz="2800">
                <a:solidFill>
                  <a:schemeClr val="dk1"/>
                </a:solidFill>
              </a:defRPr>
            </a:lvl5pPr>
            <a:lvl6pPr lvl="5" algn="l">
              <a:lnSpc>
                <a:spcPct val="100000"/>
              </a:lnSpc>
              <a:spcBef>
                <a:spcPts val="0"/>
              </a:spcBef>
              <a:spcAft>
                <a:spcPts val="0"/>
              </a:spcAft>
              <a:buClr>
                <a:schemeClr val="dk1"/>
              </a:buClr>
              <a:buSzPts val="2800"/>
              <a:buNone/>
              <a:defRPr sz="2800">
                <a:solidFill>
                  <a:schemeClr val="dk1"/>
                </a:solidFill>
              </a:defRPr>
            </a:lvl6pPr>
            <a:lvl7pPr lvl="6" algn="l">
              <a:lnSpc>
                <a:spcPct val="100000"/>
              </a:lnSpc>
              <a:spcBef>
                <a:spcPts val="0"/>
              </a:spcBef>
              <a:spcAft>
                <a:spcPts val="0"/>
              </a:spcAft>
              <a:buClr>
                <a:schemeClr val="dk1"/>
              </a:buClr>
              <a:buSzPts val="2800"/>
              <a:buNone/>
              <a:defRPr sz="2800">
                <a:solidFill>
                  <a:schemeClr val="dk1"/>
                </a:solidFill>
              </a:defRPr>
            </a:lvl7pPr>
            <a:lvl8pPr lvl="7" algn="l">
              <a:lnSpc>
                <a:spcPct val="100000"/>
              </a:lnSpc>
              <a:spcBef>
                <a:spcPts val="0"/>
              </a:spcBef>
              <a:spcAft>
                <a:spcPts val="0"/>
              </a:spcAft>
              <a:buClr>
                <a:schemeClr val="dk1"/>
              </a:buClr>
              <a:buSzPts val="2800"/>
              <a:buNone/>
              <a:defRPr sz="2800">
                <a:solidFill>
                  <a:schemeClr val="dk1"/>
                </a:solidFill>
              </a:defRPr>
            </a:lvl8pPr>
            <a:lvl9pPr lvl="8" algn="l">
              <a:lnSpc>
                <a:spcPct val="100000"/>
              </a:lnSpc>
              <a:spcBef>
                <a:spcPts val="0"/>
              </a:spcBef>
              <a:spcAft>
                <a:spcPts val="0"/>
              </a:spcAft>
              <a:buClr>
                <a:schemeClr val="dk1"/>
              </a:buClr>
              <a:buSzPts val="2800"/>
              <a:buNone/>
              <a:defRPr sz="28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2">
  <p:cSld name="TITLE_1_1_1">
    <p:bg>
      <p:bgPr>
        <a:solidFill>
          <a:schemeClr val="dk2"/>
        </a:solidFill>
        <a:effectLst/>
      </p:bgPr>
    </p:bg>
    <p:spTree>
      <p:nvGrpSpPr>
        <p:cNvPr id="1" name="Shape 19"/>
        <p:cNvGrpSpPr/>
        <p:nvPr/>
      </p:nvGrpSpPr>
      <p:grpSpPr>
        <a:xfrm>
          <a:off x="0" y="0"/>
          <a:ext cx="0" cy="0"/>
          <a:chOff x="0" y="0"/>
          <a:chExt cx="0" cy="0"/>
        </a:xfrm>
      </p:grpSpPr>
      <p:sp>
        <p:nvSpPr>
          <p:cNvPr id="20" name="Google Shape;20;p31"/>
          <p:cNvSpPr txBox="1">
            <a:spLocks noGrp="1"/>
          </p:cNvSpPr>
          <p:nvPr>
            <p:ph type="ctrTitle"/>
          </p:nvPr>
        </p:nvSpPr>
        <p:spPr>
          <a:xfrm>
            <a:off x="414675" y="456850"/>
            <a:ext cx="5210400" cy="1200600"/>
          </a:xfrm>
          <a:prstGeom prst="rect">
            <a:avLst/>
          </a:prstGeom>
          <a:noFill/>
          <a:ln>
            <a:noFill/>
          </a:ln>
        </p:spPr>
        <p:txBody>
          <a:bodyPr spcFirstLastPara="1" wrap="square" lIns="91425" tIns="91425" rIns="91425" bIns="91425" anchor="b" anchorCtr="0">
            <a:noAutofit/>
          </a:bodyPr>
          <a:lstStyle>
            <a:lvl1pPr lvl="0" algn="l">
              <a:lnSpc>
                <a:spcPct val="75000"/>
              </a:lnSpc>
              <a:spcBef>
                <a:spcPts val="0"/>
              </a:spcBef>
              <a:spcAft>
                <a:spcPts val="0"/>
              </a:spcAft>
              <a:buClr>
                <a:srgbClr val="000000"/>
              </a:buClr>
              <a:buSzPts val="3000"/>
              <a:buNone/>
              <a:defRPr>
                <a:solidFill>
                  <a:srgbClr val="000000"/>
                </a:solidFill>
              </a:defRPr>
            </a:lvl1pPr>
            <a:lvl2pPr lvl="1" algn="l">
              <a:lnSpc>
                <a:spcPct val="100000"/>
              </a:lnSpc>
              <a:spcBef>
                <a:spcPts val="0"/>
              </a:spcBef>
              <a:spcAft>
                <a:spcPts val="0"/>
              </a:spcAft>
              <a:buClr>
                <a:srgbClr val="000000"/>
              </a:buClr>
              <a:buSzPts val="5200"/>
              <a:buNone/>
              <a:defRPr sz="5200">
                <a:solidFill>
                  <a:srgbClr val="000000"/>
                </a:solidFill>
              </a:defRPr>
            </a:lvl2pPr>
            <a:lvl3pPr lvl="2" algn="l">
              <a:lnSpc>
                <a:spcPct val="100000"/>
              </a:lnSpc>
              <a:spcBef>
                <a:spcPts val="0"/>
              </a:spcBef>
              <a:spcAft>
                <a:spcPts val="0"/>
              </a:spcAft>
              <a:buClr>
                <a:srgbClr val="000000"/>
              </a:buClr>
              <a:buSzPts val="5200"/>
              <a:buNone/>
              <a:defRPr sz="5200">
                <a:solidFill>
                  <a:srgbClr val="000000"/>
                </a:solidFill>
              </a:defRPr>
            </a:lvl3pPr>
            <a:lvl4pPr lvl="3" algn="l">
              <a:lnSpc>
                <a:spcPct val="100000"/>
              </a:lnSpc>
              <a:spcBef>
                <a:spcPts val="0"/>
              </a:spcBef>
              <a:spcAft>
                <a:spcPts val="0"/>
              </a:spcAft>
              <a:buClr>
                <a:srgbClr val="000000"/>
              </a:buClr>
              <a:buSzPts val="5200"/>
              <a:buNone/>
              <a:defRPr sz="5200">
                <a:solidFill>
                  <a:srgbClr val="000000"/>
                </a:solidFill>
              </a:defRPr>
            </a:lvl4pPr>
            <a:lvl5pPr lvl="4" algn="l">
              <a:lnSpc>
                <a:spcPct val="100000"/>
              </a:lnSpc>
              <a:spcBef>
                <a:spcPts val="0"/>
              </a:spcBef>
              <a:spcAft>
                <a:spcPts val="0"/>
              </a:spcAft>
              <a:buClr>
                <a:srgbClr val="000000"/>
              </a:buClr>
              <a:buSzPts val="5200"/>
              <a:buNone/>
              <a:defRPr sz="5200">
                <a:solidFill>
                  <a:srgbClr val="000000"/>
                </a:solidFill>
              </a:defRPr>
            </a:lvl5pPr>
            <a:lvl6pPr lvl="5" algn="l">
              <a:lnSpc>
                <a:spcPct val="100000"/>
              </a:lnSpc>
              <a:spcBef>
                <a:spcPts val="0"/>
              </a:spcBef>
              <a:spcAft>
                <a:spcPts val="0"/>
              </a:spcAft>
              <a:buClr>
                <a:srgbClr val="000000"/>
              </a:buClr>
              <a:buSzPts val="5200"/>
              <a:buNone/>
              <a:defRPr sz="5200">
                <a:solidFill>
                  <a:srgbClr val="000000"/>
                </a:solidFill>
              </a:defRPr>
            </a:lvl6pPr>
            <a:lvl7pPr lvl="6" algn="l">
              <a:lnSpc>
                <a:spcPct val="100000"/>
              </a:lnSpc>
              <a:spcBef>
                <a:spcPts val="0"/>
              </a:spcBef>
              <a:spcAft>
                <a:spcPts val="0"/>
              </a:spcAft>
              <a:buClr>
                <a:srgbClr val="000000"/>
              </a:buClr>
              <a:buSzPts val="5200"/>
              <a:buNone/>
              <a:defRPr sz="5200">
                <a:solidFill>
                  <a:srgbClr val="000000"/>
                </a:solidFill>
              </a:defRPr>
            </a:lvl7pPr>
            <a:lvl8pPr lvl="7" algn="l">
              <a:lnSpc>
                <a:spcPct val="100000"/>
              </a:lnSpc>
              <a:spcBef>
                <a:spcPts val="0"/>
              </a:spcBef>
              <a:spcAft>
                <a:spcPts val="0"/>
              </a:spcAft>
              <a:buClr>
                <a:srgbClr val="000000"/>
              </a:buClr>
              <a:buSzPts val="5200"/>
              <a:buNone/>
              <a:defRPr sz="5200">
                <a:solidFill>
                  <a:srgbClr val="000000"/>
                </a:solidFill>
              </a:defRPr>
            </a:lvl8pPr>
            <a:lvl9pPr lvl="8" algn="l">
              <a:lnSpc>
                <a:spcPct val="100000"/>
              </a:lnSpc>
              <a:spcBef>
                <a:spcPts val="0"/>
              </a:spcBef>
              <a:spcAft>
                <a:spcPts val="0"/>
              </a:spcAft>
              <a:buClr>
                <a:srgbClr val="000000"/>
              </a:buClr>
              <a:buSzPts val="5200"/>
              <a:buNone/>
              <a:defRPr sz="5200">
                <a:solidFill>
                  <a:srgbClr val="000000"/>
                </a:solidFill>
              </a:defRPr>
            </a:lvl9pPr>
          </a:lstStyle>
          <a:p>
            <a:endParaRPr/>
          </a:p>
        </p:txBody>
      </p:sp>
      <p:sp>
        <p:nvSpPr>
          <p:cNvPr id="21" name="Google Shape;21;p3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
        <p:nvSpPr>
          <p:cNvPr id="22" name="Google Shape;22;p31"/>
          <p:cNvSpPr txBox="1">
            <a:spLocks noGrp="1"/>
          </p:cNvSpPr>
          <p:nvPr>
            <p:ph type="body" idx="1"/>
          </p:nvPr>
        </p:nvSpPr>
        <p:spPr>
          <a:xfrm>
            <a:off x="523800" y="1905025"/>
            <a:ext cx="4577400" cy="2716200"/>
          </a:xfrm>
          <a:prstGeom prst="rect">
            <a:avLst/>
          </a:prstGeom>
          <a:noFill/>
          <a:ln>
            <a:noFill/>
          </a:ln>
        </p:spPr>
        <p:txBody>
          <a:bodyPr spcFirstLastPara="1" wrap="square" lIns="91425" tIns="91425" rIns="91425" bIns="91425" anchor="t" anchorCtr="0">
            <a:noAutofit/>
          </a:bodyPr>
          <a:lstStyle>
            <a:lvl1pPr marL="457200" lvl="0" indent="-355600" algn="l">
              <a:lnSpc>
                <a:spcPct val="150000"/>
              </a:lnSpc>
              <a:spcBef>
                <a:spcPts val="0"/>
              </a:spcBef>
              <a:spcAft>
                <a:spcPts val="0"/>
              </a:spcAft>
              <a:buClr>
                <a:srgbClr val="000000"/>
              </a:buClr>
              <a:buSzPts val="2000"/>
              <a:buChar char="●"/>
              <a:defRPr b="1">
                <a:solidFill>
                  <a:srgbClr val="000000"/>
                </a:solidFill>
              </a:defRPr>
            </a:lvl1pPr>
            <a:lvl2pPr marL="914400" lvl="1" indent="-330200" algn="l">
              <a:lnSpc>
                <a:spcPct val="150000"/>
              </a:lnSpc>
              <a:spcBef>
                <a:spcPts val="0"/>
              </a:spcBef>
              <a:spcAft>
                <a:spcPts val="0"/>
              </a:spcAft>
              <a:buClr>
                <a:srgbClr val="000000"/>
              </a:buClr>
              <a:buSzPts val="1600"/>
              <a:buChar char="○"/>
              <a:defRPr>
                <a:solidFill>
                  <a:srgbClr val="000000"/>
                </a:solidFill>
              </a:defRPr>
            </a:lvl2pPr>
            <a:lvl3pPr marL="1371600" lvl="2" indent="-317500" algn="l">
              <a:lnSpc>
                <a:spcPct val="150000"/>
              </a:lnSpc>
              <a:spcBef>
                <a:spcPts val="0"/>
              </a:spcBef>
              <a:spcAft>
                <a:spcPts val="0"/>
              </a:spcAft>
              <a:buClr>
                <a:srgbClr val="000000"/>
              </a:buClr>
              <a:buSzPts val="1400"/>
              <a:buChar char="■"/>
              <a:defRPr>
                <a:solidFill>
                  <a:srgbClr val="000000"/>
                </a:solidFill>
              </a:defRPr>
            </a:lvl3pPr>
            <a:lvl4pPr marL="1828800" lvl="3" indent="-292100" algn="l">
              <a:lnSpc>
                <a:spcPct val="150000"/>
              </a:lnSpc>
              <a:spcBef>
                <a:spcPts val="0"/>
              </a:spcBef>
              <a:spcAft>
                <a:spcPts val="0"/>
              </a:spcAft>
              <a:buClr>
                <a:srgbClr val="000000"/>
              </a:buClr>
              <a:buSzPts val="1000"/>
              <a:buChar char="●"/>
              <a:defRPr>
                <a:solidFill>
                  <a:srgbClr val="000000"/>
                </a:solidFill>
              </a:defRPr>
            </a:lvl4pPr>
            <a:lvl5pPr marL="2286000" lvl="4" indent="-285750" algn="l">
              <a:lnSpc>
                <a:spcPct val="150000"/>
              </a:lnSpc>
              <a:spcBef>
                <a:spcPts val="0"/>
              </a:spcBef>
              <a:spcAft>
                <a:spcPts val="0"/>
              </a:spcAft>
              <a:buClr>
                <a:srgbClr val="000000"/>
              </a:buClr>
              <a:buSzPts val="900"/>
              <a:buChar char="○"/>
              <a:defRPr>
                <a:solidFill>
                  <a:srgbClr val="000000"/>
                </a:solidFill>
              </a:defRPr>
            </a:lvl5pPr>
            <a:lvl6pPr marL="2743200" lvl="5" indent="-279400" algn="l">
              <a:lnSpc>
                <a:spcPct val="150000"/>
              </a:lnSpc>
              <a:spcBef>
                <a:spcPts val="0"/>
              </a:spcBef>
              <a:spcAft>
                <a:spcPts val="0"/>
              </a:spcAft>
              <a:buClr>
                <a:srgbClr val="000000"/>
              </a:buClr>
              <a:buSzPts val="800"/>
              <a:buChar char="■"/>
              <a:defRPr>
                <a:solidFill>
                  <a:srgbClr val="000000"/>
                </a:solidFill>
              </a:defRPr>
            </a:lvl6pPr>
            <a:lvl7pPr marL="3200400" lvl="6" indent="-273050" algn="l">
              <a:lnSpc>
                <a:spcPct val="150000"/>
              </a:lnSpc>
              <a:spcBef>
                <a:spcPts val="0"/>
              </a:spcBef>
              <a:spcAft>
                <a:spcPts val="0"/>
              </a:spcAft>
              <a:buClr>
                <a:srgbClr val="000000"/>
              </a:buClr>
              <a:buSzPts val="700"/>
              <a:buChar char="●"/>
              <a:defRPr>
                <a:solidFill>
                  <a:srgbClr val="000000"/>
                </a:solidFill>
              </a:defRPr>
            </a:lvl7pPr>
            <a:lvl8pPr marL="3657600" lvl="7" indent="-266700" algn="l">
              <a:lnSpc>
                <a:spcPct val="150000"/>
              </a:lnSpc>
              <a:spcBef>
                <a:spcPts val="0"/>
              </a:spcBef>
              <a:spcAft>
                <a:spcPts val="0"/>
              </a:spcAft>
              <a:buClr>
                <a:srgbClr val="000000"/>
              </a:buClr>
              <a:buSzPts val="600"/>
              <a:buChar char="○"/>
              <a:defRPr>
                <a:solidFill>
                  <a:srgbClr val="000000"/>
                </a:solidFill>
              </a:defRPr>
            </a:lvl8pPr>
            <a:lvl9pPr marL="4114800" lvl="8" indent="-260350" algn="l">
              <a:lnSpc>
                <a:spcPct val="150000"/>
              </a:lnSpc>
              <a:spcBef>
                <a:spcPts val="0"/>
              </a:spcBef>
              <a:spcAft>
                <a:spcPts val="0"/>
              </a:spcAft>
              <a:buClr>
                <a:srgbClr val="000000"/>
              </a:buClr>
              <a:buSzPts val="500"/>
              <a:buChar char="■"/>
              <a:defRPr>
                <a:solidFill>
                  <a:srgbClr val="000000"/>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23"/>
        <p:cNvGrpSpPr/>
        <p:nvPr/>
      </p:nvGrpSpPr>
      <p:grpSpPr>
        <a:xfrm>
          <a:off x="0" y="0"/>
          <a:ext cx="0" cy="0"/>
          <a:chOff x="0" y="0"/>
          <a:chExt cx="0" cy="0"/>
        </a:xfrm>
      </p:grpSpPr>
      <p:pic>
        <p:nvPicPr>
          <p:cNvPr id="24" name="Google Shape;24;p32"/>
          <p:cNvPicPr preferRelativeResize="0"/>
          <p:nvPr/>
        </p:nvPicPr>
        <p:blipFill rotWithShape="1">
          <a:blip r:embed="rId2">
            <a:alphaModFix/>
          </a:blip>
          <a:srcRect t="17229" b="17235"/>
          <a:stretch/>
        </p:blipFill>
        <p:spPr>
          <a:xfrm>
            <a:off x="0" y="0"/>
            <a:ext cx="9144003" cy="4631925"/>
          </a:xfrm>
          <a:prstGeom prst="rect">
            <a:avLst/>
          </a:prstGeom>
          <a:noFill/>
          <a:ln>
            <a:noFill/>
          </a:ln>
        </p:spPr>
      </p:pic>
      <p:sp>
        <p:nvSpPr>
          <p:cNvPr id="25" name="Google Shape;25;p32"/>
          <p:cNvSpPr txBox="1">
            <a:spLocks noGrp="1"/>
          </p:cNvSpPr>
          <p:nvPr>
            <p:ph type="title"/>
          </p:nvPr>
        </p:nvSpPr>
        <p:spPr>
          <a:xfrm>
            <a:off x="311700" y="1895063"/>
            <a:ext cx="8520600" cy="841800"/>
          </a:xfrm>
          <a:prstGeom prst="rect">
            <a:avLst/>
          </a:prstGeom>
          <a:noFill/>
          <a:ln>
            <a:noFill/>
          </a:ln>
        </p:spPr>
        <p:txBody>
          <a:bodyPr spcFirstLastPara="1" wrap="square" lIns="91425" tIns="91425" rIns="91425" bIns="91425" anchor="ctr" anchorCtr="0">
            <a:noAutofit/>
          </a:bodyPr>
          <a:lstStyle>
            <a:lvl1pPr lvl="0" algn="ctr">
              <a:lnSpc>
                <a:spcPct val="100000"/>
              </a:lnSpc>
              <a:spcBef>
                <a:spcPts val="0"/>
              </a:spcBef>
              <a:spcAft>
                <a:spcPts val="0"/>
              </a:spcAft>
              <a:buClr>
                <a:srgbClr val="1F1F1F"/>
              </a:buClr>
              <a:buSzPts val="6000"/>
              <a:buNone/>
              <a:defRPr sz="6000" i="1">
                <a:solidFill>
                  <a:srgbClr val="1F1F1F"/>
                </a:solidFill>
              </a:defRPr>
            </a:lvl1pPr>
            <a:lvl2pPr lvl="1" algn="ctr">
              <a:lnSpc>
                <a:spcPct val="100000"/>
              </a:lnSpc>
              <a:spcBef>
                <a:spcPts val="0"/>
              </a:spcBef>
              <a:spcAft>
                <a:spcPts val="0"/>
              </a:spcAft>
              <a:buClr>
                <a:srgbClr val="1F1F1F"/>
              </a:buClr>
              <a:buSzPts val="6000"/>
              <a:buFont typeface="DM Sans"/>
              <a:buNone/>
              <a:defRPr sz="6000" b="1">
                <a:solidFill>
                  <a:srgbClr val="1F1F1F"/>
                </a:solidFill>
                <a:latin typeface="DM Sans"/>
                <a:ea typeface="DM Sans"/>
                <a:cs typeface="DM Sans"/>
                <a:sym typeface="DM Sans"/>
              </a:defRPr>
            </a:lvl2pPr>
            <a:lvl3pPr lvl="2" algn="ctr">
              <a:lnSpc>
                <a:spcPct val="100000"/>
              </a:lnSpc>
              <a:spcBef>
                <a:spcPts val="0"/>
              </a:spcBef>
              <a:spcAft>
                <a:spcPts val="0"/>
              </a:spcAft>
              <a:buClr>
                <a:srgbClr val="1F1F1F"/>
              </a:buClr>
              <a:buSzPts val="6000"/>
              <a:buFont typeface="DM Sans"/>
              <a:buNone/>
              <a:defRPr sz="6000" b="1">
                <a:solidFill>
                  <a:srgbClr val="1F1F1F"/>
                </a:solidFill>
                <a:latin typeface="DM Sans"/>
                <a:ea typeface="DM Sans"/>
                <a:cs typeface="DM Sans"/>
                <a:sym typeface="DM Sans"/>
              </a:defRPr>
            </a:lvl3pPr>
            <a:lvl4pPr lvl="3" algn="ctr">
              <a:lnSpc>
                <a:spcPct val="100000"/>
              </a:lnSpc>
              <a:spcBef>
                <a:spcPts val="0"/>
              </a:spcBef>
              <a:spcAft>
                <a:spcPts val="0"/>
              </a:spcAft>
              <a:buClr>
                <a:srgbClr val="1F1F1F"/>
              </a:buClr>
              <a:buSzPts val="6000"/>
              <a:buFont typeface="DM Sans"/>
              <a:buNone/>
              <a:defRPr sz="6000" b="1">
                <a:solidFill>
                  <a:srgbClr val="1F1F1F"/>
                </a:solidFill>
                <a:latin typeface="DM Sans"/>
                <a:ea typeface="DM Sans"/>
                <a:cs typeface="DM Sans"/>
                <a:sym typeface="DM Sans"/>
              </a:defRPr>
            </a:lvl4pPr>
            <a:lvl5pPr lvl="4" algn="ctr">
              <a:lnSpc>
                <a:spcPct val="100000"/>
              </a:lnSpc>
              <a:spcBef>
                <a:spcPts val="0"/>
              </a:spcBef>
              <a:spcAft>
                <a:spcPts val="0"/>
              </a:spcAft>
              <a:buClr>
                <a:srgbClr val="1F1F1F"/>
              </a:buClr>
              <a:buSzPts val="6000"/>
              <a:buFont typeface="DM Sans"/>
              <a:buNone/>
              <a:defRPr sz="6000" b="1">
                <a:solidFill>
                  <a:srgbClr val="1F1F1F"/>
                </a:solidFill>
                <a:latin typeface="DM Sans"/>
                <a:ea typeface="DM Sans"/>
                <a:cs typeface="DM Sans"/>
                <a:sym typeface="DM Sans"/>
              </a:defRPr>
            </a:lvl5pPr>
            <a:lvl6pPr lvl="5" algn="ctr">
              <a:lnSpc>
                <a:spcPct val="100000"/>
              </a:lnSpc>
              <a:spcBef>
                <a:spcPts val="0"/>
              </a:spcBef>
              <a:spcAft>
                <a:spcPts val="0"/>
              </a:spcAft>
              <a:buClr>
                <a:srgbClr val="1F1F1F"/>
              </a:buClr>
              <a:buSzPts val="6000"/>
              <a:buFont typeface="DM Sans"/>
              <a:buNone/>
              <a:defRPr sz="6000" b="1">
                <a:solidFill>
                  <a:srgbClr val="1F1F1F"/>
                </a:solidFill>
                <a:latin typeface="DM Sans"/>
                <a:ea typeface="DM Sans"/>
                <a:cs typeface="DM Sans"/>
                <a:sym typeface="DM Sans"/>
              </a:defRPr>
            </a:lvl6pPr>
            <a:lvl7pPr lvl="6" algn="ctr">
              <a:lnSpc>
                <a:spcPct val="100000"/>
              </a:lnSpc>
              <a:spcBef>
                <a:spcPts val="0"/>
              </a:spcBef>
              <a:spcAft>
                <a:spcPts val="0"/>
              </a:spcAft>
              <a:buClr>
                <a:srgbClr val="1F1F1F"/>
              </a:buClr>
              <a:buSzPts val="6000"/>
              <a:buFont typeface="DM Sans"/>
              <a:buNone/>
              <a:defRPr sz="6000" b="1">
                <a:solidFill>
                  <a:srgbClr val="1F1F1F"/>
                </a:solidFill>
                <a:latin typeface="DM Sans"/>
                <a:ea typeface="DM Sans"/>
                <a:cs typeface="DM Sans"/>
                <a:sym typeface="DM Sans"/>
              </a:defRPr>
            </a:lvl7pPr>
            <a:lvl8pPr lvl="7" algn="ctr">
              <a:lnSpc>
                <a:spcPct val="100000"/>
              </a:lnSpc>
              <a:spcBef>
                <a:spcPts val="0"/>
              </a:spcBef>
              <a:spcAft>
                <a:spcPts val="0"/>
              </a:spcAft>
              <a:buClr>
                <a:srgbClr val="1F1F1F"/>
              </a:buClr>
              <a:buSzPts val="6000"/>
              <a:buFont typeface="DM Sans"/>
              <a:buNone/>
              <a:defRPr sz="6000" b="1">
                <a:solidFill>
                  <a:srgbClr val="1F1F1F"/>
                </a:solidFill>
                <a:latin typeface="DM Sans"/>
                <a:ea typeface="DM Sans"/>
                <a:cs typeface="DM Sans"/>
                <a:sym typeface="DM Sans"/>
              </a:defRPr>
            </a:lvl8pPr>
            <a:lvl9pPr lvl="8" algn="ctr">
              <a:lnSpc>
                <a:spcPct val="100000"/>
              </a:lnSpc>
              <a:spcBef>
                <a:spcPts val="0"/>
              </a:spcBef>
              <a:spcAft>
                <a:spcPts val="0"/>
              </a:spcAft>
              <a:buClr>
                <a:srgbClr val="1F1F1F"/>
              </a:buClr>
              <a:buSzPts val="6000"/>
              <a:buFont typeface="DM Sans"/>
              <a:buNone/>
              <a:defRPr sz="6000" b="1">
                <a:solidFill>
                  <a:srgbClr val="1F1F1F"/>
                </a:solidFill>
                <a:latin typeface="DM Sans"/>
                <a:ea typeface="DM Sans"/>
                <a:cs typeface="DM Sans"/>
                <a:sym typeface="DM Sans"/>
              </a:defRPr>
            </a:lvl9pPr>
          </a:lstStyle>
          <a:p>
            <a:endParaRPr/>
          </a:p>
        </p:txBody>
      </p:sp>
      <p:sp>
        <p:nvSpPr>
          <p:cNvPr id="26" name="Google Shape;26;p32"/>
          <p:cNvSpPr/>
          <p:nvPr/>
        </p:nvSpPr>
        <p:spPr>
          <a:xfrm>
            <a:off x="-37550" y="4631925"/>
            <a:ext cx="9225300" cy="600300"/>
          </a:xfrm>
          <a:prstGeom prst="rect">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32"/>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pic>
        <p:nvPicPr>
          <p:cNvPr id="28" name="Google Shape;28;p32"/>
          <p:cNvPicPr preferRelativeResize="0"/>
          <p:nvPr/>
        </p:nvPicPr>
        <p:blipFill rotWithShape="1">
          <a:blip r:embed="rId3">
            <a:alphaModFix/>
          </a:blip>
          <a:srcRect t="1941" b="1949"/>
          <a:stretch/>
        </p:blipFill>
        <p:spPr>
          <a:xfrm>
            <a:off x="170475" y="4628775"/>
            <a:ext cx="1892449" cy="60658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
    <p:bg>
      <p:bgPr>
        <a:gradFill>
          <a:gsLst>
            <a:gs pos="0">
              <a:schemeClr val="dk2"/>
            </a:gs>
            <a:gs pos="100000">
              <a:schemeClr val="lt2"/>
            </a:gs>
          </a:gsLst>
          <a:lin ang="5400012" scaled="0"/>
        </a:gradFill>
        <a:effectLst/>
      </p:bgPr>
    </p:bg>
    <p:spTree>
      <p:nvGrpSpPr>
        <p:cNvPr id="1" name="Shape 29"/>
        <p:cNvGrpSpPr/>
        <p:nvPr/>
      </p:nvGrpSpPr>
      <p:grpSpPr>
        <a:xfrm>
          <a:off x="0" y="0"/>
          <a:ext cx="0" cy="0"/>
          <a:chOff x="0" y="0"/>
          <a:chExt cx="0" cy="0"/>
        </a:xfrm>
      </p:grpSpPr>
      <p:grpSp>
        <p:nvGrpSpPr>
          <p:cNvPr id="30" name="Google Shape;30;p33"/>
          <p:cNvGrpSpPr/>
          <p:nvPr/>
        </p:nvGrpSpPr>
        <p:grpSpPr>
          <a:xfrm>
            <a:off x="0" y="0"/>
            <a:ext cx="7522500" cy="1235400"/>
            <a:chOff x="0" y="-9650"/>
            <a:chExt cx="7522500" cy="1235400"/>
          </a:xfrm>
        </p:grpSpPr>
        <p:sp>
          <p:nvSpPr>
            <p:cNvPr id="31" name="Google Shape;31;p33"/>
            <p:cNvSpPr/>
            <p:nvPr/>
          </p:nvSpPr>
          <p:spPr>
            <a:xfrm>
              <a:off x="6198000" y="-9650"/>
              <a:ext cx="1324500" cy="1235400"/>
            </a:xfrm>
            <a:prstGeom prst="flowChartDelay">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sp>
          <p:nvSpPr>
            <p:cNvPr id="32" name="Google Shape;32;p33"/>
            <p:cNvSpPr/>
            <p:nvPr/>
          </p:nvSpPr>
          <p:spPr>
            <a:xfrm>
              <a:off x="0" y="-9650"/>
              <a:ext cx="6198000" cy="1235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grpSp>
      <p:sp>
        <p:nvSpPr>
          <p:cNvPr id="33" name="Google Shape;33;p33"/>
          <p:cNvSpPr txBox="1">
            <a:spLocks noGrp="1"/>
          </p:cNvSpPr>
          <p:nvPr>
            <p:ph type="body" idx="1"/>
          </p:nvPr>
        </p:nvSpPr>
        <p:spPr>
          <a:xfrm>
            <a:off x="311700" y="1523475"/>
            <a:ext cx="3340800" cy="2889600"/>
          </a:xfrm>
          <a:prstGeom prst="rect">
            <a:avLst/>
          </a:prstGeom>
          <a:noFill/>
          <a:ln>
            <a:noFill/>
          </a:ln>
        </p:spPr>
        <p:txBody>
          <a:bodyPr spcFirstLastPara="1" wrap="square" lIns="91425" tIns="91425" rIns="91425" bIns="91425" anchor="t" anchorCtr="0">
            <a:noAutofit/>
          </a:bodyPr>
          <a:lstStyle>
            <a:lvl1pPr marL="457200" lvl="0" indent="-355600" algn="l">
              <a:lnSpc>
                <a:spcPct val="150000"/>
              </a:lnSpc>
              <a:spcBef>
                <a:spcPts val="0"/>
              </a:spcBef>
              <a:spcAft>
                <a:spcPts val="0"/>
              </a:spcAft>
              <a:buClr>
                <a:srgbClr val="000000"/>
              </a:buClr>
              <a:buSzPts val="2000"/>
              <a:buChar char="●"/>
              <a:defRPr>
                <a:solidFill>
                  <a:srgbClr val="000000"/>
                </a:solidFill>
              </a:defRPr>
            </a:lvl1pPr>
            <a:lvl2pPr marL="914400" lvl="1" indent="-330200" algn="l">
              <a:lnSpc>
                <a:spcPct val="150000"/>
              </a:lnSpc>
              <a:spcBef>
                <a:spcPts val="0"/>
              </a:spcBef>
              <a:spcAft>
                <a:spcPts val="0"/>
              </a:spcAft>
              <a:buClr>
                <a:srgbClr val="000000"/>
              </a:buClr>
              <a:buSzPts val="1600"/>
              <a:buChar char="○"/>
              <a:defRPr>
                <a:solidFill>
                  <a:srgbClr val="000000"/>
                </a:solidFill>
              </a:defRPr>
            </a:lvl2pPr>
            <a:lvl3pPr marL="1371600" lvl="2" indent="-317500" algn="l">
              <a:lnSpc>
                <a:spcPct val="150000"/>
              </a:lnSpc>
              <a:spcBef>
                <a:spcPts val="0"/>
              </a:spcBef>
              <a:spcAft>
                <a:spcPts val="0"/>
              </a:spcAft>
              <a:buClr>
                <a:srgbClr val="000000"/>
              </a:buClr>
              <a:buSzPts val="1400"/>
              <a:buChar char="■"/>
              <a:defRPr>
                <a:solidFill>
                  <a:srgbClr val="000000"/>
                </a:solidFill>
              </a:defRPr>
            </a:lvl3pPr>
            <a:lvl4pPr marL="1828800" lvl="3" indent="-292100" algn="l">
              <a:lnSpc>
                <a:spcPct val="150000"/>
              </a:lnSpc>
              <a:spcBef>
                <a:spcPts val="0"/>
              </a:spcBef>
              <a:spcAft>
                <a:spcPts val="0"/>
              </a:spcAft>
              <a:buClr>
                <a:srgbClr val="000000"/>
              </a:buClr>
              <a:buSzPts val="1000"/>
              <a:buChar char="●"/>
              <a:defRPr>
                <a:solidFill>
                  <a:srgbClr val="000000"/>
                </a:solidFill>
              </a:defRPr>
            </a:lvl4pPr>
            <a:lvl5pPr marL="2286000" lvl="4" indent="-285750" algn="l">
              <a:lnSpc>
                <a:spcPct val="150000"/>
              </a:lnSpc>
              <a:spcBef>
                <a:spcPts val="0"/>
              </a:spcBef>
              <a:spcAft>
                <a:spcPts val="0"/>
              </a:spcAft>
              <a:buClr>
                <a:srgbClr val="000000"/>
              </a:buClr>
              <a:buSzPts val="900"/>
              <a:buChar char="○"/>
              <a:defRPr>
                <a:solidFill>
                  <a:srgbClr val="000000"/>
                </a:solidFill>
              </a:defRPr>
            </a:lvl5pPr>
            <a:lvl6pPr marL="2743200" lvl="5" indent="-279400" algn="l">
              <a:lnSpc>
                <a:spcPct val="150000"/>
              </a:lnSpc>
              <a:spcBef>
                <a:spcPts val="0"/>
              </a:spcBef>
              <a:spcAft>
                <a:spcPts val="0"/>
              </a:spcAft>
              <a:buClr>
                <a:srgbClr val="000000"/>
              </a:buClr>
              <a:buSzPts val="800"/>
              <a:buChar char="■"/>
              <a:defRPr>
                <a:solidFill>
                  <a:srgbClr val="000000"/>
                </a:solidFill>
              </a:defRPr>
            </a:lvl6pPr>
            <a:lvl7pPr marL="3200400" lvl="6" indent="-273050" algn="l">
              <a:lnSpc>
                <a:spcPct val="150000"/>
              </a:lnSpc>
              <a:spcBef>
                <a:spcPts val="0"/>
              </a:spcBef>
              <a:spcAft>
                <a:spcPts val="0"/>
              </a:spcAft>
              <a:buClr>
                <a:srgbClr val="000000"/>
              </a:buClr>
              <a:buSzPts val="700"/>
              <a:buChar char="●"/>
              <a:defRPr>
                <a:solidFill>
                  <a:srgbClr val="000000"/>
                </a:solidFill>
              </a:defRPr>
            </a:lvl7pPr>
            <a:lvl8pPr marL="3657600" lvl="7" indent="-266700" algn="l">
              <a:lnSpc>
                <a:spcPct val="150000"/>
              </a:lnSpc>
              <a:spcBef>
                <a:spcPts val="0"/>
              </a:spcBef>
              <a:spcAft>
                <a:spcPts val="0"/>
              </a:spcAft>
              <a:buClr>
                <a:srgbClr val="000000"/>
              </a:buClr>
              <a:buSzPts val="600"/>
              <a:buChar char="○"/>
              <a:defRPr>
                <a:solidFill>
                  <a:srgbClr val="000000"/>
                </a:solidFill>
              </a:defRPr>
            </a:lvl8pPr>
            <a:lvl9pPr marL="4114800" lvl="8" indent="-260350" algn="l">
              <a:lnSpc>
                <a:spcPct val="150000"/>
              </a:lnSpc>
              <a:spcBef>
                <a:spcPts val="0"/>
              </a:spcBef>
              <a:spcAft>
                <a:spcPts val="0"/>
              </a:spcAft>
              <a:buClr>
                <a:srgbClr val="000000"/>
              </a:buClr>
              <a:buSzPts val="500"/>
              <a:buChar char="■"/>
              <a:defRPr>
                <a:solidFill>
                  <a:srgbClr val="000000"/>
                </a:solidFill>
              </a:defRPr>
            </a:lvl9pPr>
          </a:lstStyle>
          <a:p>
            <a:endParaRPr/>
          </a:p>
        </p:txBody>
      </p:sp>
      <p:sp>
        <p:nvSpPr>
          <p:cNvPr id="34" name="Google Shape;34;p33"/>
          <p:cNvSpPr txBox="1">
            <a:spLocks noGrp="1"/>
          </p:cNvSpPr>
          <p:nvPr>
            <p:ph type="body" idx="2"/>
          </p:nvPr>
        </p:nvSpPr>
        <p:spPr>
          <a:xfrm>
            <a:off x="4154225" y="1523475"/>
            <a:ext cx="3340800" cy="2889600"/>
          </a:xfrm>
          <a:prstGeom prst="rect">
            <a:avLst/>
          </a:prstGeom>
          <a:noFill/>
          <a:ln>
            <a:noFill/>
          </a:ln>
        </p:spPr>
        <p:txBody>
          <a:bodyPr spcFirstLastPara="1" wrap="square" lIns="91425" tIns="91425" rIns="91425" bIns="91425" anchor="t" anchorCtr="0">
            <a:noAutofit/>
          </a:bodyPr>
          <a:lstStyle>
            <a:lvl1pPr marL="457200" lvl="0" indent="-355600" algn="l">
              <a:lnSpc>
                <a:spcPct val="150000"/>
              </a:lnSpc>
              <a:spcBef>
                <a:spcPts val="0"/>
              </a:spcBef>
              <a:spcAft>
                <a:spcPts val="0"/>
              </a:spcAft>
              <a:buClr>
                <a:srgbClr val="000000"/>
              </a:buClr>
              <a:buSzPts val="2000"/>
              <a:buChar char="●"/>
              <a:defRPr>
                <a:solidFill>
                  <a:srgbClr val="000000"/>
                </a:solidFill>
              </a:defRPr>
            </a:lvl1pPr>
            <a:lvl2pPr marL="914400" lvl="1" indent="-330200" algn="l">
              <a:lnSpc>
                <a:spcPct val="150000"/>
              </a:lnSpc>
              <a:spcBef>
                <a:spcPts val="0"/>
              </a:spcBef>
              <a:spcAft>
                <a:spcPts val="0"/>
              </a:spcAft>
              <a:buClr>
                <a:srgbClr val="000000"/>
              </a:buClr>
              <a:buSzPts val="1600"/>
              <a:buChar char="○"/>
              <a:defRPr>
                <a:solidFill>
                  <a:srgbClr val="000000"/>
                </a:solidFill>
              </a:defRPr>
            </a:lvl2pPr>
            <a:lvl3pPr marL="1371600" lvl="2" indent="-317500" algn="l">
              <a:lnSpc>
                <a:spcPct val="150000"/>
              </a:lnSpc>
              <a:spcBef>
                <a:spcPts val="0"/>
              </a:spcBef>
              <a:spcAft>
                <a:spcPts val="0"/>
              </a:spcAft>
              <a:buClr>
                <a:srgbClr val="000000"/>
              </a:buClr>
              <a:buSzPts val="1400"/>
              <a:buChar char="■"/>
              <a:defRPr>
                <a:solidFill>
                  <a:srgbClr val="000000"/>
                </a:solidFill>
              </a:defRPr>
            </a:lvl3pPr>
            <a:lvl4pPr marL="1828800" lvl="3" indent="-292100" algn="l">
              <a:lnSpc>
                <a:spcPct val="150000"/>
              </a:lnSpc>
              <a:spcBef>
                <a:spcPts val="0"/>
              </a:spcBef>
              <a:spcAft>
                <a:spcPts val="0"/>
              </a:spcAft>
              <a:buClr>
                <a:srgbClr val="000000"/>
              </a:buClr>
              <a:buSzPts val="1000"/>
              <a:buChar char="●"/>
              <a:defRPr>
                <a:solidFill>
                  <a:srgbClr val="000000"/>
                </a:solidFill>
              </a:defRPr>
            </a:lvl4pPr>
            <a:lvl5pPr marL="2286000" lvl="4" indent="-285750" algn="l">
              <a:lnSpc>
                <a:spcPct val="150000"/>
              </a:lnSpc>
              <a:spcBef>
                <a:spcPts val="0"/>
              </a:spcBef>
              <a:spcAft>
                <a:spcPts val="0"/>
              </a:spcAft>
              <a:buClr>
                <a:srgbClr val="000000"/>
              </a:buClr>
              <a:buSzPts val="900"/>
              <a:buChar char="○"/>
              <a:defRPr>
                <a:solidFill>
                  <a:srgbClr val="000000"/>
                </a:solidFill>
              </a:defRPr>
            </a:lvl5pPr>
            <a:lvl6pPr marL="2743200" lvl="5" indent="-279400" algn="l">
              <a:lnSpc>
                <a:spcPct val="150000"/>
              </a:lnSpc>
              <a:spcBef>
                <a:spcPts val="0"/>
              </a:spcBef>
              <a:spcAft>
                <a:spcPts val="0"/>
              </a:spcAft>
              <a:buClr>
                <a:srgbClr val="000000"/>
              </a:buClr>
              <a:buSzPts val="800"/>
              <a:buChar char="■"/>
              <a:defRPr>
                <a:solidFill>
                  <a:srgbClr val="000000"/>
                </a:solidFill>
              </a:defRPr>
            </a:lvl6pPr>
            <a:lvl7pPr marL="3200400" lvl="6" indent="-273050" algn="l">
              <a:lnSpc>
                <a:spcPct val="150000"/>
              </a:lnSpc>
              <a:spcBef>
                <a:spcPts val="0"/>
              </a:spcBef>
              <a:spcAft>
                <a:spcPts val="0"/>
              </a:spcAft>
              <a:buClr>
                <a:srgbClr val="000000"/>
              </a:buClr>
              <a:buSzPts val="700"/>
              <a:buChar char="●"/>
              <a:defRPr>
                <a:solidFill>
                  <a:srgbClr val="000000"/>
                </a:solidFill>
              </a:defRPr>
            </a:lvl7pPr>
            <a:lvl8pPr marL="3657600" lvl="7" indent="-266700" algn="l">
              <a:lnSpc>
                <a:spcPct val="150000"/>
              </a:lnSpc>
              <a:spcBef>
                <a:spcPts val="0"/>
              </a:spcBef>
              <a:spcAft>
                <a:spcPts val="0"/>
              </a:spcAft>
              <a:buClr>
                <a:srgbClr val="000000"/>
              </a:buClr>
              <a:buSzPts val="600"/>
              <a:buChar char="○"/>
              <a:defRPr>
                <a:solidFill>
                  <a:srgbClr val="000000"/>
                </a:solidFill>
              </a:defRPr>
            </a:lvl8pPr>
            <a:lvl9pPr marL="4114800" lvl="8" indent="-260350" algn="l">
              <a:lnSpc>
                <a:spcPct val="150000"/>
              </a:lnSpc>
              <a:spcBef>
                <a:spcPts val="0"/>
              </a:spcBef>
              <a:spcAft>
                <a:spcPts val="0"/>
              </a:spcAft>
              <a:buClr>
                <a:srgbClr val="000000"/>
              </a:buClr>
              <a:buSzPts val="500"/>
              <a:buChar char="■"/>
              <a:defRPr>
                <a:solidFill>
                  <a:srgbClr val="000000"/>
                </a:solidFill>
              </a:defRPr>
            </a:lvl9pPr>
          </a:lstStyle>
          <a:p>
            <a:endParaRPr/>
          </a:p>
        </p:txBody>
      </p:sp>
      <p:sp>
        <p:nvSpPr>
          <p:cNvPr id="35" name="Google Shape;35;p33"/>
          <p:cNvSpPr/>
          <p:nvPr/>
        </p:nvSpPr>
        <p:spPr>
          <a:xfrm>
            <a:off x="-37550" y="4631925"/>
            <a:ext cx="9225300" cy="600300"/>
          </a:xfrm>
          <a:prstGeom prst="rect">
            <a:avLst/>
          </a:prstGeom>
          <a:solidFill>
            <a:schemeClr val="lt1"/>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Google Shape;36;p33"/>
          <p:cNvSpPr txBox="1">
            <a:spLocks noGrp="1"/>
          </p:cNvSpPr>
          <p:nvPr>
            <p:ph type="sldNum" idx="12"/>
          </p:nvPr>
        </p:nvSpPr>
        <p:spPr>
          <a:xfrm>
            <a:off x="8472458" y="4739417"/>
            <a:ext cx="548700" cy="338700"/>
          </a:xfrm>
          <a:prstGeom prst="rect">
            <a:avLst/>
          </a:prstGeom>
          <a:noFill/>
          <a:ln>
            <a:noFill/>
          </a:ln>
        </p:spPr>
        <p:txBody>
          <a:bodyPr spcFirstLastPara="1" wrap="square" lIns="91425" tIns="91425" rIns="91425" bIns="91425" anchor="ctr" anchorCtr="0">
            <a:sp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
        <p:nvSpPr>
          <p:cNvPr id="37" name="Google Shape;37;p33"/>
          <p:cNvSpPr txBox="1">
            <a:spLocks noGrp="1"/>
          </p:cNvSpPr>
          <p:nvPr>
            <p:ph type="subTitle" idx="3"/>
          </p:nvPr>
        </p:nvSpPr>
        <p:spPr>
          <a:xfrm>
            <a:off x="3367900" y="4743225"/>
            <a:ext cx="2414400" cy="225300"/>
          </a:xfrm>
          <a:prstGeom prst="rect">
            <a:avLst/>
          </a:prstGeom>
          <a:noFill/>
          <a:ln>
            <a:noFill/>
          </a:ln>
        </p:spPr>
        <p:txBody>
          <a:bodyPr spcFirstLastPara="1" wrap="square" lIns="91425" tIns="91425" rIns="91425" bIns="91425" anchor="t" anchorCtr="0">
            <a:spAutoFit/>
          </a:bodyPr>
          <a:lstStyle>
            <a:lvl1pPr lvl="0" algn="ctr">
              <a:lnSpc>
                <a:spcPct val="150000"/>
              </a:lnSpc>
              <a:spcBef>
                <a:spcPts val="0"/>
              </a:spcBef>
              <a:spcAft>
                <a:spcPts val="0"/>
              </a:spcAft>
              <a:buSzPts val="1000"/>
              <a:buNone/>
              <a:defRPr sz="1000"/>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000"/>
              <a:buNone/>
              <a:defRPr/>
            </a:lvl4pPr>
            <a:lvl5pPr lvl="4" algn="l">
              <a:lnSpc>
                <a:spcPct val="150000"/>
              </a:lnSpc>
              <a:spcBef>
                <a:spcPts val="0"/>
              </a:spcBef>
              <a:spcAft>
                <a:spcPts val="0"/>
              </a:spcAft>
              <a:buSzPts val="900"/>
              <a:buNone/>
              <a:defRPr/>
            </a:lvl5pPr>
            <a:lvl6pPr lvl="5" algn="l">
              <a:lnSpc>
                <a:spcPct val="150000"/>
              </a:lnSpc>
              <a:spcBef>
                <a:spcPts val="0"/>
              </a:spcBef>
              <a:spcAft>
                <a:spcPts val="0"/>
              </a:spcAft>
              <a:buSzPts val="800"/>
              <a:buNone/>
              <a:defRPr/>
            </a:lvl6pPr>
            <a:lvl7pPr lvl="6" algn="l">
              <a:lnSpc>
                <a:spcPct val="150000"/>
              </a:lnSpc>
              <a:spcBef>
                <a:spcPts val="0"/>
              </a:spcBef>
              <a:spcAft>
                <a:spcPts val="0"/>
              </a:spcAft>
              <a:buSzPts val="700"/>
              <a:buNone/>
              <a:defRPr/>
            </a:lvl7pPr>
            <a:lvl8pPr lvl="7" algn="l">
              <a:lnSpc>
                <a:spcPct val="150000"/>
              </a:lnSpc>
              <a:spcBef>
                <a:spcPts val="0"/>
              </a:spcBef>
              <a:spcAft>
                <a:spcPts val="0"/>
              </a:spcAft>
              <a:buSzPts val="600"/>
              <a:buNone/>
              <a:defRPr/>
            </a:lvl8pPr>
            <a:lvl9pPr lvl="8" algn="l">
              <a:lnSpc>
                <a:spcPct val="150000"/>
              </a:lnSpc>
              <a:spcBef>
                <a:spcPts val="0"/>
              </a:spcBef>
              <a:spcAft>
                <a:spcPts val="0"/>
              </a:spcAft>
              <a:buSzPts val="500"/>
              <a:buNone/>
              <a:defRPr/>
            </a:lvl9pPr>
          </a:lstStyle>
          <a:p>
            <a:endParaRPr/>
          </a:p>
        </p:txBody>
      </p:sp>
      <p:sp>
        <p:nvSpPr>
          <p:cNvPr id="38" name="Google Shape;38;p33"/>
          <p:cNvSpPr txBox="1">
            <a:spLocks noGrp="1"/>
          </p:cNvSpPr>
          <p:nvPr>
            <p:ph type="title"/>
          </p:nvPr>
        </p:nvSpPr>
        <p:spPr>
          <a:xfrm>
            <a:off x="311700" y="235100"/>
            <a:ext cx="35880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DM Sans Medium"/>
              <a:buNone/>
              <a:defRPr sz="1400" b="0">
                <a:solidFill>
                  <a:schemeClr val="dk1"/>
                </a:solidFill>
                <a:latin typeface="DM Sans Medium"/>
                <a:ea typeface="DM Sans Medium"/>
                <a:cs typeface="DM Sans Medium"/>
                <a:sym typeface="DM Sans Medium"/>
              </a:defRPr>
            </a:lvl1pPr>
            <a:lvl2pPr lvl="1"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2pPr>
            <a:lvl3pPr lvl="2"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3pPr>
            <a:lvl4pPr lvl="3"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4pPr>
            <a:lvl5pPr lvl="4"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5pPr>
            <a:lvl6pPr lvl="5"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6pPr>
            <a:lvl7pPr lvl="6"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7pPr>
            <a:lvl8pPr lvl="7"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8pPr>
            <a:lvl9pPr lvl="8"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9pPr>
          </a:lstStyle>
          <a:p>
            <a:endParaRPr/>
          </a:p>
        </p:txBody>
      </p:sp>
      <p:sp>
        <p:nvSpPr>
          <p:cNvPr id="39" name="Google Shape;39;p33"/>
          <p:cNvSpPr txBox="1">
            <a:spLocks noGrp="1"/>
          </p:cNvSpPr>
          <p:nvPr>
            <p:ph type="title" idx="4"/>
          </p:nvPr>
        </p:nvSpPr>
        <p:spPr>
          <a:xfrm>
            <a:off x="275400" y="429000"/>
            <a:ext cx="66723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1"/>
              </a:buClr>
              <a:buSzPts val="2800"/>
              <a:buFont typeface="DM Sans"/>
              <a:buNone/>
              <a:defRPr sz="2800" b="1">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2800"/>
              <a:buFont typeface="DM Sans"/>
              <a:buNone/>
              <a:defRPr sz="2800" b="1">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2800"/>
              <a:buFont typeface="DM Sans"/>
              <a:buNone/>
              <a:defRPr sz="2800" b="1">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2800"/>
              <a:buFont typeface="DM Sans"/>
              <a:buNone/>
              <a:defRPr sz="2800" b="1">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2800"/>
              <a:buFont typeface="DM Sans"/>
              <a:buNone/>
              <a:defRPr sz="2800" b="1">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2800"/>
              <a:buFont typeface="DM Sans"/>
              <a:buNone/>
              <a:defRPr sz="2800" b="1">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2800"/>
              <a:buFont typeface="DM Sans"/>
              <a:buNone/>
              <a:defRPr sz="2800" b="1">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2800"/>
              <a:buFont typeface="DM Sans"/>
              <a:buNone/>
              <a:defRPr sz="2800" b="1">
                <a:solidFill>
                  <a:schemeClr val="dk1"/>
                </a:solidFill>
                <a:latin typeface="DM Sans"/>
                <a:ea typeface="DM Sans"/>
                <a:cs typeface="DM Sans"/>
                <a:sym typeface="DM Sans"/>
              </a:defRPr>
            </a:lvl9pPr>
          </a:lstStyle>
          <a:p>
            <a:endParaRPr/>
          </a:p>
        </p:txBody>
      </p:sp>
      <p:pic>
        <p:nvPicPr>
          <p:cNvPr id="40" name="Google Shape;40;p33"/>
          <p:cNvPicPr preferRelativeResize="0"/>
          <p:nvPr/>
        </p:nvPicPr>
        <p:blipFill rotWithShape="1">
          <a:blip r:embed="rId2">
            <a:alphaModFix/>
          </a:blip>
          <a:srcRect t="1941" b="1949"/>
          <a:stretch/>
        </p:blipFill>
        <p:spPr>
          <a:xfrm>
            <a:off x="170475" y="4628775"/>
            <a:ext cx="1892449" cy="60658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ummary">
  <p:cSld name="CUSTOM">
    <p:bg>
      <p:bgPr>
        <a:gradFill>
          <a:gsLst>
            <a:gs pos="0">
              <a:srgbClr val="996BFF"/>
            </a:gs>
            <a:gs pos="46000">
              <a:schemeClr val="dk2"/>
            </a:gs>
            <a:gs pos="100000">
              <a:schemeClr val="lt2"/>
            </a:gs>
          </a:gsLst>
          <a:lin ang="8099331" scaled="0"/>
        </a:gradFill>
        <a:effectLst/>
      </p:bgPr>
    </p:bg>
    <p:spTree>
      <p:nvGrpSpPr>
        <p:cNvPr id="1" name="Shape 41"/>
        <p:cNvGrpSpPr/>
        <p:nvPr/>
      </p:nvGrpSpPr>
      <p:grpSpPr>
        <a:xfrm>
          <a:off x="0" y="0"/>
          <a:ext cx="0" cy="0"/>
          <a:chOff x="0" y="0"/>
          <a:chExt cx="0" cy="0"/>
        </a:xfrm>
      </p:grpSpPr>
      <p:sp>
        <p:nvSpPr>
          <p:cNvPr id="42" name="Google Shape;42;p34"/>
          <p:cNvSpPr/>
          <p:nvPr/>
        </p:nvSpPr>
        <p:spPr>
          <a:xfrm>
            <a:off x="1439400" y="2283088"/>
            <a:ext cx="6939000" cy="803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sp>
        <p:nvSpPr>
          <p:cNvPr id="43" name="Google Shape;43;p34"/>
          <p:cNvSpPr/>
          <p:nvPr/>
        </p:nvSpPr>
        <p:spPr>
          <a:xfrm>
            <a:off x="1439400" y="3453725"/>
            <a:ext cx="6939000" cy="803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sp>
        <p:nvSpPr>
          <p:cNvPr id="44" name="Google Shape;44;p34"/>
          <p:cNvSpPr/>
          <p:nvPr/>
        </p:nvSpPr>
        <p:spPr>
          <a:xfrm>
            <a:off x="1345200" y="1089250"/>
            <a:ext cx="7033200" cy="803400"/>
          </a:xfrm>
          <a:prstGeom prst="roundRect">
            <a:avLst>
              <a:gd name="adj" fmla="val 16667"/>
            </a:avLst>
          </a:prstGeom>
          <a:solidFill>
            <a:srgbClr val="FFFFFF"/>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sp>
        <p:nvSpPr>
          <p:cNvPr id="45" name="Google Shape;45;p34"/>
          <p:cNvSpPr/>
          <p:nvPr/>
        </p:nvSpPr>
        <p:spPr>
          <a:xfrm>
            <a:off x="-37550" y="4631925"/>
            <a:ext cx="9225300" cy="600300"/>
          </a:xfrm>
          <a:prstGeom prst="rect">
            <a:avLst/>
          </a:prstGeom>
          <a:solidFill>
            <a:schemeClr val="lt1"/>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Montserrat"/>
              <a:ea typeface="Montserrat"/>
              <a:cs typeface="Montserrat"/>
              <a:sym typeface="Montserrat"/>
            </a:endParaRPr>
          </a:p>
        </p:txBody>
      </p:sp>
      <p:sp>
        <p:nvSpPr>
          <p:cNvPr id="46" name="Google Shape;46;p34"/>
          <p:cNvSpPr txBox="1">
            <a:spLocks noGrp="1"/>
          </p:cNvSpPr>
          <p:nvPr>
            <p:ph type="subTitle" idx="1"/>
          </p:nvPr>
        </p:nvSpPr>
        <p:spPr>
          <a:xfrm>
            <a:off x="3367900" y="4743225"/>
            <a:ext cx="2414400" cy="225300"/>
          </a:xfrm>
          <a:prstGeom prst="rect">
            <a:avLst/>
          </a:prstGeom>
          <a:noFill/>
          <a:ln>
            <a:noFill/>
          </a:ln>
        </p:spPr>
        <p:txBody>
          <a:bodyPr spcFirstLastPara="1" wrap="square" lIns="91425" tIns="91425" rIns="91425" bIns="91425" anchor="t" anchorCtr="0">
            <a:spAutoFit/>
          </a:bodyPr>
          <a:lstStyle>
            <a:lvl1pPr lvl="0" algn="ctr">
              <a:lnSpc>
                <a:spcPct val="150000"/>
              </a:lnSpc>
              <a:spcBef>
                <a:spcPts val="0"/>
              </a:spcBef>
              <a:spcAft>
                <a:spcPts val="0"/>
              </a:spcAft>
              <a:buSzPts val="1000"/>
              <a:buFont typeface="DM Sans Medium"/>
              <a:buNone/>
              <a:defRPr sz="1000">
                <a:latin typeface="DM Sans Medium"/>
                <a:ea typeface="DM Sans Medium"/>
                <a:cs typeface="DM Sans Medium"/>
                <a:sym typeface="DM Sans Medium"/>
              </a:defRPr>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000"/>
              <a:buNone/>
              <a:defRPr/>
            </a:lvl4pPr>
            <a:lvl5pPr lvl="4" algn="l">
              <a:lnSpc>
                <a:spcPct val="150000"/>
              </a:lnSpc>
              <a:spcBef>
                <a:spcPts val="0"/>
              </a:spcBef>
              <a:spcAft>
                <a:spcPts val="0"/>
              </a:spcAft>
              <a:buSzPts val="900"/>
              <a:buNone/>
              <a:defRPr/>
            </a:lvl5pPr>
            <a:lvl6pPr lvl="5" algn="l">
              <a:lnSpc>
                <a:spcPct val="150000"/>
              </a:lnSpc>
              <a:spcBef>
                <a:spcPts val="0"/>
              </a:spcBef>
              <a:spcAft>
                <a:spcPts val="0"/>
              </a:spcAft>
              <a:buSzPts val="800"/>
              <a:buNone/>
              <a:defRPr/>
            </a:lvl6pPr>
            <a:lvl7pPr lvl="6" algn="l">
              <a:lnSpc>
                <a:spcPct val="150000"/>
              </a:lnSpc>
              <a:spcBef>
                <a:spcPts val="0"/>
              </a:spcBef>
              <a:spcAft>
                <a:spcPts val="0"/>
              </a:spcAft>
              <a:buSzPts val="700"/>
              <a:buNone/>
              <a:defRPr/>
            </a:lvl7pPr>
            <a:lvl8pPr lvl="7" algn="l">
              <a:lnSpc>
                <a:spcPct val="150000"/>
              </a:lnSpc>
              <a:spcBef>
                <a:spcPts val="0"/>
              </a:spcBef>
              <a:spcAft>
                <a:spcPts val="0"/>
              </a:spcAft>
              <a:buSzPts val="600"/>
              <a:buNone/>
              <a:defRPr/>
            </a:lvl8pPr>
            <a:lvl9pPr lvl="8" algn="l">
              <a:lnSpc>
                <a:spcPct val="150000"/>
              </a:lnSpc>
              <a:spcBef>
                <a:spcPts val="0"/>
              </a:spcBef>
              <a:spcAft>
                <a:spcPts val="0"/>
              </a:spcAft>
              <a:buSzPts val="500"/>
              <a:buNone/>
              <a:defRPr/>
            </a:lvl9pPr>
          </a:lstStyle>
          <a:p>
            <a:endParaRPr/>
          </a:p>
        </p:txBody>
      </p:sp>
      <p:sp>
        <p:nvSpPr>
          <p:cNvPr id="47" name="Google Shape;47;p34"/>
          <p:cNvSpPr txBox="1">
            <a:spLocks noGrp="1"/>
          </p:cNvSpPr>
          <p:nvPr>
            <p:ph type="sldNum" idx="12"/>
          </p:nvPr>
        </p:nvSpPr>
        <p:spPr>
          <a:xfrm>
            <a:off x="8472458" y="4739417"/>
            <a:ext cx="548700" cy="338700"/>
          </a:xfrm>
          <a:prstGeom prst="rect">
            <a:avLst/>
          </a:prstGeom>
          <a:noFill/>
          <a:ln>
            <a:noFill/>
          </a:ln>
        </p:spPr>
        <p:txBody>
          <a:bodyPr spcFirstLastPara="1" wrap="square" lIns="91425" tIns="91425" rIns="91425" bIns="91425" anchor="ctr" anchorCtr="0">
            <a:sp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34"/>
          <p:cNvSpPr txBox="1">
            <a:spLocks noGrp="1"/>
          </p:cNvSpPr>
          <p:nvPr>
            <p:ph type="title"/>
          </p:nvPr>
        </p:nvSpPr>
        <p:spPr>
          <a:xfrm>
            <a:off x="311700" y="235100"/>
            <a:ext cx="2828400" cy="3936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dk1"/>
              </a:buClr>
              <a:buSzPts val="1400"/>
              <a:buFont typeface="DM Sans Medium"/>
              <a:buNone/>
              <a:defRPr sz="1400" b="0">
                <a:solidFill>
                  <a:schemeClr val="dk1"/>
                </a:solidFill>
                <a:latin typeface="DM Sans Medium"/>
                <a:ea typeface="DM Sans Medium"/>
                <a:cs typeface="DM Sans Medium"/>
                <a:sym typeface="DM Sans Medium"/>
              </a:defRPr>
            </a:lvl1pPr>
            <a:lvl2pPr lvl="1"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2pPr>
            <a:lvl3pPr lvl="2"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3pPr>
            <a:lvl4pPr lvl="3"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4pPr>
            <a:lvl5pPr lvl="4"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5pPr>
            <a:lvl6pPr lvl="5"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6pPr>
            <a:lvl7pPr lvl="6"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7pPr>
            <a:lvl8pPr lvl="7"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8pPr>
            <a:lvl9pPr lvl="8"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9pPr>
          </a:lstStyle>
          <a:p>
            <a:endParaRPr/>
          </a:p>
        </p:txBody>
      </p:sp>
      <p:sp>
        <p:nvSpPr>
          <p:cNvPr id="49" name="Google Shape;49;p34"/>
          <p:cNvSpPr txBox="1">
            <a:spLocks noGrp="1"/>
          </p:cNvSpPr>
          <p:nvPr>
            <p:ph type="title" idx="2"/>
          </p:nvPr>
        </p:nvSpPr>
        <p:spPr>
          <a:xfrm>
            <a:off x="275400" y="429000"/>
            <a:ext cx="61386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000"/>
              <a:buNone/>
              <a:defRPr>
                <a:solidFill>
                  <a:schemeClr val="lt1"/>
                </a:solidFill>
              </a:defRPr>
            </a:lvl1pPr>
            <a:lvl2pPr lvl="1"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50" name="Google Shape;50;p34"/>
          <p:cNvSpPr txBox="1">
            <a:spLocks noGrp="1"/>
          </p:cNvSpPr>
          <p:nvPr>
            <p:ph type="body" idx="3"/>
          </p:nvPr>
        </p:nvSpPr>
        <p:spPr>
          <a:xfrm>
            <a:off x="2270100" y="1229400"/>
            <a:ext cx="5277600" cy="453000"/>
          </a:xfrm>
          <a:prstGeom prst="rect">
            <a:avLst/>
          </a:prstGeom>
          <a:noFill/>
          <a:ln>
            <a:noFill/>
          </a:ln>
        </p:spPr>
        <p:txBody>
          <a:bodyPr spcFirstLastPara="1" wrap="square" lIns="91425" tIns="91425" rIns="91425" bIns="91425" anchor="t" anchorCtr="0">
            <a:noAutofit/>
          </a:bodyPr>
          <a:lstStyle>
            <a:lvl1pPr marL="457200" lvl="0" indent="-355600" algn="ctr">
              <a:lnSpc>
                <a:spcPct val="150000"/>
              </a:lnSpc>
              <a:spcBef>
                <a:spcPts val="0"/>
              </a:spcBef>
              <a:spcAft>
                <a:spcPts val="0"/>
              </a:spcAft>
              <a:buSzPts val="2000"/>
              <a:buChar char="●"/>
              <a:defRPr/>
            </a:lvl1pPr>
            <a:lvl2pPr marL="914400" lvl="1" indent="-330200" algn="l">
              <a:lnSpc>
                <a:spcPct val="150000"/>
              </a:lnSpc>
              <a:spcBef>
                <a:spcPts val="0"/>
              </a:spcBef>
              <a:spcAft>
                <a:spcPts val="0"/>
              </a:spcAft>
              <a:buSzPts val="1600"/>
              <a:buChar char="○"/>
              <a:defRPr/>
            </a:lvl2pPr>
            <a:lvl3pPr marL="1371600" lvl="2" indent="-317500" algn="l">
              <a:lnSpc>
                <a:spcPct val="150000"/>
              </a:lnSpc>
              <a:spcBef>
                <a:spcPts val="0"/>
              </a:spcBef>
              <a:spcAft>
                <a:spcPts val="0"/>
              </a:spcAft>
              <a:buSzPts val="1400"/>
              <a:buChar char="■"/>
              <a:defRPr/>
            </a:lvl3pPr>
            <a:lvl4pPr marL="1828800" lvl="3" indent="-292100" algn="l">
              <a:lnSpc>
                <a:spcPct val="150000"/>
              </a:lnSpc>
              <a:spcBef>
                <a:spcPts val="0"/>
              </a:spcBef>
              <a:spcAft>
                <a:spcPts val="0"/>
              </a:spcAft>
              <a:buSzPts val="1000"/>
              <a:buChar char="●"/>
              <a:defRPr/>
            </a:lvl4pPr>
            <a:lvl5pPr marL="2286000" lvl="4" indent="-285750" algn="l">
              <a:lnSpc>
                <a:spcPct val="150000"/>
              </a:lnSpc>
              <a:spcBef>
                <a:spcPts val="0"/>
              </a:spcBef>
              <a:spcAft>
                <a:spcPts val="0"/>
              </a:spcAft>
              <a:buSzPts val="900"/>
              <a:buChar char="○"/>
              <a:defRPr/>
            </a:lvl5pPr>
            <a:lvl6pPr marL="2743200" lvl="5" indent="-279400" algn="l">
              <a:lnSpc>
                <a:spcPct val="150000"/>
              </a:lnSpc>
              <a:spcBef>
                <a:spcPts val="0"/>
              </a:spcBef>
              <a:spcAft>
                <a:spcPts val="0"/>
              </a:spcAft>
              <a:buSzPts val="800"/>
              <a:buChar char="■"/>
              <a:defRPr/>
            </a:lvl6pPr>
            <a:lvl7pPr marL="3200400" lvl="6" indent="-273050" algn="l">
              <a:lnSpc>
                <a:spcPct val="150000"/>
              </a:lnSpc>
              <a:spcBef>
                <a:spcPts val="0"/>
              </a:spcBef>
              <a:spcAft>
                <a:spcPts val="0"/>
              </a:spcAft>
              <a:buSzPts val="700"/>
              <a:buChar char="●"/>
              <a:defRPr/>
            </a:lvl7pPr>
            <a:lvl8pPr marL="3657600" lvl="7" indent="-266700" algn="l">
              <a:lnSpc>
                <a:spcPct val="150000"/>
              </a:lnSpc>
              <a:spcBef>
                <a:spcPts val="0"/>
              </a:spcBef>
              <a:spcAft>
                <a:spcPts val="0"/>
              </a:spcAft>
              <a:buSzPts val="600"/>
              <a:buChar char="○"/>
              <a:defRPr/>
            </a:lvl8pPr>
            <a:lvl9pPr marL="4114800" lvl="8" indent="-260350" algn="l">
              <a:lnSpc>
                <a:spcPct val="150000"/>
              </a:lnSpc>
              <a:spcBef>
                <a:spcPts val="0"/>
              </a:spcBef>
              <a:spcAft>
                <a:spcPts val="0"/>
              </a:spcAft>
              <a:buSzPts val="500"/>
              <a:buChar char="■"/>
              <a:defRPr/>
            </a:lvl9pPr>
          </a:lstStyle>
          <a:p>
            <a:endParaRPr/>
          </a:p>
        </p:txBody>
      </p:sp>
      <p:sp>
        <p:nvSpPr>
          <p:cNvPr id="51" name="Google Shape;51;p34"/>
          <p:cNvSpPr txBox="1">
            <a:spLocks noGrp="1"/>
          </p:cNvSpPr>
          <p:nvPr>
            <p:ph type="body" idx="4"/>
          </p:nvPr>
        </p:nvSpPr>
        <p:spPr>
          <a:xfrm>
            <a:off x="2270100" y="2446688"/>
            <a:ext cx="5277600" cy="453000"/>
          </a:xfrm>
          <a:prstGeom prst="rect">
            <a:avLst/>
          </a:prstGeom>
          <a:noFill/>
          <a:ln>
            <a:noFill/>
          </a:ln>
        </p:spPr>
        <p:txBody>
          <a:bodyPr spcFirstLastPara="1" wrap="square" lIns="91425" tIns="91425" rIns="91425" bIns="91425" anchor="t" anchorCtr="0">
            <a:noAutofit/>
          </a:bodyPr>
          <a:lstStyle>
            <a:lvl1pPr marL="457200" lvl="0" indent="-355600" algn="ctr">
              <a:lnSpc>
                <a:spcPct val="150000"/>
              </a:lnSpc>
              <a:spcBef>
                <a:spcPts val="0"/>
              </a:spcBef>
              <a:spcAft>
                <a:spcPts val="0"/>
              </a:spcAft>
              <a:buSzPts val="2000"/>
              <a:buChar char="●"/>
              <a:defRPr/>
            </a:lvl1pPr>
            <a:lvl2pPr marL="914400" lvl="1" indent="-330200" algn="l">
              <a:lnSpc>
                <a:spcPct val="150000"/>
              </a:lnSpc>
              <a:spcBef>
                <a:spcPts val="0"/>
              </a:spcBef>
              <a:spcAft>
                <a:spcPts val="0"/>
              </a:spcAft>
              <a:buSzPts val="1600"/>
              <a:buChar char="○"/>
              <a:defRPr/>
            </a:lvl2pPr>
            <a:lvl3pPr marL="1371600" lvl="2" indent="-317500" algn="l">
              <a:lnSpc>
                <a:spcPct val="150000"/>
              </a:lnSpc>
              <a:spcBef>
                <a:spcPts val="0"/>
              </a:spcBef>
              <a:spcAft>
                <a:spcPts val="0"/>
              </a:spcAft>
              <a:buSzPts val="1400"/>
              <a:buChar char="■"/>
              <a:defRPr/>
            </a:lvl3pPr>
            <a:lvl4pPr marL="1828800" lvl="3" indent="-292100" algn="l">
              <a:lnSpc>
                <a:spcPct val="150000"/>
              </a:lnSpc>
              <a:spcBef>
                <a:spcPts val="0"/>
              </a:spcBef>
              <a:spcAft>
                <a:spcPts val="0"/>
              </a:spcAft>
              <a:buSzPts val="1000"/>
              <a:buChar char="●"/>
              <a:defRPr/>
            </a:lvl4pPr>
            <a:lvl5pPr marL="2286000" lvl="4" indent="-285750" algn="l">
              <a:lnSpc>
                <a:spcPct val="150000"/>
              </a:lnSpc>
              <a:spcBef>
                <a:spcPts val="0"/>
              </a:spcBef>
              <a:spcAft>
                <a:spcPts val="0"/>
              </a:spcAft>
              <a:buSzPts val="900"/>
              <a:buChar char="○"/>
              <a:defRPr/>
            </a:lvl5pPr>
            <a:lvl6pPr marL="2743200" lvl="5" indent="-279400" algn="l">
              <a:lnSpc>
                <a:spcPct val="150000"/>
              </a:lnSpc>
              <a:spcBef>
                <a:spcPts val="0"/>
              </a:spcBef>
              <a:spcAft>
                <a:spcPts val="0"/>
              </a:spcAft>
              <a:buSzPts val="800"/>
              <a:buChar char="■"/>
              <a:defRPr/>
            </a:lvl6pPr>
            <a:lvl7pPr marL="3200400" lvl="6" indent="-273050" algn="l">
              <a:lnSpc>
                <a:spcPct val="150000"/>
              </a:lnSpc>
              <a:spcBef>
                <a:spcPts val="0"/>
              </a:spcBef>
              <a:spcAft>
                <a:spcPts val="0"/>
              </a:spcAft>
              <a:buSzPts val="700"/>
              <a:buChar char="●"/>
              <a:defRPr/>
            </a:lvl7pPr>
            <a:lvl8pPr marL="3657600" lvl="7" indent="-266700" algn="l">
              <a:lnSpc>
                <a:spcPct val="150000"/>
              </a:lnSpc>
              <a:spcBef>
                <a:spcPts val="0"/>
              </a:spcBef>
              <a:spcAft>
                <a:spcPts val="0"/>
              </a:spcAft>
              <a:buSzPts val="600"/>
              <a:buChar char="○"/>
              <a:defRPr/>
            </a:lvl8pPr>
            <a:lvl9pPr marL="4114800" lvl="8" indent="-260350" algn="l">
              <a:lnSpc>
                <a:spcPct val="150000"/>
              </a:lnSpc>
              <a:spcBef>
                <a:spcPts val="0"/>
              </a:spcBef>
              <a:spcAft>
                <a:spcPts val="0"/>
              </a:spcAft>
              <a:buSzPts val="500"/>
              <a:buChar char="■"/>
              <a:defRPr/>
            </a:lvl9pPr>
          </a:lstStyle>
          <a:p>
            <a:endParaRPr/>
          </a:p>
        </p:txBody>
      </p:sp>
      <p:sp>
        <p:nvSpPr>
          <p:cNvPr id="52" name="Google Shape;52;p34"/>
          <p:cNvSpPr txBox="1">
            <a:spLocks noGrp="1"/>
          </p:cNvSpPr>
          <p:nvPr>
            <p:ph type="body" idx="5"/>
          </p:nvPr>
        </p:nvSpPr>
        <p:spPr>
          <a:xfrm>
            <a:off x="2270100" y="3632700"/>
            <a:ext cx="5277600" cy="453000"/>
          </a:xfrm>
          <a:prstGeom prst="rect">
            <a:avLst/>
          </a:prstGeom>
          <a:noFill/>
          <a:ln>
            <a:noFill/>
          </a:ln>
        </p:spPr>
        <p:txBody>
          <a:bodyPr spcFirstLastPara="1" wrap="square" lIns="91425" tIns="91425" rIns="91425" bIns="91425" anchor="t" anchorCtr="0">
            <a:noAutofit/>
          </a:bodyPr>
          <a:lstStyle>
            <a:lvl1pPr marL="457200" lvl="0" indent="-355600" algn="ctr">
              <a:lnSpc>
                <a:spcPct val="150000"/>
              </a:lnSpc>
              <a:spcBef>
                <a:spcPts val="0"/>
              </a:spcBef>
              <a:spcAft>
                <a:spcPts val="0"/>
              </a:spcAft>
              <a:buSzPts val="2000"/>
              <a:buChar char="●"/>
              <a:defRPr/>
            </a:lvl1pPr>
            <a:lvl2pPr marL="914400" lvl="1" indent="-330200" algn="l">
              <a:lnSpc>
                <a:spcPct val="150000"/>
              </a:lnSpc>
              <a:spcBef>
                <a:spcPts val="0"/>
              </a:spcBef>
              <a:spcAft>
                <a:spcPts val="0"/>
              </a:spcAft>
              <a:buSzPts val="1600"/>
              <a:buChar char="○"/>
              <a:defRPr/>
            </a:lvl2pPr>
            <a:lvl3pPr marL="1371600" lvl="2" indent="-317500" algn="l">
              <a:lnSpc>
                <a:spcPct val="150000"/>
              </a:lnSpc>
              <a:spcBef>
                <a:spcPts val="0"/>
              </a:spcBef>
              <a:spcAft>
                <a:spcPts val="0"/>
              </a:spcAft>
              <a:buSzPts val="1400"/>
              <a:buChar char="■"/>
              <a:defRPr/>
            </a:lvl3pPr>
            <a:lvl4pPr marL="1828800" lvl="3" indent="-292100" algn="l">
              <a:lnSpc>
                <a:spcPct val="150000"/>
              </a:lnSpc>
              <a:spcBef>
                <a:spcPts val="0"/>
              </a:spcBef>
              <a:spcAft>
                <a:spcPts val="0"/>
              </a:spcAft>
              <a:buSzPts val="1000"/>
              <a:buChar char="●"/>
              <a:defRPr/>
            </a:lvl4pPr>
            <a:lvl5pPr marL="2286000" lvl="4" indent="-285750" algn="l">
              <a:lnSpc>
                <a:spcPct val="150000"/>
              </a:lnSpc>
              <a:spcBef>
                <a:spcPts val="0"/>
              </a:spcBef>
              <a:spcAft>
                <a:spcPts val="0"/>
              </a:spcAft>
              <a:buSzPts val="900"/>
              <a:buChar char="○"/>
              <a:defRPr/>
            </a:lvl5pPr>
            <a:lvl6pPr marL="2743200" lvl="5" indent="-279400" algn="l">
              <a:lnSpc>
                <a:spcPct val="150000"/>
              </a:lnSpc>
              <a:spcBef>
                <a:spcPts val="0"/>
              </a:spcBef>
              <a:spcAft>
                <a:spcPts val="0"/>
              </a:spcAft>
              <a:buSzPts val="800"/>
              <a:buChar char="■"/>
              <a:defRPr/>
            </a:lvl6pPr>
            <a:lvl7pPr marL="3200400" lvl="6" indent="-273050" algn="l">
              <a:lnSpc>
                <a:spcPct val="150000"/>
              </a:lnSpc>
              <a:spcBef>
                <a:spcPts val="0"/>
              </a:spcBef>
              <a:spcAft>
                <a:spcPts val="0"/>
              </a:spcAft>
              <a:buSzPts val="700"/>
              <a:buChar char="●"/>
              <a:defRPr/>
            </a:lvl7pPr>
            <a:lvl8pPr marL="3657600" lvl="7" indent="-266700" algn="l">
              <a:lnSpc>
                <a:spcPct val="150000"/>
              </a:lnSpc>
              <a:spcBef>
                <a:spcPts val="0"/>
              </a:spcBef>
              <a:spcAft>
                <a:spcPts val="0"/>
              </a:spcAft>
              <a:buSzPts val="600"/>
              <a:buChar char="○"/>
              <a:defRPr/>
            </a:lvl8pPr>
            <a:lvl9pPr marL="4114800" lvl="8" indent="-260350" algn="l">
              <a:lnSpc>
                <a:spcPct val="150000"/>
              </a:lnSpc>
              <a:spcBef>
                <a:spcPts val="0"/>
              </a:spcBef>
              <a:spcAft>
                <a:spcPts val="0"/>
              </a:spcAft>
              <a:buSzPts val="500"/>
              <a:buChar char="■"/>
              <a:defRPr/>
            </a:lvl9pPr>
          </a:lstStyle>
          <a:p>
            <a:endParaRPr/>
          </a:p>
        </p:txBody>
      </p:sp>
      <p:grpSp>
        <p:nvGrpSpPr>
          <p:cNvPr id="53" name="Google Shape;53;p34"/>
          <p:cNvGrpSpPr/>
          <p:nvPr/>
        </p:nvGrpSpPr>
        <p:grpSpPr>
          <a:xfrm>
            <a:off x="-11975" y="991413"/>
            <a:ext cx="1975950" cy="991809"/>
            <a:chOff x="-11975" y="991413"/>
            <a:chExt cx="1975950" cy="991809"/>
          </a:xfrm>
        </p:grpSpPr>
        <p:sp>
          <p:nvSpPr>
            <p:cNvPr id="54" name="Google Shape;54;p34"/>
            <p:cNvSpPr/>
            <p:nvPr/>
          </p:nvSpPr>
          <p:spPr>
            <a:xfrm>
              <a:off x="936475" y="991422"/>
              <a:ext cx="1027500" cy="991800"/>
            </a:xfrm>
            <a:prstGeom prst="flowChartDelay">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sp>
          <p:nvSpPr>
            <p:cNvPr id="55" name="Google Shape;55;p34"/>
            <p:cNvSpPr/>
            <p:nvPr/>
          </p:nvSpPr>
          <p:spPr>
            <a:xfrm>
              <a:off x="-11975" y="991413"/>
              <a:ext cx="1519800" cy="9918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grpSp>
      <p:sp>
        <p:nvSpPr>
          <p:cNvPr id="56" name="Google Shape;56;p34"/>
          <p:cNvSpPr txBox="1"/>
          <p:nvPr/>
        </p:nvSpPr>
        <p:spPr>
          <a:xfrm>
            <a:off x="489425" y="1056375"/>
            <a:ext cx="794700" cy="8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 sz="4400" b="1" i="0" u="none" strike="noStrike" cap="none">
                <a:solidFill>
                  <a:schemeClr val="lt1"/>
                </a:solidFill>
                <a:latin typeface="DM Sans"/>
                <a:ea typeface="DM Sans"/>
                <a:cs typeface="DM Sans"/>
                <a:sym typeface="DM Sans"/>
              </a:rPr>
              <a:t>01</a:t>
            </a:r>
            <a:endParaRPr sz="4400" b="1" i="0" u="none" strike="noStrike" cap="none">
              <a:solidFill>
                <a:schemeClr val="lt1"/>
              </a:solidFill>
              <a:latin typeface="DM Sans"/>
              <a:ea typeface="DM Sans"/>
              <a:cs typeface="DM Sans"/>
              <a:sym typeface="DM Sans"/>
            </a:endParaRPr>
          </a:p>
        </p:txBody>
      </p:sp>
      <p:grpSp>
        <p:nvGrpSpPr>
          <p:cNvPr id="57" name="Google Shape;57;p34"/>
          <p:cNvGrpSpPr/>
          <p:nvPr/>
        </p:nvGrpSpPr>
        <p:grpSpPr>
          <a:xfrm>
            <a:off x="-11975" y="2135675"/>
            <a:ext cx="1975950" cy="991809"/>
            <a:chOff x="-11975" y="991413"/>
            <a:chExt cx="1975950" cy="991809"/>
          </a:xfrm>
        </p:grpSpPr>
        <p:sp>
          <p:nvSpPr>
            <p:cNvPr id="58" name="Google Shape;58;p34"/>
            <p:cNvSpPr/>
            <p:nvPr/>
          </p:nvSpPr>
          <p:spPr>
            <a:xfrm>
              <a:off x="936475" y="991422"/>
              <a:ext cx="1027500" cy="991800"/>
            </a:xfrm>
            <a:prstGeom prst="flowChartDelay">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sp>
          <p:nvSpPr>
            <p:cNvPr id="59" name="Google Shape;59;p34"/>
            <p:cNvSpPr/>
            <p:nvPr/>
          </p:nvSpPr>
          <p:spPr>
            <a:xfrm>
              <a:off x="-11975" y="991413"/>
              <a:ext cx="1519800" cy="9918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grpSp>
      <p:grpSp>
        <p:nvGrpSpPr>
          <p:cNvPr id="60" name="Google Shape;60;p34"/>
          <p:cNvGrpSpPr/>
          <p:nvPr/>
        </p:nvGrpSpPr>
        <p:grpSpPr>
          <a:xfrm>
            <a:off x="-11975" y="3344875"/>
            <a:ext cx="1975950" cy="991809"/>
            <a:chOff x="-11975" y="991413"/>
            <a:chExt cx="1975950" cy="991809"/>
          </a:xfrm>
        </p:grpSpPr>
        <p:sp>
          <p:nvSpPr>
            <p:cNvPr id="61" name="Google Shape;61;p34"/>
            <p:cNvSpPr/>
            <p:nvPr/>
          </p:nvSpPr>
          <p:spPr>
            <a:xfrm>
              <a:off x="936475" y="991422"/>
              <a:ext cx="1027500" cy="991800"/>
            </a:xfrm>
            <a:prstGeom prst="flowChartDelay">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sp>
          <p:nvSpPr>
            <p:cNvPr id="62" name="Google Shape;62;p34"/>
            <p:cNvSpPr/>
            <p:nvPr/>
          </p:nvSpPr>
          <p:spPr>
            <a:xfrm>
              <a:off x="-11975" y="991413"/>
              <a:ext cx="1519800" cy="9918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grpSp>
      <p:sp>
        <p:nvSpPr>
          <p:cNvPr id="63" name="Google Shape;63;p34"/>
          <p:cNvSpPr txBox="1"/>
          <p:nvPr/>
        </p:nvSpPr>
        <p:spPr>
          <a:xfrm>
            <a:off x="660875" y="2217000"/>
            <a:ext cx="934800" cy="8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 sz="4400" b="1" i="0" u="none" strike="noStrike" cap="none">
                <a:solidFill>
                  <a:schemeClr val="lt1"/>
                </a:solidFill>
                <a:latin typeface="DM Sans"/>
                <a:ea typeface="DM Sans"/>
                <a:cs typeface="DM Sans"/>
                <a:sym typeface="DM Sans"/>
              </a:rPr>
              <a:t>02</a:t>
            </a:r>
            <a:endParaRPr sz="4400" b="1" i="0" u="none" strike="noStrike" cap="none">
              <a:solidFill>
                <a:schemeClr val="lt1"/>
              </a:solidFill>
              <a:latin typeface="DM Sans"/>
              <a:ea typeface="DM Sans"/>
              <a:cs typeface="DM Sans"/>
              <a:sym typeface="DM Sans"/>
            </a:endParaRPr>
          </a:p>
        </p:txBody>
      </p:sp>
      <p:sp>
        <p:nvSpPr>
          <p:cNvPr id="64" name="Google Shape;64;p34"/>
          <p:cNvSpPr txBox="1"/>
          <p:nvPr/>
        </p:nvSpPr>
        <p:spPr>
          <a:xfrm>
            <a:off x="660875" y="3386350"/>
            <a:ext cx="934800" cy="861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400"/>
              <a:buFont typeface="Arial"/>
              <a:buNone/>
            </a:pPr>
            <a:r>
              <a:rPr lang="en" sz="4400" b="1" i="0" u="none" strike="noStrike" cap="none">
                <a:solidFill>
                  <a:schemeClr val="lt1"/>
                </a:solidFill>
                <a:latin typeface="DM Sans"/>
                <a:ea typeface="DM Sans"/>
                <a:cs typeface="DM Sans"/>
                <a:sym typeface="DM Sans"/>
              </a:rPr>
              <a:t>03</a:t>
            </a:r>
            <a:endParaRPr sz="4400" b="1" i="0" u="none" strike="noStrike" cap="none">
              <a:solidFill>
                <a:schemeClr val="lt1"/>
              </a:solidFill>
              <a:latin typeface="DM Sans"/>
              <a:ea typeface="DM Sans"/>
              <a:cs typeface="DM Sans"/>
              <a:sym typeface="DM Sans"/>
            </a:endParaRPr>
          </a:p>
        </p:txBody>
      </p:sp>
      <p:pic>
        <p:nvPicPr>
          <p:cNvPr id="65" name="Google Shape;65;p34"/>
          <p:cNvPicPr preferRelativeResize="0"/>
          <p:nvPr/>
        </p:nvPicPr>
        <p:blipFill rotWithShape="1">
          <a:blip r:embed="rId2">
            <a:alphaModFix/>
          </a:blip>
          <a:srcRect t="1941" b="1949"/>
          <a:stretch/>
        </p:blipFill>
        <p:spPr>
          <a:xfrm>
            <a:off x="170475" y="4628775"/>
            <a:ext cx="1892449" cy="60658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6"/>
        <p:cNvGrpSpPr/>
        <p:nvPr/>
      </p:nvGrpSpPr>
      <p:grpSpPr>
        <a:xfrm>
          <a:off x="0" y="0"/>
          <a:ext cx="0" cy="0"/>
          <a:chOff x="0" y="0"/>
          <a:chExt cx="0" cy="0"/>
        </a:xfrm>
      </p:grpSpPr>
      <p:sp>
        <p:nvSpPr>
          <p:cNvPr id="67" name="Google Shape;67;p35"/>
          <p:cNvSpPr txBox="1">
            <a:spLocks noGrp="1"/>
          </p:cNvSpPr>
          <p:nvPr>
            <p:ph type="body" idx="1"/>
          </p:nvPr>
        </p:nvSpPr>
        <p:spPr>
          <a:xfrm>
            <a:off x="311700" y="1523475"/>
            <a:ext cx="8278200" cy="2889600"/>
          </a:xfrm>
          <a:prstGeom prst="rect">
            <a:avLst/>
          </a:prstGeom>
          <a:noFill/>
          <a:ln>
            <a:noFill/>
          </a:ln>
        </p:spPr>
        <p:txBody>
          <a:bodyPr spcFirstLastPara="1" wrap="square" lIns="91425" tIns="91425" rIns="91425" bIns="91425" anchor="t" anchorCtr="0">
            <a:noAutofit/>
          </a:bodyPr>
          <a:lstStyle>
            <a:lvl1pPr marL="457200" lvl="0" indent="-330200" algn="l">
              <a:lnSpc>
                <a:spcPct val="150000"/>
              </a:lnSpc>
              <a:spcBef>
                <a:spcPts val="0"/>
              </a:spcBef>
              <a:spcAft>
                <a:spcPts val="0"/>
              </a:spcAft>
              <a:buSzPts val="1600"/>
              <a:buChar char="●"/>
              <a:defRPr sz="1600"/>
            </a:lvl1pPr>
            <a:lvl2pPr marL="914400" lvl="1" indent="-317500" algn="l">
              <a:lnSpc>
                <a:spcPct val="150000"/>
              </a:lnSpc>
              <a:spcBef>
                <a:spcPts val="0"/>
              </a:spcBef>
              <a:spcAft>
                <a:spcPts val="0"/>
              </a:spcAft>
              <a:buSzPts val="1400"/>
              <a:buChar char="○"/>
              <a:defRPr sz="1400"/>
            </a:lvl2pPr>
            <a:lvl3pPr marL="1371600" lvl="2" indent="-317500" algn="l">
              <a:lnSpc>
                <a:spcPct val="150000"/>
              </a:lnSpc>
              <a:spcBef>
                <a:spcPts val="0"/>
              </a:spcBef>
              <a:spcAft>
                <a:spcPts val="0"/>
              </a:spcAft>
              <a:buSzPts val="1400"/>
              <a:buChar char="■"/>
              <a:defRPr/>
            </a:lvl3pPr>
            <a:lvl4pPr marL="1828800" lvl="3" indent="-292100" algn="l">
              <a:lnSpc>
                <a:spcPct val="150000"/>
              </a:lnSpc>
              <a:spcBef>
                <a:spcPts val="0"/>
              </a:spcBef>
              <a:spcAft>
                <a:spcPts val="0"/>
              </a:spcAft>
              <a:buSzPts val="1000"/>
              <a:buChar char="●"/>
              <a:defRPr/>
            </a:lvl4pPr>
            <a:lvl5pPr marL="2286000" lvl="4" indent="-285750" algn="l">
              <a:lnSpc>
                <a:spcPct val="150000"/>
              </a:lnSpc>
              <a:spcBef>
                <a:spcPts val="0"/>
              </a:spcBef>
              <a:spcAft>
                <a:spcPts val="0"/>
              </a:spcAft>
              <a:buSzPts val="900"/>
              <a:buChar char="○"/>
              <a:defRPr/>
            </a:lvl5pPr>
            <a:lvl6pPr marL="2743200" lvl="5" indent="-279400" algn="l">
              <a:lnSpc>
                <a:spcPct val="150000"/>
              </a:lnSpc>
              <a:spcBef>
                <a:spcPts val="0"/>
              </a:spcBef>
              <a:spcAft>
                <a:spcPts val="0"/>
              </a:spcAft>
              <a:buSzPts val="800"/>
              <a:buChar char="■"/>
              <a:defRPr/>
            </a:lvl6pPr>
            <a:lvl7pPr marL="3200400" lvl="6" indent="-273050" algn="l">
              <a:lnSpc>
                <a:spcPct val="150000"/>
              </a:lnSpc>
              <a:spcBef>
                <a:spcPts val="0"/>
              </a:spcBef>
              <a:spcAft>
                <a:spcPts val="0"/>
              </a:spcAft>
              <a:buSzPts val="700"/>
              <a:buChar char="●"/>
              <a:defRPr/>
            </a:lvl7pPr>
            <a:lvl8pPr marL="3657600" lvl="7" indent="-266700" algn="l">
              <a:lnSpc>
                <a:spcPct val="150000"/>
              </a:lnSpc>
              <a:spcBef>
                <a:spcPts val="0"/>
              </a:spcBef>
              <a:spcAft>
                <a:spcPts val="0"/>
              </a:spcAft>
              <a:buSzPts val="600"/>
              <a:buChar char="○"/>
              <a:defRPr/>
            </a:lvl8pPr>
            <a:lvl9pPr marL="4114800" lvl="8" indent="-260350" algn="l">
              <a:lnSpc>
                <a:spcPct val="150000"/>
              </a:lnSpc>
              <a:spcBef>
                <a:spcPts val="0"/>
              </a:spcBef>
              <a:spcAft>
                <a:spcPts val="0"/>
              </a:spcAft>
              <a:buSzPts val="500"/>
              <a:buChar char="■"/>
              <a:defRPr/>
            </a:lvl9pPr>
          </a:lstStyle>
          <a:p>
            <a:endParaRPr/>
          </a:p>
        </p:txBody>
      </p:sp>
      <p:sp>
        <p:nvSpPr>
          <p:cNvPr id="68" name="Google Shape;68;p35"/>
          <p:cNvSpPr/>
          <p:nvPr/>
        </p:nvSpPr>
        <p:spPr>
          <a:xfrm>
            <a:off x="-37550" y="4631925"/>
            <a:ext cx="9225300" cy="600300"/>
          </a:xfrm>
          <a:prstGeom prst="rect">
            <a:avLst/>
          </a:prstGeom>
          <a:solidFill>
            <a:schemeClr val="lt1"/>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9" name="Google Shape;69;p35"/>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
        <p:nvSpPr>
          <p:cNvPr id="70" name="Google Shape;70;p35"/>
          <p:cNvSpPr txBox="1">
            <a:spLocks noGrp="1"/>
          </p:cNvSpPr>
          <p:nvPr>
            <p:ph type="title"/>
          </p:nvPr>
        </p:nvSpPr>
        <p:spPr>
          <a:xfrm>
            <a:off x="311700" y="235100"/>
            <a:ext cx="45528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DM Sans Medium"/>
              <a:buNone/>
              <a:defRPr sz="1400" b="0">
                <a:solidFill>
                  <a:schemeClr val="dk1"/>
                </a:solidFill>
                <a:latin typeface="DM Sans Medium"/>
                <a:ea typeface="DM Sans Medium"/>
                <a:cs typeface="DM Sans Medium"/>
                <a:sym typeface="DM Sans Medium"/>
              </a:defRPr>
            </a:lvl1pPr>
            <a:lvl2pPr lvl="1"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2pPr>
            <a:lvl3pPr lvl="2"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3pPr>
            <a:lvl4pPr lvl="3"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4pPr>
            <a:lvl5pPr lvl="4"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5pPr>
            <a:lvl6pPr lvl="5"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6pPr>
            <a:lvl7pPr lvl="6"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7pPr>
            <a:lvl8pPr lvl="7"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8pPr>
            <a:lvl9pPr lvl="8"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9pPr>
          </a:lstStyle>
          <a:p>
            <a:endParaRPr/>
          </a:p>
        </p:txBody>
      </p:sp>
      <p:sp>
        <p:nvSpPr>
          <p:cNvPr id="71" name="Google Shape;71;p35"/>
          <p:cNvSpPr txBox="1">
            <a:spLocks noGrp="1"/>
          </p:cNvSpPr>
          <p:nvPr>
            <p:ph type="title" idx="2"/>
          </p:nvPr>
        </p:nvSpPr>
        <p:spPr>
          <a:xfrm>
            <a:off x="275400" y="429000"/>
            <a:ext cx="67410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None/>
              <a:defRPr>
                <a:solidFill>
                  <a:schemeClr val="dk2"/>
                </a:solidFill>
              </a:defRPr>
            </a:lvl1pPr>
            <a:lvl2pPr lvl="1"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sp>
        <p:nvSpPr>
          <p:cNvPr id="72" name="Google Shape;72;p35"/>
          <p:cNvSpPr txBox="1">
            <a:spLocks noGrp="1"/>
          </p:cNvSpPr>
          <p:nvPr>
            <p:ph type="subTitle" idx="3"/>
          </p:nvPr>
        </p:nvSpPr>
        <p:spPr>
          <a:xfrm>
            <a:off x="3367900" y="4743225"/>
            <a:ext cx="2414400" cy="225300"/>
          </a:xfrm>
          <a:prstGeom prst="rect">
            <a:avLst/>
          </a:prstGeom>
          <a:noFill/>
          <a:ln>
            <a:noFill/>
          </a:ln>
        </p:spPr>
        <p:txBody>
          <a:bodyPr spcFirstLastPara="1" wrap="square" lIns="91425" tIns="91425" rIns="91425" bIns="91425" anchor="t" anchorCtr="0">
            <a:noAutofit/>
          </a:bodyPr>
          <a:lstStyle>
            <a:lvl1pPr lvl="0" algn="ctr">
              <a:lnSpc>
                <a:spcPct val="150000"/>
              </a:lnSpc>
              <a:spcBef>
                <a:spcPts val="0"/>
              </a:spcBef>
              <a:spcAft>
                <a:spcPts val="0"/>
              </a:spcAft>
              <a:buSzPts val="1000"/>
              <a:buNone/>
              <a:defRPr sz="1000"/>
            </a:lvl1pPr>
            <a:lvl2pPr lvl="1" algn="l">
              <a:lnSpc>
                <a:spcPct val="150000"/>
              </a:lnSpc>
              <a:spcBef>
                <a:spcPts val="0"/>
              </a:spcBef>
              <a:spcAft>
                <a:spcPts val="0"/>
              </a:spcAft>
              <a:buSzPts val="1000"/>
              <a:buFont typeface="DM Sans Medium"/>
              <a:buNone/>
              <a:defRPr sz="1000">
                <a:latin typeface="DM Sans Medium"/>
                <a:ea typeface="DM Sans Medium"/>
                <a:cs typeface="DM Sans Medium"/>
                <a:sym typeface="DM Sans Medium"/>
              </a:defRPr>
            </a:lvl2pPr>
            <a:lvl3pPr lvl="2" algn="l">
              <a:lnSpc>
                <a:spcPct val="150000"/>
              </a:lnSpc>
              <a:spcBef>
                <a:spcPts val="0"/>
              </a:spcBef>
              <a:spcAft>
                <a:spcPts val="0"/>
              </a:spcAft>
              <a:buSzPts val="1000"/>
              <a:buFont typeface="DM Sans Medium"/>
              <a:buNone/>
              <a:defRPr sz="1000">
                <a:latin typeface="DM Sans Medium"/>
                <a:ea typeface="DM Sans Medium"/>
                <a:cs typeface="DM Sans Medium"/>
                <a:sym typeface="DM Sans Medium"/>
              </a:defRPr>
            </a:lvl3pPr>
            <a:lvl4pPr lvl="3" algn="l">
              <a:lnSpc>
                <a:spcPct val="150000"/>
              </a:lnSpc>
              <a:spcBef>
                <a:spcPts val="0"/>
              </a:spcBef>
              <a:spcAft>
                <a:spcPts val="0"/>
              </a:spcAft>
              <a:buSzPts val="1000"/>
              <a:buFont typeface="DM Sans Medium"/>
              <a:buNone/>
              <a:defRPr>
                <a:latin typeface="DM Sans Medium"/>
                <a:ea typeface="DM Sans Medium"/>
                <a:cs typeface="DM Sans Medium"/>
                <a:sym typeface="DM Sans Medium"/>
              </a:defRPr>
            </a:lvl4pPr>
            <a:lvl5pPr lvl="4" algn="l">
              <a:lnSpc>
                <a:spcPct val="150000"/>
              </a:lnSpc>
              <a:spcBef>
                <a:spcPts val="0"/>
              </a:spcBef>
              <a:spcAft>
                <a:spcPts val="0"/>
              </a:spcAft>
              <a:buSzPts val="1000"/>
              <a:buFont typeface="DM Sans Medium"/>
              <a:buNone/>
              <a:defRPr sz="1000">
                <a:latin typeface="DM Sans Medium"/>
                <a:ea typeface="DM Sans Medium"/>
                <a:cs typeface="DM Sans Medium"/>
                <a:sym typeface="DM Sans Medium"/>
              </a:defRPr>
            </a:lvl5pPr>
            <a:lvl6pPr lvl="5" algn="l">
              <a:lnSpc>
                <a:spcPct val="150000"/>
              </a:lnSpc>
              <a:spcBef>
                <a:spcPts val="0"/>
              </a:spcBef>
              <a:spcAft>
                <a:spcPts val="0"/>
              </a:spcAft>
              <a:buSzPts val="1000"/>
              <a:buFont typeface="DM Sans Medium"/>
              <a:buNone/>
              <a:defRPr sz="1000">
                <a:latin typeface="DM Sans Medium"/>
                <a:ea typeface="DM Sans Medium"/>
                <a:cs typeface="DM Sans Medium"/>
                <a:sym typeface="DM Sans Medium"/>
              </a:defRPr>
            </a:lvl6pPr>
            <a:lvl7pPr lvl="6" algn="l">
              <a:lnSpc>
                <a:spcPct val="150000"/>
              </a:lnSpc>
              <a:spcBef>
                <a:spcPts val="0"/>
              </a:spcBef>
              <a:spcAft>
                <a:spcPts val="0"/>
              </a:spcAft>
              <a:buSzPts val="1000"/>
              <a:buFont typeface="DM Sans Medium"/>
              <a:buNone/>
              <a:defRPr sz="1000">
                <a:latin typeface="DM Sans Medium"/>
                <a:ea typeface="DM Sans Medium"/>
                <a:cs typeface="DM Sans Medium"/>
                <a:sym typeface="DM Sans Medium"/>
              </a:defRPr>
            </a:lvl7pPr>
            <a:lvl8pPr lvl="7" algn="l">
              <a:lnSpc>
                <a:spcPct val="150000"/>
              </a:lnSpc>
              <a:spcBef>
                <a:spcPts val="0"/>
              </a:spcBef>
              <a:spcAft>
                <a:spcPts val="0"/>
              </a:spcAft>
              <a:buSzPts val="1000"/>
              <a:buFont typeface="DM Sans Medium"/>
              <a:buNone/>
              <a:defRPr sz="1000">
                <a:latin typeface="DM Sans Medium"/>
                <a:ea typeface="DM Sans Medium"/>
                <a:cs typeface="DM Sans Medium"/>
                <a:sym typeface="DM Sans Medium"/>
              </a:defRPr>
            </a:lvl8pPr>
            <a:lvl9pPr lvl="8" algn="l">
              <a:lnSpc>
                <a:spcPct val="150000"/>
              </a:lnSpc>
              <a:spcBef>
                <a:spcPts val="0"/>
              </a:spcBef>
              <a:spcAft>
                <a:spcPts val="0"/>
              </a:spcAft>
              <a:buSzPts val="1000"/>
              <a:buFont typeface="DM Sans Medium"/>
              <a:buNone/>
              <a:defRPr sz="1000">
                <a:latin typeface="DM Sans Medium"/>
                <a:ea typeface="DM Sans Medium"/>
                <a:cs typeface="DM Sans Medium"/>
                <a:sym typeface="DM Sans Medium"/>
              </a:defRPr>
            </a:lvl9pPr>
          </a:lstStyle>
          <a:p>
            <a:endParaRPr/>
          </a:p>
        </p:txBody>
      </p:sp>
      <p:grpSp>
        <p:nvGrpSpPr>
          <p:cNvPr id="73" name="Google Shape;73;p35"/>
          <p:cNvGrpSpPr/>
          <p:nvPr/>
        </p:nvGrpSpPr>
        <p:grpSpPr>
          <a:xfrm>
            <a:off x="0" y="0"/>
            <a:ext cx="7522500" cy="1235400"/>
            <a:chOff x="0" y="-9650"/>
            <a:chExt cx="7522500" cy="1235400"/>
          </a:xfrm>
        </p:grpSpPr>
        <p:sp>
          <p:nvSpPr>
            <p:cNvPr id="74" name="Google Shape;74;p35"/>
            <p:cNvSpPr/>
            <p:nvPr/>
          </p:nvSpPr>
          <p:spPr>
            <a:xfrm>
              <a:off x="6198000" y="-9650"/>
              <a:ext cx="1324500" cy="1235400"/>
            </a:xfrm>
            <a:prstGeom prst="flowChartDelay">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sp>
          <p:nvSpPr>
            <p:cNvPr id="75" name="Google Shape;75;p35"/>
            <p:cNvSpPr/>
            <p:nvPr/>
          </p:nvSpPr>
          <p:spPr>
            <a:xfrm>
              <a:off x="0" y="-9650"/>
              <a:ext cx="6198000" cy="1235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grpSp>
      <p:pic>
        <p:nvPicPr>
          <p:cNvPr id="76" name="Google Shape;76;p35"/>
          <p:cNvPicPr preferRelativeResize="0"/>
          <p:nvPr/>
        </p:nvPicPr>
        <p:blipFill rotWithShape="1">
          <a:blip r:embed="rId2">
            <a:alphaModFix/>
          </a:blip>
          <a:srcRect t="1941" b="1949"/>
          <a:stretch/>
        </p:blipFill>
        <p:spPr>
          <a:xfrm>
            <a:off x="170475" y="4628775"/>
            <a:ext cx="1892449" cy="60658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9"/>
        <p:cNvGrpSpPr/>
        <p:nvPr/>
      </p:nvGrpSpPr>
      <p:grpSpPr>
        <a:xfrm>
          <a:off x="0" y="0"/>
          <a:ext cx="0" cy="0"/>
          <a:chOff x="0" y="0"/>
          <a:chExt cx="0" cy="0"/>
        </a:xfrm>
      </p:grpSpPr>
      <p:grpSp>
        <p:nvGrpSpPr>
          <p:cNvPr id="90" name="Google Shape;90;p37"/>
          <p:cNvGrpSpPr/>
          <p:nvPr/>
        </p:nvGrpSpPr>
        <p:grpSpPr>
          <a:xfrm>
            <a:off x="0" y="0"/>
            <a:ext cx="7522500" cy="1235400"/>
            <a:chOff x="0" y="-9650"/>
            <a:chExt cx="7522500" cy="1235400"/>
          </a:xfrm>
        </p:grpSpPr>
        <p:sp>
          <p:nvSpPr>
            <p:cNvPr id="91" name="Google Shape;91;p37"/>
            <p:cNvSpPr/>
            <p:nvPr/>
          </p:nvSpPr>
          <p:spPr>
            <a:xfrm>
              <a:off x="6198000" y="-9650"/>
              <a:ext cx="1324500" cy="1235400"/>
            </a:xfrm>
            <a:prstGeom prst="flowChartDelay">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sp>
          <p:nvSpPr>
            <p:cNvPr id="92" name="Google Shape;92;p37"/>
            <p:cNvSpPr/>
            <p:nvPr/>
          </p:nvSpPr>
          <p:spPr>
            <a:xfrm>
              <a:off x="0" y="-9650"/>
              <a:ext cx="6198000" cy="1235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Poppins Medium"/>
                <a:ea typeface="Poppins Medium"/>
                <a:cs typeface="Poppins Medium"/>
                <a:sym typeface="Poppins Medium"/>
              </a:endParaRPr>
            </a:p>
          </p:txBody>
        </p:sp>
      </p:grpSp>
      <p:sp>
        <p:nvSpPr>
          <p:cNvPr id="93" name="Google Shape;93;p37"/>
          <p:cNvSpPr txBox="1">
            <a:spLocks noGrp="1"/>
          </p:cNvSpPr>
          <p:nvPr>
            <p:ph type="body" idx="1"/>
          </p:nvPr>
        </p:nvSpPr>
        <p:spPr>
          <a:xfrm>
            <a:off x="311700" y="1523475"/>
            <a:ext cx="3340800" cy="2889600"/>
          </a:xfrm>
          <a:prstGeom prst="rect">
            <a:avLst/>
          </a:prstGeom>
          <a:noFill/>
          <a:ln>
            <a:noFill/>
          </a:ln>
        </p:spPr>
        <p:txBody>
          <a:bodyPr spcFirstLastPara="1" wrap="square" lIns="91425" tIns="91425" rIns="91425" bIns="91425" anchor="t" anchorCtr="0">
            <a:noAutofit/>
          </a:bodyPr>
          <a:lstStyle>
            <a:lvl1pPr marL="457200" lvl="0" indent="-355600" algn="l">
              <a:lnSpc>
                <a:spcPct val="150000"/>
              </a:lnSpc>
              <a:spcBef>
                <a:spcPts val="0"/>
              </a:spcBef>
              <a:spcAft>
                <a:spcPts val="0"/>
              </a:spcAft>
              <a:buSzPts val="2000"/>
              <a:buChar char="●"/>
              <a:defRPr/>
            </a:lvl1pPr>
            <a:lvl2pPr marL="914400" lvl="1" indent="-330200" algn="l">
              <a:lnSpc>
                <a:spcPct val="150000"/>
              </a:lnSpc>
              <a:spcBef>
                <a:spcPts val="0"/>
              </a:spcBef>
              <a:spcAft>
                <a:spcPts val="0"/>
              </a:spcAft>
              <a:buSzPts val="1600"/>
              <a:buChar char="○"/>
              <a:defRPr/>
            </a:lvl2pPr>
            <a:lvl3pPr marL="1371600" lvl="2" indent="-317500" algn="l">
              <a:lnSpc>
                <a:spcPct val="150000"/>
              </a:lnSpc>
              <a:spcBef>
                <a:spcPts val="0"/>
              </a:spcBef>
              <a:spcAft>
                <a:spcPts val="0"/>
              </a:spcAft>
              <a:buSzPts val="1400"/>
              <a:buChar char="■"/>
              <a:defRPr/>
            </a:lvl3pPr>
            <a:lvl4pPr marL="1828800" lvl="3" indent="-292100" algn="l">
              <a:lnSpc>
                <a:spcPct val="150000"/>
              </a:lnSpc>
              <a:spcBef>
                <a:spcPts val="0"/>
              </a:spcBef>
              <a:spcAft>
                <a:spcPts val="0"/>
              </a:spcAft>
              <a:buSzPts val="1000"/>
              <a:buChar char="●"/>
              <a:defRPr/>
            </a:lvl4pPr>
            <a:lvl5pPr marL="2286000" lvl="4" indent="-285750" algn="l">
              <a:lnSpc>
                <a:spcPct val="150000"/>
              </a:lnSpc>
              <a:spcBef>
                <a:spcPts val="0"/>
              </a:spcBef>
              <a:spcAft>
                <a:spcPts val="0"/>
              </a:spcAft>
              <a:buSzPts val="900"/>
              <a:buChar char="○"/>
              <a:defRPr/>
            </a:lvl5pPr>
            <a:lvl6pPr marL="2743200" lvl="5" indent="-279400" algn="l">
              <a:lnSpc>
                <a:spcPct val="150000"/>
              </a:lnSpc>
              <a:spcBef>
                <a:spcPts val="0"/>
              </a:spcBef>
              <a:spcAft>
                <a:spcPts val="0"/>
              </a:spcAft>
              <a:buSzPts val="800"/>
              <a:buChar char="■"/>
              <a:defRPr/>
            </a:lvl6pPr>
            <a:lvl7pPr marL="3200400" lvl="6" indent="-273050" algn="l">
              <a:lnSpc>
                <a:spcPct val="150000"/>
              </a:lnSpc>
              <a:spcBef>
                <a:spcPts val="0"/>
              </a:spcBef>
              <a:spcAft>
                <a:spcPts val="0"/>
              </a:spcAft>
              <a:buSzPts val="700"/>
              <a:buChar char="●"/>
              <a:defRPr/>
            </a:lvl7pPr>
            <a:lvl8pPr marL="3657600" lvl="7" indent="-266700" algn="l">
              <a:lnSpc>
                <a:spcPct val="150000"/>
              </a:lnSpc>
              <a:spcBef>
                <a:spcPts val="0"/>
              </a:spcBef>
              <a:spcAft>
                <a:spcPts val="0"/>
              </a:spcAft>
              <a:buSzPts val="600"/>
              <a:buChar char="○"/>
              <a:defRPr/>
            </a:lvl8pPr>
            <a:lvl9pPr marL="4114800" lvl="8" indent="-260350" algn="l">
              <a:lnSpc>
                <a:spcPct val="150000"/>
              </a:lnSpc>
              <a:spcBef>
                <a:spcPts val="0"/>
              </a:spcBef>
              <a:spcAft>
                <a:spcPts val="0"/>
              </a:spcAft>
              <a:buSzPts val="500"/>
              <a:buChar char="■"/>
              <a:defRPr/>
            </a:lvl9pPr>
          </a:lstStyle>
          <a:p>
            <a:endParaRPr/>
          </a:p>
        </p:txBody>
      </p:sp>
      <p:sp>
        <p:nvSpPr>
          <p:cNvPr id="94" name="Google Shape;94;p37"/>
          <p:cNvSpPr txBox="1">
            <a:spLocks noGrp="1"/>
          </p:cNvSpPr>
          <p:nvPr>
            <p:ph type="body" idx="2"/>
          </p:nvPr>
        </p:nvSpPr>
        <p:spPr>
          <a:xfrm>
            <a:off x="4154225" y="1523475"/>
            <a:ext cx="3340800" cy="2889600"/>
          </a:xfrm>
          <a:prstGeom prst="rect">
            <a:avLst/>
          </a:prstGeom>
          <a:noFill/>
          <a:ln>
            <a:noFill/>
          </a:ln>
        </p:spPr>
        <p:txBody>
          <a:bodyPr spcFirstLastPara="1" wrap="square" lIns="91425" tIns="91425" rIns="91425" bIns="91425" anchor="t" anchorCtr="0">
            <a:noAutofit/>
          </a:bodyPr>
          <a:lstStyle>
            <a:lvl1pPr marL="457200" lvl="0" indent="-355600" algn="l">
              <a:lnSpc>
                <a:spcPct val="150000"/>
              </a:lnSpc>
              <a:spcBef>
                <a:spcPts val="0"/>
              </a:spcBef>
              <a:spcAft>
                <a:spcPts val="0"/>
              </a:spcAft>
              <a:buSzPts val="2000"/>
              <a:buChar char="●"/>
              <a:defRPr/>
            </a:lvl1pPr>
            <a:lvl2pPr marL="914400" lvl="1" indent="-330200" algn="l">
              <a:lnSpc>
                <a:spcPct val="150000"/>
              </a:lnSpc>
              <a:spcBef>
                <a:spcPts val="0"/>
              </a:spcBef>
              <a:spcAft>
                <a:spcPts val="0"/>
              </a:spcAft>
              <a:buSzPts val="1600"/>
              <a:buChar char="○"/>
              <a:defRPr/>
            </a:lvl2pPr>
            <a:lvl3pPr marL="1371600" lvl="2" indent="-317500" algn="l">
              <a:lnSpc>
                <a:spcPct val="150000"/>
              </a:lnSpc>
              <a:spcBef>
                <a:spcPts val="0"/>
              </a:spcBef>
              <a:spcAft>
                <a:spcPts val="0"/>
              </a:spcAft>
              <a:buSzPts val="1400"/>
              <a:buChar char="■"/>
              <a:defRPr/>
            </a:lvl3pPr>
            <a:lvl4pPr marL="1828800" lvl="3" indent="-292100" algn="l">
              <a:lnSpc>
                <a:spcPct val="150000"/>
              </a:lnSpc>
              <a:spcBef>
                <a:spcPts val="0"/>
              </a:spcBef>
              <a:spcAft>
                <a:spcPts val="0"/>
              </a:spcAft>
              <a:buSzPts val="1000"/>
              <a:buChar char="●"/>
              <a:defRPr/>
            </a:lvl4pPr>
            <a:lvl5pPr marL="2286000" lvl="4" indent="-285750" algn="l">
              <a:lnSpc>
                <a:spcPct val="150000"/>
              </a:lnSpc>
              <a:spcBef>
                <a:spcPts val="0"/>
              </a:spcBef>
              <a:spcAft>
                <a:spcPts val="0"/>
              </a:spcAft>
              <a:buSzPts val="900"/>
              <a:buChar char="○"/>
              <a:defRPr/>
            </a:lvl5pPr>
            <a:lvl6pPr marL="2743200" lvl="5" indent="-279400" algn="l">
              <a:lnSpc>
                <a:spcPct val="150000"/>
              </a:lnSpc>
              <a:spcBef>
                <a:spcPts val="0"/>
              </a:spcBef>
              <a:spcAft>
                <a:spcPts val="0"/>
              </a:spcAft>
              <a:buSzPts val="800"/>
              <a:buChar char="■"/>
              <a:defRPr/>
            </a:lvl6pPr>
            <a:lvl7pPr marL="3200400" lvl="6" indent="-273050" algn="l">
              <a:lnSpc>
                <a:spcPct val="150000"/>
              </a:lnSpc>
              <a:spcBef>
                <a:spcPts val="0"/>
              </a:spcBef>
              <a:spcAft>
                <a:spcPts val="0"/>
              </a:spcAft>
              <a:buSzPts val="700"/>
              <a:buChar char="●"/>
              <a:defRPr/>
            </a:lvl7pPr>
            <a:lvl8pPr marL="3657600" lvl="7" indent="-266700" algn="l">
              <a:lnSpc>
                <a:spcPct val="150000"/>
              </a:lnSpc>
              <a:spcBef>
                <a:spcPts val="0"/>
              </a:spcBef>
              <a:spcAft>
                <a:spcPts val="0"/>
              </a:spcAft>
              <a:buSzPts val="600"/>
              <a:buChar char="○"/>
              <a:defRPr/>
            </a:lvl8pPr>
            <a:lvl9pPr marL="4114800" lvl="8" indent="-260350" algn="l">
              <a:lnSpc>
                <a:spcPct val="150000"/>
              </a:lnSpc>
              <a:spcBef>
                <a:spcPts val="0"/>
              </a:spcBef>
              <a:spcAft>
                <a:spcPts val="0"/>
              </a:spcAft>
              <a:buSzPts val="500"/>
              <a:buChar char="■"/>
              <a:defRPr/>
            </a:lvl9pPr>
          </a:lstStyle>
          <a:p>
            <a:endParaRPr/>
          </a:p>
        </p:txBody>
      </p:sp>
      <p:sp>
        <p:nvSpPr>
          <p:cNvPr id="95" name="Google Shape;95;p37"/>
          <p:cNvSpPr/>
          <p:nvPr/>
        </p:nvSpPr>
        <p:spPr>
          <a:xfrm>
            <a:off x="-37550" y="4631925"/>
            <a:ext cx="9225300" cy="600300"/>
          </a:xfrm>
          <a:prstGeom prst="rect">
            <a:avLst/>
          </a:prstGeom>
          <a:solidFill>
            <a:schemeClr val="lt1"/>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37"/>
          <p:cNvSpPr txBox="1">
            <a:spLocks noGrp="1"/>
          </p:cNvSpPr>
          <p:nvPr>
            <p:ph type="sldNum" idx="12"/>
          </p:nvPr>
        </p:nvSpPr>
        <p:spPr>
          <a:xfrm>
            <a:off x="8472458" y="4739417"/>
            <a:ext cx="548700" cy="338700"/>
          </a:xfrm>
          <a:prstGeom prst="rect">
            <a:avLst/>
          </a:prstGeom>
          <a:noFill/>
          <a:ln>
            <a:noFill/>
          </a:ln>
        </p:spPr>
        <p:txBody>
          <a:bodyPr spcFirstLastPara="1" wrap="square" lIns="91425" tIns="91425" rIns="91425" bIns="91425" anchor="ctr" anchorCtr="0">
            <a:sp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
        <p:nvSpPr>
          <p:cNvPr id="97" name="Google Shape;97;p37"/>
          <p:cNvSpPr txBox="1">
            <a:spLocks noGrp="1"/>
          </p:cNvSpPr>
          <p:nvPr>
            <p:ph type="subTitle" idx="3"/>
          </p:nvPr>
        </p:nvSpPr>
        <p:spPr>
          <a:xfrm>
            <a:off x="3367900" y="4743225"/>
            <a:ext cx="2414400" cy="225300"/>
          </a:xfrm>
          <a:prstGeom prst="rect">
            <a:avLst/>
          </a:prstGeom>
          <a:noFill/>
          <a:ln>
            <a:noFill/>
          </a:ln>
        </p:spPr>
        <p:txBody>
          <a:bodyPr spcFirstLastPara="1" wrap="square" lIns="91425" tIns="91425" rIns="91425" bIns="91425" anchor="t" anchorCtr="0">
            <a:spAutoFit/>
          </a:bodyPr>
          <a:lstStyle>
            <a:lvl1pPr lvl="0" algn="ctr">
              <a:lnSpc>
                <a:spcPct val="150000"/>
              </a:lnSpc>
              <a:spcBef>
                <a:spcPts val="0"/>
              </a:spcBef>
              <a:spcAft>
                <a:spcPts val="0"/>
              </a:spcAft>
              <a:buSzPts val="1000"/>
              <a:buNone/>
              <a:defRPr sz="1000"/>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000"/>
              <a:buNone/>
              <a:defRPr/>
            </a:lvl4pPr>
            <a:lvl5pPr lvl="4" algn="l">
              <a:lnSpc>
                <a:spcPct val="150000"/>
              </a:lnSpc>
              <a:spcBef>
                <a:spcPts val="0"/>
              </a:spcBef>
              <a:spcAft>
                <a:spcPts val="0"/>
              </a:spcAft>
              <a:buSzPts val="900"/>
              <a:buNone/>
              <a:defRPr/>
            </a:lvl5pPr>
            <a:lvl6pPr lvl="5" algn="l">
              <a:lnSpc>
                <a:spcPct val="150000"/>
              </a:lnSpc>
              <a:spcBef>
                <a:spcPts val="0"/>
              </a:spcBef>
              <a:spcAft>
                <a:spcPts val="0"/>
              </a:spcAft>
              <a:buSzPts val="800"/>
              <a:buNone/>
              <a:defRPr/>
            </a:lvl6pPr>
            <a:lvl7pPr lvl="6" algn="l">
              <a:lnSpc>
                <a:spcPct val="150000"/>
              </a:lnSpc>
              <a:spcBef>
                <a:spcPts val="0"/>
              </a:spcBef>
              <a:spcAft>
                <a:spcPts val="0"/>
              </a:spcAft>
              <a:buSzPts val="700"/>
              <a:buNone/>
              <a:defRPr/>
            </a:lvl7pPr>
            <a:lvl8pPr lvl="7" algn="l">
              <a:lnSpc>
                <a:spcPct val="150000"/>
              </a:lnSpc>
              <a:spcBef>
                <a:spcPts val="0"/>
              </a:spcBef>
              <a:spcAft>
                <a:spcPts val="0"/>
              </a:spcAft>
              <a:buSzPts val="600"/>
              <a:buNone/>
              <a:defRPr/>
            </a:lvl8pPr>
            <a:lvl9pPr lvl="8" algn="l">
              <a:lnSpc>
                <a:spcPct val="150000"/>
              </a:lnSpc>
              <a:spcBef>
                <a:spcPts val="0"/>
              </a:spcBef>
              <a:spcAft>
                <a:spcPts val="0"/>
              </a:spcAft>
              <a:buSzPts val="500"/>
              <a:buNone/>
              <a:defRPr/>
            </a:lvl9pPr>
          </a:lstStyle>
          <a:p>
            <a:endParaRPr/>
          </a:p>
        </p:txBody>
      </p:sp>
      <p:sp>
        <p:nvSpPr>
          <p:cNvPr id="98" name="Google Shape;98;p37"/>
          <p:cNvSpPr txBox="1">
            <a:spLocks noGrp="1"/>
          </p:cNvSpPr>
          <p:nvPr>
            <p:ph type="title"/>
          </p:nvPr>
        </p:nvSpPr>
        <p:spPr>
          <a:xfrm>
            <a:off x="311700" y="235100"/>
            <a:ext cx="48144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1"/>
              </a:buClr>
              <a:buSzPts val="1400"/>
              <a:buFont typeface="DM Sans Medium"/>
              <a:buNone/>
              <a:defRPr sz="1400" b="0">
                <a:solidFill>
                  <a:schemeClr val="dk1"/>
                </a:solidFill>
                <a:latin typeface="DM Sans Medium"/>
                <a:ea typeface="DM Sans Medium"/>
                <a:cs typeface="DM Sans Medium"/>
                <a:sym typeface="DM Sans Medium"/>
              </a:defRPr>
            </a:lvl1pPr>
            <a:lvl2pPr lvl="1"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2pPr>
            <a:lvl3pPr lvl="2"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3pPr>
            <a:lvl4pPr lvl="3"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4pPr>
            <a:lvl5pPr lvl="4"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5pPr>
            <a:lvl6pPr lvl="5"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6pPr>
            <a:lvl7pPr lvl="6"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7pPr>
            <a:lvl8pPr lvl="7"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8pPr>
            <a:lvl9pPr lvl="8" algn="l">
              <a:lnSpc>
                <a:spcPct val="100000"/>
              </a:lnSpc>
              <a:spcBef>
                <a:spcPts val="0"/>
              </a:spcBef>
              <a:spcAft>
                <a:spcPts val="0"/>
              </a:spcAft>
              <a:buClr>
                <a:schemeClr val="dk1"/>
              </a:buClr>
              <a:buSzPts val="1400"/>
              <a:buFont typeface="DM Sans Medium"/>
              <a:buNone/>
              <a:defRPr sz="1400">
                <a:solidFill>
                  <a:schemeClr val="dk1"/>
                </a:solidFill>
                <a:latin typeface="DM Sans Medium"/>
                <a:ea typeface="DM Sans Medium"/>
                <a:cs typeface="DM Sans Medium"/>
                <a:sym typeface="DM Sans Medium"/>
              </a:defRPr>
            </a:lvl9pPr>
          </a:lstStyle>
          <a:p>
            <a:endParaRPr/>
          </a:p>
        </p:txBody>
      </p:sp>
      <p:sp>
        <p:nvSpPr>
          <p:cNvPr id="99" name="Google Shape;99;p37"/>
          <p:cNvSpPr txBox="1">
            <a:spLocks noGrp="1"/>
          </p:cNvSpPr>
          <p:nvPr>
            <p:ph type="title" idx="4"/>
          </p:nvPr>
        </p:nvSpPr>
        <p:spPr>
          <a:xfrm>
            <a:off x="275400" y="429000"/>
            <a:ext cx="6651900" cy="39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3000"/>
              <a:buNone/>
              <a:defRPr sz="3000">
                <a:solidFill>
                  <a:schemeClr val="dk2"/>
                </a:solidFill>
              </a:defRPr>
            </a:lvl1pPr>
            <a:lvl2pPr lvl="1"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2pPr>
            <a:lvl3pPr lvl="2"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3pPr>
            <a:lvl4pPr lvl="3"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4pPr>
            <a:lvl5pPr lvl="4"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5pPr>
            <a:lvl6pPr lvl="5"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6pPr>
            <a:lvl7pPr lvl="6"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7pPr>
            <a:lvl8pPr lvl="7"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8pPr>
            <a:lvl9pPr lvl="8" algn="l">
              <a:lnSpc>
                <a:spcPct val="100000"/>
              </a:lnSpc>
              <a:spcBef>
                <a:spcPts val="0"/>
              </a:spcBef>
              <a:spcAft>
                <a:spcPts val="0"/>
              </a:spcAft>
              <a:buClr>
                <a:schemeClr val="dk1"/>
              </a:buClr>
              <a:buSzPts val="3000"/>
              <a:buFont typeface="DM Sans"/>
              <a:buNone/>
              <a:defRPr sz="3000" b="1">
                <a:solidFill>
                  <a:schemeClr val="dk1"/>
                </a:solidFill>
                <a:latin typeface="DM Sans"/>
                <a:ea typeface="DM Sans"/>
                <a:cs typeface="DM Sans"/>
                <a:sym typeface="DM Sans"/>
              </a:defRPr>
            </a:lvl9pPr>
          </a:lstStyle>
          <a:p>
            <a:endParaRPr/>
          </a:p>
        </p:txBody>
      </p:sp>
      <p:pic>
        <p:nvPicPr>
          <p:cNvPr id="100" name="Google Shape;100;p37"/>
          <p:cNvPicPr preferRelativeResize="0"/>
          <p:nvPr/>
        </p:nvPicPr>
        <p:blipFill rotWithShape="1">
          <a:blip r:embed="rId2">
            <a:alphaModFix/>
          </a:blip>
          <a:srcRect t="1941" b="1949"/>
          <a:stretch/>
        </p:blipFill>
        <p:spPr>
          <a:xfrm>
            <a:off x="170475" y="4628775"/>
            <a:ext cx="1892449" cy="60658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2 Photo">
  <p:cSld name="CUSTOM_1">
    <p:bg>
      <p:bgPr>
        <a:gradFill>
          <a:gsLst>
            <a:gs pos="0">
              <a:schemeClr val="dk2"/>
            </a:gs>
            <a:gs pos="100000">
              <a:schemeClr val="lt2"/>
            </a:gs>
          </a:gsLst>
          <a:lin ang="5400012" scaled="0"/>
        </a:gradFill>
        <a:effectLst/>
      </p:bgPr>
    </p:bg>
    <p:spTree>
      <p:nvGrpSpPr>
        <p:cNvPr id="1" name="Shape 133"/>
        <p:cNvGrpSpPr/>
        <p:nvPr/>
      </p:nvGrpSpPr>
      <p:grpSpPr>
        <a:xfrm>
          <a:off x="0" y="0"/>
          <a:ext cx="0" cy="0"/>
          <a:chOff x="0" y="0"/>
          <a:chExt cx="0" cy="0"/>
        </a:xfrm>
      </p:grpSpPr>
      <p:sp>
        <p:nvSpPr>
          <p:cNvPr id="134" name="Google Shape;134;p41"/>
          <p:cNvSpPr/>
          <p:nvPr/>
        </p:nvSpPr>
        <p:spPr>
          <a:xfrm>
            <a:off x="-37550" y="4631925"/>
            <a:ext cx="9225300" cy="600300"/>
          </a:xfrm>
          <a:prstGeom prst="rect">
            <a:avLst/>
          </a:prstGeom>
          <a:solidFill>
            <a:schemeClr val="lt1"/>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41"/>
          <p:cNvSpPr txBox="1">
            <a:spLocks noGrp="1"/>
          </p:cNvSpPr>
          <p:nvPr>
            <p:ph type="subTitle" idx="1"/>
          </p:nvPr>
        </p:nvSpPr>
        <p:spPr>
          <a:xfrm>
            <a:off x="3367900" y="4743225"/>
            <a:ext cx="2414400" cy="225300"/>
          </a:xfrm>
          <a:prstGeom prst="rect">
            <a:avLst/>
          </a:prstGeom>
          <a:noFill/>
          <a:ln>
            <a:noFill/>
          </a:ln>
        </p:spPr>
        <p:txBody>
          <a:bodyPr spcFirstLastPara="1" wrap="square" lIns="91425" tIns="91425" rIns="91425" bIns="91425" anchor="t" anchorCtr="0">
            <a:spAutoFit/>
          </a:bodyPr>
          <a:lstStyle>
            <a:lvl1pPr lvl="0" algn="ctr">
              <a:lnSpc>
                <a:spcPct val="150000"/>
              </a:lnSpc>
              <a:spcBef>
                <a:spcPts val="0"/>
              </a:spcBef>
              <a:spcAft>
                <a:spcPts val="0"/>
              </a:spcAft>
              <a:buSzPts val="1000"/>
              <a:buNone/>
              <a:defRPr sz="1000"/>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000"/>
              <a:buNone/>
              <a:defRPr/>
            </a:lvl4pPr>
            <a:lvl5pPr lvl="4" algn="l">
              <a:lnSpc>
                <a:spcPct val="150000"/>
              </a:lnSpc>
              <a:spcBef>
                <a:spcPts val="0"/>
              </a:spcBef>
              <a:spcAft>
                <a:spcPts val="0"/>
              </a:spcAft>
              <a:buSzPts val="900"/>
              <a:buNone/>
              <a:defRPr/>
            </a:lvl5pPr>
            <a:lvl6pPr lvl="5" algn="l">
              <a:lnSpc>
                <a:spcPct val="150000"/>
              </a:lnSpc>
              <a:spcBef>
                <a:spcPts val="0"/>
              </a:spcBef>
              <a:spcAft>
                <a:spcPts val="0"/>
              </a:spcAft>
              <a:buSzPts val="800"/>
              <a:buNone/>
              <a:defRPr/>
            </a:lvl6pPr>
            <a:lvl7pPr lvl="6" algn="l">
              <a:lnSpc>
                <a:spcPct val="150000"/>
              </a:lnSpc>
              <a:spcBef>
                <a:spcPts val="0"/>
              </a:spcBef>
              <a:spcAft>
                <a:spcPts val="0"/>
              </a:spcAft>
              <a:buSzPts val="700"/>
              <a:buNone/>
              <a:defRPr/>
            </a:lvl7pPr>
            <a:lvl8pPr lvl="7" algn="l">
              <a:lnSpc>
                <a:spcPct val="150000"/>
              </a:lnSpc>
              <a:spcBef>
                <a:spcPts val="0"/>
              </a:spcBef>
              <a:spcAft>
                <a:spcPts val="0"/>
              </a:spcAft>
              <a:buSzPts val="600"/>
              <a:buNone/>
              <a:defRPr/>
            </a:lvl8pPr>
            <a:lvl9pPr lvl="8" algn="l">
              <a:lnSpc>
                <a:spcPct val="150000"/>
              </a:lnSpc>
              <a:spcBef>
                <a:spcPts val="0"/>
              </a:spcBef>
              <a:spcAft>
                <a:spcPts val="0"/>
              </a:spcAft>
              <a:buSzPts val="500"/>
              <a:buNone/>
              <a:defRPr/>
            </a:lvl9pPr>
          </a:lstStyle>
          <a:p>
            <a:endParaRPr/>
          </a:p>
        </p:txBody>
      </p:sp>
      <p:sp>
        <p:nvSpPr>
          <p:cNvPr id="136" name="Google Shape;136;p41"/>
          <p:cNvSpPr txBox="1">
            <a:spLocks noGrp="1"/>
          </p:cNvSpPr>
          <p:nvPr>
            <p:ph type="sldNum" idx="12"/>
          </p:nvPr>
        </p:nvSpPr>
        <p:spPr>
          <a:xfrm>
            <a:off x="8472458" y="4739417"/>
            <a:ext cx="548700" cy="338700"/>
          </a:xfrm>
          <a:prstGeom prst="rect">
            <a:avLst/>
          </a:prstGeom>
          <a:noFill/>
          <a:ln>
            <a:noFill/>
          </a:ln>
        </p:spPr>
        <p:txBody>
          <a:bodyPr spcFirstLastPara="1" wrap="square" lIns="91425" tIns="91425" rIns="91425" bIns="91425" anchor="ctr" anchorCtr="0">
            <a:sp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
        <p:nvSpPr>
          <p:cNvPr id="137" name="Google Shape;137;p41"/>
          <p:cNvSpPr>
            <a:spLocks noGrp="1"/>
          </p:cNvSpPr>
          <p:nvPr>
            <p:ph type="pic" idx="2"/>
          </p:nvPr>
        </p:nvSpPr>
        <p:spPr>
          <a:xfrm>
            <a:off x="78100" y="94400"/>
            <a:ext cx="4442400" cy="4429200"/>
          </a:xfrm>
          <a:prstGeom prst="rect">
            <a:avLst/>
          </a:prstGeom>
          <a:noFill/>
          <a:ln>
            <a:noFill/>
          </a:ln>
        </p:spPr>
      </p:sp>
      <p:sp>
        <p:nvSpPr>
          <p:cNvPr id="138" name="Google Shape;138;p41"/>
          <p:cNvSpPr>
            <a:spLocks noGrp="1"/>
          </p:cNvSpPr>
          <p:nvPr>
            <p:ph type="pic" idx="3"/>
          </p:nvPr>
        </p:nvSpPr>
        <p:spPr>
          <a:xfrm>
            <a:off x="4627862" y="94400"/>
            <a:ext cx="4442400" cy="4429200"/>
          </a:xfrm>
          <a:prstGeom prst="rect">
            <a:avLst/>
          </a:prstGeom>
          <a:noFill/>
          <a:ln>
            <a:noFill/>
          </a:ln>
        </p:spPr>
      </p:sp>
      <p:pic>
        <p:nvPicPr>
          <p:cNvPr id="139" name="Google Shape;139;p41"/>
          <p:cNvPicPr preferRelativeResize="0"/>
          <p:nvPr/>
        </p:nvPicPr>
        <p:blipFill rotWithShape="1">
          <a:blip r:embed="rId2">
            <a:alphaModFix/>
          </a:blip>
          <a:srcRect t="1941" b="1949"/>
          <a:stretch/>
        </p:blipFill>
        <p:spPr>
          <a:xfrm>
            <a:off x="170475" y="4628775"/>
            <a:ext cx="1892449" cy="60658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hoto">
  <p:cSld name="CUSTOM_1_3">
    <p:bg>
      <p:bgPr>
        <a:solidFill>
          <a:schemeClr val="dk2"/>
        </a:solidFill>
        <a:effectLst/>
      </p:bgPr>
    </p:bg>
    <p:spTree>
      <p:nvGrpSpPr>
        <p:cNvPr id="1" name="Shape 140"/>
        <p:cNvGrpSpPr/>
        <p:nvPr/>
      </p:nvGrpSpPr>
      <p:grpSpPr>
        <a:xfrm>
          <a:off x="0" y="0"/>
          <a:ext cx="0" cy="0"/>
          <a:chOff x="0" y="0"/>
          <a:chExt cx="0" cy="0"/>
        </a:xfrm>
      </p:grpSpPr>
      <p:sp>
        <p:nvSpPr>
          <p:cNvPr id="141" name="Google Shape;141;p42"/>
          <p:cNvSpPr/>
          <p:nvPr/>
        </p:nvSpPr>
        <p:spPr>
          <a:xfrm>
            <a:off x="-37550" y="4631925"/>
            <a:ext cx="9225300" cy="600300"/>
          </a:xfrm>
          <a:prstGeom prst="rect">
            <a:avLst/>
          </a:prstGeom>
          <a:solidFill>
            <a:schemeClr val="lt1"/>
          </a:solidFill>
          <a:ln w="9525" cap="flat" cmpd="sng">
            <a:solidFill>
              <a:srgbClr val="EFEFE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42"/>
          <p:cNvSpPr txBox="1">
            <a:spLocks noGrp="1"/>
          </p:cNvSpPr>
          <p:nvPr>
            <p:ph type="subTitle" idx="1"/>
          </p:nvPr>
        </p:nvSpPr>
        <p:spPr>
          <a:xfrm>
            <a:off x="3367900" y="4743225"/>
            <a:ext cx="2414400" cy="225300"/>
          </a:xfrm>
          <a:prstGeom prst="rect">
            <a:avLst/>
          </a:prstGeom>
          <a:noFill/>
          <a:ln>
            <a:noFill/>
          </a:ln>
        </p:spPr>
        <p:txBody>
          <a:bodyPr spcFirstLastPara="1" wrap="square" lIns="91425" tIns="91425" rIns="91425" bIns="91425" anchor="t" anchorCtr="0">
            <a:spAutoFit/>
          </a:bodyPr>
          <a:lstStyle>
            <a:lvl1pPr lvl="0" algn="ctr">
              <a:lnSpc>
                <a:spcPct val="150000"/>
              </a:lnSpc>
              <a:spcBef>
                <a:spcPts val="0"/>
              </a:spcBef>
              <a:spcAft>
                <a:spcPts val="0"/>
              </a:spcAft>
              <a:buSzPts val="1000"/>
              <a:buNone/>
              <a:defRPr sz="1000"/>
            </a:lvl1pPr>
            <a:lvl2pPr lvl="1" algn="l">
              <a:lnSpc>
                <a:spcPct val="150000"/>
              </a:lnSpc>
              <a:spcBef>
                <a:spcPts val="0"/>
              </a:spcBef>
              <a:spcAft>
                <a:spcPts val="0"/>
              </a:spcAft>
              <a:buSzPts val="1600"/>
              <a:buNone/>
              <a:defRPr/>
            </a:lvl2pPr>
            <a:lvl3pPr lvl="2" algn="l">
              <a:lnSpc>
                <a:spcPct val="150000"/>
              </a:lnSpc>
              <a:spcBef>
                <a:spcPts val="0"/>
              </a:spcBef>
              <a:spcAft>
                <a:spcPts val="0"/>
              </a:spcAft>
              <a:buSzPts val="1400"/>
              <a:buNone/>
              <a:defRPr/>
            </a:lvl3pPr>
            <a:lvl4pPr lvl="3" algn="l">
              <a:lnSpc>
                <a:spcPct val="150000"/>
              </a:lnSpc>
              <a:spcBef>
                <a:spcPts val="0"/>
              </a:spcBef>
              <a:spcAft>
                <a:spcPts val="0"/>
              </a:spcAft>
              <a:buSzPts val="1000"/>
              <a:buNone/>
              <a:defRPr/>
            </a:lvl4pPr>
            <a:lvl5pPr lvl="4" algn="l">
              <a:lnSpc>
                <a:spcPct val="150000"/>
              </a:lnSpc>
              <a:spcBef>
                <a:spcPts val="0"/>
              </a:spcBef>
              <a:spcAft>
                <a:spcPts val="0"/>
              </a:spcAft>
              <a:buSzPts val="900"/>
              <a:buNone/>
              <a:defRPr/>
            </a:lvl5pPr>
            <a:lvl6pPr lvl="5" algn="l">
              <a:lnSpc>
                <a:spcPct val="150000"/>
              </a:lnSpc>
              <a:spcBef>
                <a:spcPts val="0"/>
              </a:spcBef>
              <a:spcAft>
                <a:spcPts val="0"/>
              </a:spcAft>
              <a:buSzPts val="800"/>
              <a:buNone/>
              <a:defRPr/>
            </a:lvl6pPr>
            <a:lvl7pPr lvl="6" algn="l">
              <a:lnSpc>
                <a:spcPct val="150000"/>
              </a:lnSpc>
              <a:spcBef>
                <a:spcPts val="0"/>
              </a:spcBef>
              <a:spcAft>
                <a:spcPts val="0"/>
              </a:spcAft>
              <a:buSzPts val="700"/>
              <a:buNone/>
              <a:defRPr/>
            </a:lvl7pPr>
            <a:lvl8pPr lvl="7" algn="l">
              <a:lnSpc>
                <a:spcPct val="150000"/>
              </a:lnSpc>
              <a:spcBef>
                <a:spcPts val="0"/>
              </a:spcBef>
              <a:spcAft>
                <a:spcPts val="0"/>
              </a:spcAft>
              <a:buSzPts val="600"/>
              <a:buNone/>
              <a:defRPr/>
            </a:lvl8pPr>
            <a:lvl9pPr lvl="8" algn="l">
              <a:lnSpc>
                <a:spcPct val="150000"/>
              </a:lnSpc>
              <a:spcBef>
                <a:spcPts val="0"/>
              </a:spcBef>
              <a:spcAft>
                <a:spcPts val="0"/>
              </a:spcAft>
              <a:buSzPts val="500"/>
              <a:buNone/>
              <a:defRPr/>
            </a:lvl9pPr>
          </a:lstStyle>
          <a:p>
            <a:endParaRPr/>
          </a:p>
        </p:txBody>
      </p:sp>
      <p:sp>
        <p:nvSpPr>
          <p:cNvPr id="143" name="Google Shape;143;p42"/>
          <p:cNvSpPr txBox="1">
            <a:spLocks noGrp="1"/>
          </p:cNvSpPr>
          <p:nvPr>
            <p:ph type="sldNum" idx="12"/>
          </p:nvPr>
        </p:nvSpPr>
        <p:spPr>
          <a:xfrm>
            <a:off x="8472458" y="4739417"/>
            <a:ext cx="548700" cy="338700"/>
          </a:xfrm>
          <a:prstGeom prst="rect">
            <a:avLst/>
          </a:prstGeom>
          <a:noFill/>
          <a:ln>
            <a:noFill/>
          </a:ln>
        </p:spPr>
        <p:txBody>
          <a:bodyPr spcFirstLastPara="1" wrap="square" lIns="91425" tIns="91425" rIns="91425" bIns="91425" anchor="ctr" anchorCtr="0">
            <a:sp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
        <p:nvSpPr>
          <p:cNvPr id="144" name="Google Shape;144;p42"/>
          <p:cNvSpPr>
            <a:spLocks noGrp="1"/>
          </p:cNvSpPr>
          <p:nvPr>
            <p:ph type="pic" idx="2"/>
          </p:nvPr>
        </p:nvSpPr>
        <p:spPr>
          <a:xfrm>
            <a:off x="78100" y="94400"/>
            <a:ext cx="8943000" cy="4429200"/>
          </a:xfrm>
          <a:prstGeom prst="rect">
            <a:avLst/>
          </a:prstGeom>
          <a:noFill/>
          <a:ln>
            <a:noFill/>
          </a:ln>
        </p:spPr>
      </p:sp>
      <p:pic>
        <p:nvPicPr>
          <p:cNvPr id="145" name="Google Shape;145;p42"/>
          <p:cNvPicPr preferRelativeResize="0"/>
          <p:nvPr/>
        </p:nvPicPr>
        <p:blipFill rotWithShape="1">
          <a:blip r:embed="rId2">
            <a:alphaModFix/>
          </a:blip>
          <a:srcRect t="1941" b="1949"/>
          <a:stretch/>
        </p:blipFill>
        <p:spPr>
          <a:xfrm>
            <a:off x="170475" y="4628775"/>
            <a:ext cx="1892449" cy="60658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55600" algn="l" rtl="0">
              <a:lnSpc>
                <a:spcPct val="150000"/>
              </a:lnSpc>
              <a:spcBef>
                <a:spcPts val="0"/>
              </a:spcBef>
              <a:spcAft>
                <a:spcPts val="0"/>
              </a:spcAft>
              <a:buClr>
                <a:schemeClr val="dk1"/>
              </a:buClr>
              <a:buSzPts val="2000"/>
              <a:buFont typeface="Poppins Medium"/>
              <a:buChar char="●"/>
              <a:defRPr sz="2000" b="0" i="0" u="none" strike="noStrike" cap="none">
                <a:solidFill>
                  <a:schemeClr val="dk1"/>
                </a:solidFill>
                <a:latin typeface="Poppins Medium"/>
                <a:ea typeface="Poppins Medium"/>
                <a:cs typeface="Poppins Medium"/>
                <a:sym typeface="Poppins Medium"/>
              </a:defRPr>
            </a:lvl1pPr>
            <a:lvl2pPr marL="914400" marR="0" lvl="1" indent="-330200" algn="l" rtl="0">
              <a:lnSpc>
                <a:spcPct val="150000"/>
              </a:lnSpc>
              <a:spcBef>
                <a:spcPts val="0"/>
              </a:spcBef>
              <a:spcAft>
                <a:spcPts val="0"/>
              </a:spcAft>
              <a:buClr>
                <a:schemeClr val="dk1"/>
              </a:buClr>
              <a:buSzPts val="1600"/>
              <a:buFont typeface="Poppins"/>
              <a:buChar char="○"/>
              <a:defRPr sz="1600" b="0" i="0" u="none" strike="noStrike" cap="none">
                <a:solidFill>
                  <a:schemeClr val="dk1"/>
                </a:solidFill>
                <a:latin typeface="Poppins"/>
                <a:ea typeface="Poppins"/>
                <a:cs typeface="Poppins"/>
                <a:sym typeface="Poppins"/>
              </a:defRPr>
            </a:lvl2pPr>
            <a:lvl3pPr marL="1371600" marR="0" lvl="2" indent="-317500" algn="l" rtl="0">
              <a:lnSpc>
                <a:spcPct val="150000"/>
              </a:lnSpc>
              <a:spcBef>
                <a:spcPts val="0"/>
              </a:spcBef>
              <a:spcAft>
                <a:spcPts val="0"/>
              </a:spcAft>
              <a:buClr>
                <a:schemeClr val="dk1"/>
              </a:buClr>
              <a:buSzPts val="1400"/>
              <a:buFont typeface="Poppins"/>
              <a:buChar char="■"/>
              <a:defRPr sz="1400" b="0" i="0" u="none" strike="noStrike" cap="none">
                <a:solidFill>
                  <a:schemeClr val="dk1"/>
                </a:solidFill>
                <a:latin typeface="Poppins"/>
                <a:ea typeface="Poppins"/>
                <a:cs typeface="Poppins"/>
                <a:sym typeface="Poppins"/>
              </a:defRPr>
            </a:lvl3pPr>
            <a:lvl4pPr marL="1828800" marR="0" lvl="3" indent="-292100" algn="l" rtl="0">
              <a:lnSpc>
                <a:spcPct val="150000"/>
              </a:lnSpc>
              <a:spcBef>
                <a:spcPts val="0"/>
              </a:spcBef>
              <a:spcAft>
                <a:spcPts val="0"/>
              </a:spcAft>
              <a:buClr>
                <a:schemeClr val="dk1"/>
              </a:buClr>
              <a:buSzPts val="1000"/>
              <a:buFont typeface="Poppins"/>
              <a:buChar char="●"/>
              <a:defRPr sz="1000" b="0" i="0" u="none" strike="noStrike" cap="none">
                <a:solidFill>
                  <a:schemeClr val="dk1"/>
                </a:solidFill>
                <a:latin typeface="Poppins"/>
                <a:ea typeface="Poppins"/>
                <a:cs typeface="Poppins"/>
                <a:sym typeface="Poppins"/>
              </a:defRPr>
            </a:lvl4pPr>
            <a:lvl5pPr marL="2286000" marR="0" lvl="4" indent="-285750" algn="l" rtl="0">
              <a:lnSpc>
                <a:spcPct val="150000"/>
              </a:lnSpc>
              <a:spcBef>
                <a:spcPts val="0"/>
              </a:spcBef>
              <a:spcAft>
                <a:spcPts val="0"/>
              </a:spcAft>
              <a:buClr>
                <a:schemeClr val="dk1"/>
              </a:buClr>
              <a:buSzPts val="900"/>
              <a:buFont typeface="Poppins"/>
              <a:buChar char="○"/>
              <a:defRPr sz="900" b="0" i="0" u="none" strike="noStrike" cap="none">
                <a:solidFill>
                  <a:schemeClr val="dk1"/>
                </a:solidFill>
                <a:latin typeface="Poppins"/>
                <a:ea typeface="Poppins"/>
                <a:cs typeface="Poppins"/>
                <a:sym typeface="Poppins"/>
              </a:defRPr>
            </a:lvl5pPr>
            <a:lvl6pPr marL="2743200" marR="0" lvl="5" indent="-279400" algn="l" rtl="0">
              <a:lnSpc>
                <a:spcPct val="150000"/>
              </a:lnSpc>
              <a:spcBef>
                <a:spcPts val="0"/>
              </a:spcBef>
              <a:spcAft>
                <a:spcPts val="0"/>
              </a:spcAft>
              <a:buClr>
                <a:schemeClr val="dk1"/>
              </a:buClr>
              <a:buSzPts val="800"/>
              <a:buFont typeface="Poppins"/>
              <a:buChar char="■"/>
              <a:defRPr sz="800" b="0" i="0" u="none" strike="noStrike" cap="none">
                <a:solidFill>
                  <a:schemeClr val="dk1"/>
                </a:solidFill>
                <a:latin typeface="Poppins"/>
                <a:ea typeface="Poppins"/>
                <a:cs typeface="Poppins"/>
                <a:sym typeface="Poppins"/>
              </a:defRPr>
            </a:lvl6pPr>
            <a:lvl7pPr marL="3200400" marR="0" lvl="6" indent="-273050" algn="l" rtl="0">
              <a:lnSpc>
                <a:spcPct val="150000"/>
              </a:lnSpc>
              <a:spcBef>
                <a:spcPts val="0"/>
              </a:spcBef>
              <a:spcAft>
                <a:spcPts val="0"/>
              </a:spcAft>
              <a:buClr>
                <a:schemeClr val="dk1"/>
              </a:buClr>
              <a:buSzPts val="700"/>
              <a:buFont typeface="Poppins"/>
              <a:buChar char="●"/>
              <a:defRPr sz="700" b="0" i="0" u="none" strike="noStrike" cap="none">
                <a:solidFill>
                  <a:schemeClr val="dk1"/>
                </a:solidFill>
                <a:latin typeface="Poppins"/>
                <a:ea typeface="Poppins"/>
                <a:cs typeface="Poppins"/>
                <a:sym typeface="Poppins"/>
              </a:defRPr>
            </a:lvl7pPr>
            <a:lvl8pPr marL="3657600" marR="0" lvl="7" indent="-266700" algn="l" rtl="0">
              <a:lnSpc>
                <a:spcPct val="150000"/>
              </a:lnSpc>
              <a:spcBef>
                <a:spcPts val="0"/>
              </a:spcBef>
              <a:spcAft>
                <a:spcPts val="0"/>
              </a:spcAft>
              <a:buClr>
                <a:schemeClr val="dk1"/>
              </a:buClr>
              <a:buSzPts val="600"/>
              <a:buFont typeface="Poppins"/>
              <a:buChar char="○"/>
              <a:defRPr sz="600" b="0" i="0" u="none" strike="noStrike" cap="none">
                <a:solidFill>
                  <a:schemeClr val="dk1"/>
                </a:solidFill>
                <a:latin typeface="Poppins"/>
                <a:ea typeface="Poppins"/>
                <a:cs typeface="Poppins"/>
                <a:sym typeface="Poppins"/>
              </a:defRPr>
            </a:lvl8pPr>
            <a:lvl9pPr marL="4114800" marR="0" lvl="8" indent="-260350" algn="l" rtl="0">
              <a:lnSpc>
                <a:spcPct val="150000"/>
              </a:lnSpc>
              <a:spcBef>
                <a:spcPts val="0"/>
              </a:spcBef>
              <a:spcAft>
                <a:spcPts val="0"/>
              </a:spcAft>
              <a:buClr>
                <a:schemeClr val="dk1"/>
              </a:buClr>
              <a:buSzPts val="500"/>
              <a:buFont typeface="Poppins"/>
              <a:buChar char="■"/>
              <a:defRPr sz="500" b="0" i="0" u="none" strike="noStrike" cap="none">
                <a:solidFill>
                  <a:schemeClr val="dk1"/>
                </a:solidFill>
                <a:latin typeface="Poppins"/>
                <a:ea typeface="Poppins"/>
                <a:cs typeface="Poppins"/>
                <a:sym typeface="Poppins"/>
              </a:defRPr>
            </a:lvl9pPr>
          </a:lstStyle>
          <a:p>
            <a:endParaRPr/>
          </a:p>
        </p:txBody>
      </p:sp>
      <p:sp>
        <p:nvSpPr>
          <p:cNvPr id="8" name="Google Shape;8;p28"/>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Montserrat"/>
                <a:ea typeface="Montserrat"/>
                <a:cs typeface="Montserrat"/>
                <a:sym typeface="Montserra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7" r:id="rId7"/>
    <p:sldLayoutId id="2147483661" r:id="rId8"/>
    <p:sldLayoutId id="2147483662" r:id="rId9"/>
    <p:sldLayoutId id="2147483663" r:id="rId10"/>
    <p:sldLayoutId id="2147483666" r:id="rId11"/>
    <p:sldLayoutId id="2147483667" r:id="rId12"/>
    <p:sldLayoutId id="2147483668" r:id="rId13"/>
    <p:sldLayoutId id="2147483669" r:id="rId14"/>
    <p:sldLayoutId id="2147483670" r:id="rId15"/>
    <p:sldLayoutId id="2147483671" r:id="rId16"/>
    <p:sldLayoutId id="2147483672" r:id="rId17"/>
    <p:sldLayoutId id="2147483673" r:id="rId1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1"/>
          <p:cNvSpPr txBox="1">
            <a:spLocks noGrp="1"/>
          </p:cNvSpPr>
          <p:nvPr>
            <p:ph type="ctrTitle"/>
          </p:nvPr>
        </p:nvSpPr>
        <p:spPr>
          <a:xfrm>
            <a:off x="299200" y="2771000"/>
            <a:ext cx="8350200" cy="2052600"/>
          </a:xfrm>
          <a:prstGeom prst="rect">
            <a:avLst/>
          </a:prstGeom>
          <a:noFill/>
          <a:ln>
            <a:noFill/>
          </a:ln>
        </p:spPr>
        <p:txBody>
          <a:bodyPr spcFirstLastPara="1" wrap="square" lIns="91425" tIns="91425" rIns="91425" bIns="91425" anchor="b" anchorCtr="0">
            <a:noAutofit/>
          </a:bodyPr>
          <a:lstStyle/>
          <a:p>
            <a:pPr marL="0" lvl="0" indent="0" algn="l" rtl="0">
              <a:lnSpc>
                <a:spcPct val="75000"/>
              </a:lnSpc>
              <a:spcBef>
                <a:spcPts val="0"/>
              </a:spcBef>
              <a:spcAft>
                <a:spcPts val="0"/>
              </a:spcAft>
              <a:buSzPts val="7200"/>
              <a:buNone/>
            </a:pPr>
            <a:r>
              <a:rPr lang="en"/>
              <a:t>Demystifying Kubernetes for Security Analytics</a:t>
            </a:r>
            <a:endParaRPr sz="7200"/>
          </a:p>
        </p:txBody>
      </p:sp>
      <p:sp>
        <p:nvSpPr>
          <p:cNvPr id="230" name="Google Shape;230;p1"/>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a:t>
            </a:fld>
            <a:endParaRPr/>
          </a:p>
        </p:txBody>
      </p:sp>
      <p:sp>
        <p:nvSpPr>
          <p:cNvPr id="231" name="Google Shape;231;p1"/>
          <p:cNvSpPr txBox="1">
            <a:spLocks noGrp="1"/>
          </p:cNvSpPr>
          <p:nvPr>
            <p:ph type="subTitle" idx="1"/>
          </p:nvPr>
        </p:nvSpPr>
        <p:spPr>
          <a:xfrm>
            <a:off x="253175" y="258800"/>
            <a:ext cx="3328500" cy="2253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1200"/>
              </a:spcAft>
              <a:buSzPts val="1400"/>
              <a:buNone/>
            </a:pPr>
            <a:r>
              <a:rPr lang="en" i="1">
                <a:latin typeface="DM Sans Medium"/>
                <a:ea typeface="DM Sans Medium"/>
                <a:cs typeface="DM Sans Medium"/>
                <a:sym typeface="DM Sans Medium"/>
              </a:rPr>
              <a:t>DATA. INSIGHTS. ANSWERS.</a:t>
            </a:r>
            <a:endParaRPr sz="1400">
              <a:latin typeface="DM Sans Medium"/>
              <a:ea typeface="DM Sans Medium"/>
              <a:cs typeface="DM Sans Medium"/>
              <a:sym typeface="DM Sans Medium"/>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36"/>
        <p:cNvGrpSpPr/>
        <p:nvPr/>
      </p:nvGrpSpPr>
      <p:grpSpPr>
        <a:xfrm>
          <a:off x="0" y="0"/>
          <a:ext cx="0" cy="0"/>
          <a:chOff x="0" y="0"/>
          <a:chExt cx="0" cy="0"/>
        </a:xfrm>
      </p:grpSpPr>
      <p:sp>
        <p:nvSpPr>
          <p:cNvPr id="337" name="Google Shape;337;g3000742907f_0_262"/>
          <p:cNvSpPr txBox="1">
            <a:spLocks noGrp="1"/>
          </p:cNvSpPr>
          <p:nvPr>
            <p:ph type="title"/>
          </p:nvPr>
        </p:nvSpPr>
        <p:spPr>
          <a:xfrm>
            <a:off x="311700" y="1895063"/>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sz="4800" i="0"/>
              <a:t>OK but How?</a:t>
            </a:r>
            <a:endParaRPr sz="4800" i="0"/>
          </a:p>
        </p:txBody>
      </p:sp>
      <p:sp>
        <p:nvSpPr>
          <p:cNvPr id="338" name="Google Shape;338;g3000742907f_0_262"/>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10</a:t>
            </a:fld>
            <a:endParaRPr/>
          </a:p>
        </p:txBody>
      </p:sp>
      <p:sp>
        <p:nvSpPr>
          <p:cNvPr id="339" name="Google Shape;339;g3000742907f_0_262"/>
          <p:cNvSpPr txBox="1">
            <a:spLocks noGrp="1"/>
          </p:cNvSpPr>
          <p:nvPr>
            <p:ph type="subTitle" idx="4294967295"/>
          </p:nvPr>
        </p:nvSpPr>
        <p:spPr>
          <a:xfrm>
            <a:off x="2459550" y="4766875"/>
            <a:ext cx="42249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oppins"/>
                <a:ea typeface="Poppins"/>
                <a:cs typeface="Poppins"/>
                <a:sym typeface="Poppins"/>
              </a:rPr>
              <a:t>Demystifying Kubernetes for Security Analytics</a:t>
            </a:r>
            <a:r>
              <a:rPr lang="en" sz="1000" b="0" i="0" u="none" strike="noStrike" cap="none">
                <a:solidFill>
                  <a:schemeClr val="dk1"/>
                </a:solidFill>
                <a:latin typeface="Poppins"/>
                <a:ea typeface="Poppins"/>
                <a:cs typeface="Poppins"/>
                <a:sym typeface="Poppins"/>
              </a:rPr>
              <a:t>  |  </a:t>
            </a:r>
            <a:r>
              <a:rPr lang="en" sz="1000">
                <a:latin typeface="Poppins"/>
                <a:ea typeface="Poppins"/>
                <a:cs typeface="Poppins"/>
                <a:sym typeface="Poppins"/>
              </a:rPr>
              <a:t>The Problem</a:t>
            </a:r>
            <a:endParaRPr sz="1000" b="0" i="0" u="none" strike="noStrike" cap="none">
              <a:solidFill>
                <a:schemeClr val="dk1"/>
              </a:solidFill>
              <a:latin typeface="Poppins"/>
              <a:ea typeface="Poppins"/>
              <a:cs typeface="Poppins"/>
              <a:sym typeface="Poppins"/>
            </a:endParaRPr>
          </a:p>
          <a:p>
            <a:pPr marL="0" marR="0" lvl="0" indent="0" algn="ctr" rtl="0">
              <a:lnSpc>
                <a:spcPct val="150000"/>
              </a:lnSpc>
              <a:spcBef>
                <a:spcPts val="1200"/>
              </a:spcBef>
              <a:spcAft>
                <a:spcPts val="1200"/>
              </a:spcAft>
              <a:buClr>
                <a:schemeClr val="dk1"/>
              </a:buClr>
              <a:buSzPts val="2000"/>
              <a:buFont typeface="Poppins Medium"/>
              <a:buNone/>
            </a:pPr>
            <a:endParaRPr sz="1000" b="0" i="0" u="none" strike="noStrike" cap="none">
              <a:solidFill>
                <a:schemeClr val="dk1"/>
              </a:solidFill>
              <a:latin typeface="DM Sans Medium"/>
              <a:ea typeface="DM Sans Medium"/>
              <a:cs typeface="DM Sans Medium"/>
              <a:sym typeface="DM Sans Medi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996BFF"/>
            </a:gs>
            <a:gs pos="46000">
              <a:schemeClr val="dk2"/>
            </a:gs>
            <a:gs pos="100000">
              <a:schemeClr val="lt2"/>
            </a:gs>
          </a:gsLst>
          <a:lin ang="8099331" scaled="0"/>
        </a:gradFill>
        <a:effectLst/>
      </p:bgPr>
    </p:bg>
    <p:spTree>
      <p:nvGrpSpPr>
        <p:cNvPr id="1" name="Shape 343"/>
        <p:cNvGrpSpPr/>
        <p:nvPr/>
      </p:nvGrpSpPr>
      <p:grpSpPr>
        <a:xfrm>
          <a:off x="0" y="0"/>
          <a:ext cx="0" cy="0"/>
          <a:chOff x="0" y="0"/>
          <a:chExt cx="0" cy="0"/>
        </a:xfrm>
      </p:grpSpPr>
      <p:sp>
        <p:nvSpPr>
          <p:cNvPr id="344" name="Google Shape;344;p15"/>
          <p:cNvSpPr txBox="1">
            <a:spLocks noGrp="1"/>
          </p:cNvSpPr>
          <p:nvPr>
            <p:ph type="subTitle" idx="1"/>
          </p:nvPr>
        </p:nvSpPr>
        <p:spPr>
          <a:xfrm>
            <a:off x="3367900" y="4743225"/>
            <a:ext cx="2414400" cy="2253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1200"/>
              </a:spcAft>
              <a:buSzPts val="1000"/>
              <a:buNone/>
            </a:pPr>
            <a:r>
              <a:rPr lang="en"/>
              <a:t>KuBirdLog at the helm, ‘n8s!</a:t>
            </a:r>
            <a:endParaRPr/>
          </a:p>
        </p:txBody>
      </p:sp>
      <p:sp>
        <p:nvSpPr>
          <p:cNvPr id="345" name="Google Shape;345;p15"/>
          <p:cNvSpPr txBox="1">
            <a:spLocks noGrp="1"/>
          </p:cNvSpPr>
          <p:nvPr>
            <p:ph type="sldNum" idx="12"/>
          </p:nvPr>
        </p:nvSpPr>
        <p:spPr>
          <a:xfrm>
            <a:off x="8472458" y="4739417"/>
            <a:ext cx="548700" cy="338700"/>
          </a:xfrm>
          <a:prstGeom prst="rect">
            <a:avLst/>
          </a:prstGeom>
          <a:noFill/>
          <a:ln>
            <a:noFill/>
          </a:ln>
        </p:spPr>
        <p:txBody>
          <a:bodyPr spcFirstLastPara="1" wrap="square" lIns="91425" tIns="91425" rIns="91425" bIns="91425" anchor="ctr" anchorCtr="0">
            <a:spAutoFit/>
          </a:bodyPr>
          <a:lstStyle/>
          <a:p>
            <a:pPr marL="0" lvl="0" indent="0" algn="r" rtl="0">
              <a:lnSpc>
                <a:spcPct val="100000"/>
              </a:lnSpc>
              <a:spcBef>
                <a:spcPts val="0"/>
              </a:spcBef>
              <a:spcAft>
                <a:spcPts val="0"/>
              </a:spcAft>
              <a:buSzPts val="1000"/>
              <a:buNone/>
            </a:pPr>
            <a:fld id="{00000000-1234-1234-1234-123412341234}" type="slidenum">
              <a:rPr lang="en"/>
              <a:t>11</a:t>
            </a:fld>
            <a:endParaRPr/>
          </a:p>
        </p:txBody>
      </p:sp>
      <p:pic>
        <p:nvPicPr>
          <p:cNvPr id="346" name="Google Shape;346;p15"/>
          <p:cNvPicPr preferRelativeResize="0"/>
          <p:nvPr/>
        </p:nvPicPr>
        <p:blipFill>
          <a:blip r:embed="rId3">
            <a:alphaModFix/>
          </a:blip>
          <a:stretch>
            <a:fillRect/>
          </a:stretch>
        </p:blipFill>
        <p:spPr>
          <a:xfrm>
            <a:off x="539075" y="210950"/>
            <a:ext cx="2728651" cy="2433175"/>
          </a:xfrm>
          <a:prstGeom prst="rect">
            <a:avLst/>
          </a:prstGeom>
          <a:noFill/>
          <a:ln>
            <a:noFill/>
          </a:ln>
        </p:spPr>
      </p:pic>
      <p:pic>
        <p:nvPicPr>
          <p:cNvPr id="347" name="Google Shape;347;p15"/>
          <p:cNvPicPr preferRelativeResize="0"/>
          <p:nvPr/>
        </p:nvPicPr>
        <p:blipFill>
          <a:blip r:embed="rId4">
            <a:alphaModFix/>
          </a:blip>
          <a:stretch>
            <a:fillRect/>
          </a:stretch>
        </p:blipFill>
        <p:spPr>
          <a:xfrm>
            <a:off x="5948975" y="165800"/>
            <a:ext cx="2523475" cy="2523475"/>
          </a:xfrm>
          <a:prstGeom prst="rect">
            <a:avLst/>
          </a:prstGeom>
          <a:noFill/>
          <a:ln>
            <a:noFill/>
          </a:ln>
        </p:spPr>
      </p:pic>
      <p:pic>
        <p:nvPicPr>
          <p:cNvPr id="348" name="Google Shape;348;p15" title="Graylog_Logo_2024_blue_bg.png"/>
          <p:cNvPicPr preferRelativeResize="0"/>
          <p:nvPr/>
        </p:nvPicPr>
        <p:blipFill>
          <a:blip r:embed="rId5">
            <a:alphaModFix/>
          </a:blip>
          <a:stretch>
            <a:fillRect/>
          </a:stretch>
        </p:blipFill>
        <p:spPr>
          <a:xfrm>
            <a:off x="2254250" y="2781050"/>
            <a:ext cx="4635505" cy="1749151"/>
          </a:xfrm>
          <a:prstGeom prst="rect">
            <a:avLst/>
          </a:prstGeom>
          <a:noFill/>
          <a:ln>
            <a:noFill/>
          </a:ln>
        </p:spPr>
      </p:pic>
      <p:pic>
        <p:nvPicPr>
          <p:cNvPr id="349" name="Google Shape;349;p15"/>
          <p:cNvPicPr preferRelativeResize="0"/>
          <p:nvPr/>
        </p:nvPicPr>
        <p:blipFill>
          <a:blip r:embed="rId6">
            <a:alphaModFix/>
          </a:blip>
          <a:stretch>
            <a:fillRect/>
          </a:stretch>
        </p:blipFill>
        <p:spPr>
          <a:xfrm>
            <a:off x="3537038" y="498100"/>
            <a:ext cx="2069924" cy="20699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996BFF"/>
            </a:gs>
            <a:gs pos="46000">
              <a:schemeClr val="dk2"/>
            </a:gs>
            <a:gs pos="100000">
              <a:schemeClr val="lt2"/>
            </a:gs>
          </a:gsLst>
          <a:lin ang="8099331" scaled="0"/>
        </a:gradFill>
        <a:effectLst/>
      </p:bgPr>
    </p:bg>
    <p:spTree>
      <p:nvGrpSpPr>
        <p:cNvPr id="1" name="Shape 353"/>
        <p:cNvGrpSpPr/>
        <p:nvPr/>
      </p:nvGrpSpPr>
      <p:grpSpPr>
        <a:xfrm>
          <a:off x="0" y="0"/>
          <a:ext cx="0" cy="0"/>
          <a:chOff x="0" y="0"/>
          <a:chExt cx="0" cy="0"/>
        </a:xfrm>
      </p:grpSpPr>
      <p:sp>
        <p:nvSpPr>
          <p:cNvPr id="354" name="Google Shape;354;g3000742907f_0_282"/>
          <p:cNvSpPr txBox="1">
            <a:spLocks noGrp="1"/>
          </p:cNvSpPr>
          <p:nvPr>
            <p:ph type="subTitle" idx="1"/>
          </p:nvPr>
        </p:nvSpPr>
        <p:spPr>
          <a:xfrm>
            <a:off x="3367900" y="4743225"/>
            <a:ext cx="2414400" cy="2253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1200"/>
              </a:spcAft>
              <a:buSzPts val="1000"/>
              <a:buNone/>
            </a:pPr>
            <a:r>
              <a:rPr lang="en"/>
              <a:t>Blurry diagram? Blame the docs!</a:t>
            </a:r>
            <a:endParaRPr/>
          </a:p>
        </p:txBody>
      </p:sp>
      <p:sp>
        <p:nvSpPr>
          <p:cNvPr id="355" name="Google Shape;355;g3000742907f_0_282"/>
          <p:cNvSpPr txBox="1">
            <a:spLocks noGrp="1"/>
          </p:cNvSpPr>
          <p:nvPr>
            <p:ph type="sldNum" idx="12"/>
          </p:nvPr>
        </p:nvSpPr>
        <p:spPr>
          <a:xfrm>
            <a:off x="8472458" y="4739417"/>
            <a:ext cx="548700" cy="338700"/>
          </a:xfrm>
          <a:prstGeom prst="rect">
            <a:avLst/>
          </a:prstGeom>
          <a:noFill/>
          <a:ln>
            <a:noFill/>
          </a:ln>
        </p:spPr>
        <p:txBody>
          <a:bodyPr spcFirstLastPara="1" wrap="square" lIns="91425" tIns="91425" rIns="91425" bIns="91425" anchor="ctr" anchorCtr="0">
            <a:spAutoFit/>
          </a:bodyPr>
          <a:lstStyle/>
          <a:p>
            <a:pPr marL="0" lvl="0" indent="0" algn="r" rtl="0">
              <a:lnSpc>
                <a:spcPct val="100000"/>
              </a:lnSpc>
              <a:spcBef>
                <a:spcPts val="0"/>
              </a:spcBef>
              <a:spcAft>
                <a:spcPts val="0"/>
              </a:spcAft>
              <a:buSzPts val="1000"/>
              <a:buNone/>
            </a:pPr>
            <a:fld id="{00000000-1234-1234-1234-123412341234}" type="slidenum">
              <a:rPr lang="en"/>
              <a:t>12</a:t>
            </a:fld>
            <a:endParaRPr/>
          </a:p>
        </p:txBody>
      </p:sp>
      <p:pic>
        <p:nvPicPr>
          <p:cNvPr id="356" name="Google Shape;356;g3000742907f_0_282"/>
          <p:cNvPicPr preferRelativeResize="0"/>
          <p:nvPr/>
        </p:nvPicPr>
        <p:blipFill>
          <a:blip r:embed="rId3">
            <a:alphaModFix/>
          </a:blip>
          <a:stretch>
            <a:fillRect/>
          </a:stretch>
        </p:blipFill>
        <p:spPr>
          <a:xfrm>
            <a:off x="1619250" y="239850"/>
            <a:ext cx="5905500" cy="4133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7"/>
          <p:cNvSpPr txBox="1">
            <a:spLocks noGrp="1"/>
          </p:cNvSpPr>
          <p:nvPr>
            <p:ph type="body" idx="1"/>
          </p:nvPr>
        </p:nvSpPr>
        <p:spPr>
          <a:xfrm>
            <a:off x="311700" y="1523475"/>
            <a:ext cx="8059500" cy="28896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900"/>
              </a:spcBef>
              <a:spcAft>
                <a:spcPts val="0"/>
              </a:spcAft>
              <a:buSzPts val="1800"/>
              <a:buAutoNum type="arabicPeriod"/>
            </a:pPr>
            <a:r>
              <a:rPr lang="en" sz="1800"/>
              <a:t>Fluentd/Filebeat DaemonSet deployed to all pods, collects stdout/stderr from all apps via pod log files</a:t>
            </a:r>
            <a:endParaRPr sz="1800"/>
          </a:p>
          <a:p>
            <a:pPr marL="457200" lvl="0" indent="-342900" algn="l" rtl="0">
              <a:lnSpc>
                <a:spcPct val="115000"/>
              </a:lnSpc>
              <a:spcBef>
                <a:spcPts val="0"/>
              </a:spcBef>
              <a:spcAft>
                <a:spcPts val="0"/>
              </a:spcAft>
              <a:buSzPts val="1800"/>
              <a:buAutoNum type="arabicPeriod"/>
            </a:pPr>
            <a:r>
              <a:rPr lang="en" sz="1800"/>
              <a:t>Log collectors do basic formatting, outputs to Graylog (running outside k8s) in GELF (Fluentd) or JSON (Filebeat) format</a:t>
            </a:r>
            <a:endParaRPr sz="1800"/>
          </a:p>
          <a:p>
            <a:pPr marL="457200" lvl="0" indent="-342900" algn="l" rtl="0">
              <a:lnSpc>
                <a:spcPct val="115000"/>
              </a:lnSpc>
              <a:spcBef>
                <a:spcPts val="0"/>
              </a:spcBef>
              <a:spcAft>
                <a:spcPts val="0"/>
              </a:spcAft>
              <a:buSzPts val="1800"/>
              <a:buAutoNum type="arabicPeriod"/>
            </a:pPr>
            <a:r>
              <a:rPr lang="en" sz="1800"/>
              <a:t>Graylog normalizes and parses data further</a:t>
            </a:r>
            <a:endParaRPr sz="1800"/>
          </a:p>
          <a:p>
            <a:pPr marL="457200" lvl="0" indent="-342900" algn="l" rtl="0">
              <a:lnSpc>
                <a:spcPct val="115000"/>
              </a:lnSpc>
              <a:spcBef>
                <a:spcPts val="0"/>
              </a:spcBef>
              <a:spcAft>
                <a:spcPts val="0"/>
              </a:spcAft>
              <a:buSzPts val="1800"/>
              <a:buAutoNum type="arabicPeriod"/>
            </a:pPr>
            <a:r>
              <a:rPr lang="en" sz="1800"/>
              <a:t>Have a beer while monitoring your entire k8s cluster through a single pane of glass!</a:t>
            </a:r>
            <a:endParaRPr sz="1800"/>
          </a:p>
        </p:txBody>
      </p:sp>
      <p:sp>
        <p:nvSpPr>
          <p:cNvPr id="362" name="Google Shape;362;p7"/>
          <p:cNvSpPr txBox="1">
            <a:spLocks noGrp="1"/>
          </p:cNvSpPr>
          <p:nvPr>
            <p:ph type="title" idx="2"/>
          </p:nvPr>
        </p:nvSpPr>
        <p:spPr>
          <a:xfrm>
            <a:off x="275400" y="429000"/>
            <a:ext cx="6741000" cy="39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Solution Overview</a:t>
            </a:r>
            <a:endParaRPr/>
          </a:p>
        </p:txBody>
      </p:sp>
      <p:sp>
        <p:nvSpPr>
          <p:cNvPr id="363" name="Google Shape;363;p7"/>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13</a:t>
            </a:fld>
            <a:endParaRPr/>
          </a:p>
        </p:txBody>
      </p:sp>
      <p:sp>
        <p:nvSpPr>
          <p:cNvPr id="364" name="Google Shape;364;p7"/>
          <p:cNvSpPr txBox="1">
            <a:spLocks noGrp="1"/>
          </p:cNvSpPr>
          <p:nvPr>
            <p:ph type="subTitle" idx="3"/>
          </p:nvPr>
        </p:nvSpPr>
        <p:spPr>
          <a:xfrm>
            <a:off x="3174150" y="4766875"/>
            <a:ext cx="2795700" cy="3387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1200"/>
              </a:spcAft>
              <a:buSzPts val="1000"/>
              <a:buNone/>
            </a:pPr>
            <a:r>
              <a:rPr lang="en">
                <a:latin typeface="Poppins"/>
                <a:ea typeface="Poppins"/>
                <a:cs typeface="Poppins"/>
                <a:sym typeface="Poppins"/>
              </a:rPr>
              <a:t>The real solution is the beer</a:t>
            </a:r>
            <a:endParaRPr sz="1000">
              <a:latin typeface="Poppins"/>
              <a:ea typeface="Poppins"/>
              <a:cs typeface="Poppins"/>
              <a:sym typeface="Poppi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996BFF"/>
            </a:gs>
            <a:gs pos="46000">
              <a:schemeClr val="dk2"/>
            </a:gs>
            <a:gs pos="100000">
              <a:schemeClr val="lt2"/>
            </a:gs>
          </a:gsLst>
          <a:lin ang="8099331" scaled="0"/>
        </a:gradFill>
        <a:effectLst/>
      </p:bgPr>
    </p:bg>
    <p:spTree>
      <p:nvGrpSpPr>
        <p:cNvPr id="1" name="Shape 368"/>
        <p:cNvGrpSpPr/>
        <p:nvPr/>
      </p:nvGrpSpPr>
      <p:grpSpPr>
        <a:xfrm>
          <a:off x="0" y="0"/>
          <a:ext cx="0" cy="0"/>
          <a:chOff x="0" y="0"/>
          <a:chExt cx="0" cy="0"/>
        </a:xfrm>
      </p:grpSpPr>
      <p:sp>
        <p:nvSpPr>
          <p:cNvPr id="369" name="Google Shape;369;p16"/>
          <p:cNvSpPr txBox="1">
            <a:spLocks noGrp="1"/>
          </p:cNvSpPr>
          <p:nvPr>
            <p:ph type="subTitle" idx="1"/>
          </p:nvPr>
        </p:nvSpPr>
        <p:spPr>
          <a:xfrm>
            <a:off x="3367900" y="4743225"/>
            <a:ext cx="2414400" cy="2253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1200"/>
              </a:spcAft>
              <a:buSzPts val="1000"/>
              <a:buNone/>
            </a:pPr>
            <a:r>
              <a:rPr lang="en"/>
              <a:t>SECTION NAME</a:t>
            </a:r>
            <a:endParaRPr/>
          </a:p>
        </p:txBody>
      </p:sp>
      <p:sp>
        <p:nvSpPr>
          <p:cNvPr id="370" name="Google Shape;370;p16"/>
          <p:cNvSpPr txBox="1">
            <a:spLocks noGrp="1"/>
          </p:cNvSpPr>
          <p:nvPr>
            <p:ph type="sldNum" idx="12"/>
          </p:nvPr>
        </p:nvSpPr>
        <p:spPr>
          <a:xfrm>
            <a:off x="8472458" y="4739417"/>
            <a:ext cx="548700" cy="338700"/>
          </a:xfrm>
          <a:prstGeom prst="rect">
            <a:avLst/>
          </a:prstGeom>
          <a:noFill/>
          <a:ln>
            <a:noFill/>
          </a:ln>
        </p:spPr>
        <p:txBody>
          <a:bodyPr spcFirstLastPara="1" wrap="square" lIns="91425" tIns="91425" rIns="91425" bIns="91425" anchor="ctr" anchorCtr="0">
            <a:spAutoFit/>
          </a:bodyPr>
          <a:lstStyle/>
          <a:p>
            <a:pPr marL="0" lvl="0" indent="0" algn="r" rtl="0">
              <a:lnSpc>
                <a:spcPct val="100000"/>
              </a:lnSpc>
              <a:spcBef>
                <a:spcPts val="0"/>
              </a:spcBef>
              <a:spcAft>
                <a:spcPts val="0"/>
              </a:spcAft>
              <a:buSzPts val="1000"/>
              <a:buNone/>
            </a:pPr>
            <a:fld id="{00000000-1234-1234-1234-123412341234}" type="slidenum">
              <a:rPr lang="en"/>
              <a:t>14</a:t>
            </a:fld>
            <a:endParaRPr/>
          </a:p>
        </p:txBody>
      </p:sp>
      <p:sp>
        <p:nvSpPr>
          <p:cNvPr id="371" name="Google Shape;371;p16"/>
          <p:cNvSpPr txBox="1"/>
          <p:nvPr/>
        </p:nvSpPr>
        <p:spPr>
          <a:xfrm>
            <a:off x="3432625" y="1924425"/>
            <a:ext cx="22014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000">
                <a:solidFill>
                  <a:schemeClr val="dk1"/>
                </a:solidFill>
                <a:latin typeface="Poppins Medium"/>
                <a:ea typeface="Poppins Medium"/>
                <a:cs typeface="Poppins Medium"/>
                <a:sym typeface="Poppins Medium"/>
              </a:rPr>
              <a:t>Demo time!</a:t>
            </a:r>
            <a:endParaRPr sz="2000">
              <a:solidFill>
                <a:schemeClr val="dk1"/>
              </a:solidFill>
              <a:latin typeface="Poppins Medium"/>
              <a:ea typeface="Poppins Medium"/>
              <a:cs typeface="Poppins Medium"/>
              <a:sym typeface="Poppins Medium"/>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59"/>
        <p:cNvGrpSpPr/>
        <p:nvPr/>
      </p:nvGrpSpPr>
      <p:grpSpPr>
        <a:xfrm>
          <a:off x="0" y="0"/>
          <a:ext cx="0" cy="0"/>
          <a:chOff x="0" y="0"/>
          <a:chExt cx="0" cy="0"/>
        </a:xfrm>
      </p:grpSpPr>
      <p:sp>
        <p:nvSpPr>
          <p:cNvPr id="660" name="Google Shape;660;p27"/>
          <p:cNvSpPr txBox="1">
            <a:spLocks noGrp="1"/>
          </p:cNvSpPr>
          <p:nvPr>
            <p:ph type="ctrTitle"/>
          </p:nvPr>
        </p:nvSpPr>
        <p:spPr>
          <a:xfrm>
            <a:off x="1562700" y="2063850"/>
            <a:ext cx="6018600" cy="1015800"/>
          </a:xfrm>
          <a:prstGeom prst="rect">
            <a:avLst/>
          </a:prstGeom>
          <a:noFill/>
          <a:ln>
            <a:noFill/>
          </a:ln>
        </p:spPr>
        <p:txBody>
          <a:bodyPr spcFirstLastPara="1" wrap="square" lIns="91425" tIns="91425" rIns="91425" bIns="91425" anchor="b" anchorCtr="0">
            <a:spAutoFit/>
          </a:bodyPr>
          <a:lstStyle/>
          <a:p>
            <a:pPr marL="0" lvl="0" indent="0" algn="ctr" rtl="0">
              <a:lnSpc>
                <a:spcPct val="75000"/>
              </a:lnSpc>
              <a:spcBef>
                <a:spcPts val="0"/>
              </a:spcBef>
              <a:spcAft>
                <a:spcPts val="0"/>
              </a:spcAft>
              <a:buSzPts val="7200"/>
              <a:buNone/>
            </a:pPr>
            <a:r>
              <a:rPr lang="en">
                <a:solidFill>
                  <a:schemeClr val="dk2"/>
                </a:solidFill>
              </a:rPr>
              <a:t>THANK YOU.</a:t>
            </a:r>
            <a:endParaRPr>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996BFF"/>
            </a:gs>
            <a:gs pos="46000">
              <a:schemeClr val="dk2"/>
            </a:gs>
            <a:gs pos="100000">
              <a:schemeClr val="lt2"/>
            </a:gs>
          </a:gsLst>
          <a:lin ang="8099331" scaled="0"/>
        </a:gradFill>
        <a:effectLst/>
      </p:bgPr>
    </p:bg>
    <p:spTree>
      <p:nvGrpSpPr>
        <p:cNvPr id="1" name="Shape 258"/>
        <p:cNvGrpSpPr/>
        <p:nvPr/>
      </p:nvGrpSpPr>
      <p:grpSpPr>
        <a:xfrm>
          <a:off x="0" y="0"/>
          <a:ext cx="0" cy="0"/>
          <a:chOff x="0" y="0"/>
          <a:chExt cx="0" cy="0"/>
        </a:xfrm>
      </p:grpSpPr>
      <p:sp>
        <p:nvSpPr>
          <p:cNvPr id="259" name="Google Shape;259;p3"/>
          <p:cNvSpPr txBox="1">
            <a:spLocks noGrp="1"/>
          </p:cNvSpPr>
          <p:nvPr>
            <p:ph type="body" idx="1"/>
          </p:nvPr>
        </p:nvSpPr>
        <p:spPr>
          <a:xfrm>
            <a:off x="523800" y="1905025"/>
            <a:ext cx="4577400" cy="27162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SzPts val="2000"/>
              <a:buNone/>
            </a:pPr>
            <a:r>
              <a:rPr lang="en" sz="1800" b="1"/>
              <a:t>Introduction</a:t>
            </a:r>
            <a:endParaRPr sz="1800" b="1"/>
          </a:p>
          <a:p>
            <a:pPr marL="0" lvl="0" indent="0" algn="l" rtl="0">
              <a:spcBef>
                <a:spcPts val="1200"/>
              </a:spcBef>
              <a:spcAft>
                <a:spcPts val="1200"/>
              </a:spcAft>
              <a:buNone/>
            </a:pPr>
            <a:r>
              <a:rPr lang="en" sz="1300" b="0">
                <a:solidFill>
                  <a:schemeClr val="dk1"/>
                </a:solidFill>
              </a:rPr>
              <a:t>Kubernetes is an extremely powerful cloud platform but it lacks a native, centralized log storage &amp; analysis backend. This makes analyzing your web app's logs for security threats difficult. Learn how to collect and analyze these logs with Fluentd and Graylog to strengthen your deployment's security posture!</a:t>
            </a:r>
            <a:endParaRPr sz="1800" b="0"/>
          </a:p>
        </p:txBody>
      </p:sp>
      <p:sp>
        <p:nvSpPr>
          <p:cNvPr id="260" name="Google Shape;260;p3"/>
          <p:cNvSpPr txBox="1">
            <a:spLocks noGrp="1"/>
          </p:cNvSpPr>
          <p:nvPr>
            <p:ph type="ctrTitle"/>
          </p:nvPr>
        </p:nvSpPr>
        <p:spPr>
          <a:xfrm>
            <a:off x="414675" y="456850"/>
            <a:ext cx="5210400" cy="1200600"/>
          </a:xfrm>
          <a:prstGeom prst="rect">
            <a:avLst/>
          </a:prstGeom>
          <a:noFill/>
          <a:ln>
            <a:noFill/>
          </a:ln>
        </p:spPr>
        <p:txBody>
          <a:bodyPr spcFirstLastPara="1" wrap="square" lIns="91425" tIns="91425" rIns="91425" bIns="91425" anchor="b" anchorCtr="0">
            <a:noAutofit/>
          </a:bodyPr>
          <a:lstStyle/>
          <a:p>
            <a:pPr marL="0" lvl="0" indent="0" algn="l" rtl="0">
              <a:lnSpc>
                <a:spcPct val="75000"/>
              </a:lnSpc>
              <a:spcBef>
                <a:spcPts val="0"/>
              </a:spcBef>
              <a:spcAft>
                <a:spcPts val="0"/>
              </a:spcAft>
              <a:buSzPts val="3000"/>
              <a:buNone/>
            </a:pPr>
            <a:r>
              <a:rPr lang="en" sz="3000"/>
              <a:t>Table of Contents</a:t>
            </a:r>
            <a:endParaRPr sz="3000"/>
          </a:p>
        </p:txBody>
      </p:sp>
      <p:sp>
        <p:nvSpPr>
          <p:cNvPr id="261" name="Google Shape;261;p3"/>
          <p:cNvSpPr txBox="1"/>
          <p:nvPr/>
        </p:nvSpPr>
        <p:spPr>
          <a:xfrm>
            <a:off x="6048700" y="774950"/>
            <a:ext cx="2580000" cy="40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chemeClr val="lt1"/>
                </a:solidFill>
                <a:latin typeface="Poppins"/>
                <a:ea typeface="Poppins"/>
                <a:cs typeface="Poppins"/>
                <a:sym typeface="Poppins"/>
              </a:rPr>
              <a:t>Introduction</a:t>
            </a:r>
            <a:r>
              <a:rPr lang="en" sz="1400" b="0" i="0" u="none" strike="noStrike" cap="none">
                <a:solidFill>
                  <a:schemeClr val="lt1"/>
                </a:solidFill>
                <a:latin typeface="Poppins"/>
                <a:ea typeface="Poppins"/>
                <a:cs typeface="Poppins"/>
                <a:sym typeface="Poppins"/>
              </a:rPr>
              <a:t>		       01</a:t>
            </a:r>
            <a:endParaRPr sz="1400" b="0" i="0" u="none" strike="noStrike" cap="none">
              <a:solidFill>
                <a:schemeClr val="lt1"/>
              </a:solidFill>
              <a:latin typeface="Poppins"/>
              <a:ea typeface="Poppins"/>
              <a:cs typeface="Poppins"/>
              <a:sym typeface="Poppins"/>
            </a:endParaRPr>
          </a:p>
        </p:txBody>
      </p:sp>
      <p:sp>
        <p:nvSpPr>
          <p:cNvPr id="262" name="Google Shape;262;p3"/>
          <p:cNvSpPr txBox="1"/>
          <p:nvPr/>
        </p:nvSpPr>
        <p:spPr>
          <a:xfrm>
            <a:off x="6048700" y="1265800"/>
            <a:ext cx="2580000" cy="40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chemeClr val="lt1"/>
                </a:solidFill>
                <a:latin typeface="Poppins"/>
                <a:ea typeface="Poppins"/>
                <a:cs typeface="Poppins"/>
                <a:sym typeface="Poppins"/>
              </a:rPr>
              <a:t>Logging in k8s</a:t>
            </a:r>
            <a:r>
              <a:rPr lang="en" sz="1400" b="0" i="0" u="none" strike="noStrike" cap="none">
                <a:solidFill>
                  <a:schemeClr val="lt1"/>
                </a:solidFill>
                <a:latin typeface="Poppins"/>
                <a:ea typeface="Poppins"/>
                <a:cs typeface="Poppins"/>
                <a:sym typeface="Poppins"/>
              </a:rPr>
              <a:t>		       02</a:t>
            </a:r>
            <a:endParaRPr sz="1400" b="0" i="0" u="none" strike="noStrike" cap="none">
              <a:solidFill>
                <a:schemeClr val="lt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Montserrat"/>
              <a:ea typeface="Montserrat"/>
              <a:cs typeface="Montserrat"/>
              <a:sym typeface="Montserrat"/>
            </a:endParaRPr>
          </a:p>
        </p:txBody>
      </p:sp>
      <p:sp>
        <p:nvSpPr>
          <p:cNvPr id="263" name="Google Shape;263;p3"/>
          <p:cNvSpPr txBox="1"/>
          <p:nvPr/>
        </p:nvSpPr>
        <p:spPr>
          <a:xfrm>
            <a:off x="6048700" y="1726450"/>
            <a:ext cx="2580000" cy="40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chemeClr val="lt1"/>
                </a:solidFill>
                <a:latin typeface="Poppins"/>
                <a:ea typeface="Poppins"/>
                <a:cs typeface="Poppins"/>
                <a:sym typeface="Poppins"/>
              </a:rPr>
              <a:t>The Problem	</a:t>
            </a:r>
            <a:r>
              <a:rPr lang="en" sz="1400" b="0" i="0" u="none" strike="noStrike" cap="none">
                <a:solidFill>
                  <a:schemeClr val="lt1"/>
                </a:solidFill>
                <a:latin typeface="Poppins"/>
                <a:ea typeface="Poppins"/>
                <a:cs typeface="Poppins"/>
                <a:sym typeface="Poppins"/>
              </a:rPr>
              <a:t>	       03</a:t>
            </a:r>
            <a:endParaRPr sz="1400" b="0" i="0" u="none" strike="noStrike" cap="none">
              <a:solidFill>
                <a:schemeClr val="lt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Montserrat"/>
              <a:ea typeface="Montserrat"/>
              <a:cs typeface="Montserrat"/>
              <a:sym typeface="Montserrat"/>
            </a:endParaRPr>
          </a:p>
        </p:txBody>
      </p:sp>
      <p:sp>
        <p:nvSpPr>
          <p:cNvPr id="264" name="Google Shape;264;p3"/>
          <p:cNvSpPr txBox="1"/>
          <p:nvPr/>
        </p:nvSpPr>
        <p:spPr>
          <a:xfrm>
            <a:off x="6048700" y="2187100"/>
            <a:ext cx="2580000" cy="40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chemeClr val="lt1"/>
                </a:solidFill>
                <a:latin typeface="Poppins"/>
                <a:ea typeface="Poppins"/>
                <a:cs typeface="Poppins"/>
                <a:sym typeface="Poppins"/>
              </a:rPr>
              <a:t>Potential Solutions</a:t>
            </a:r>
            <a:r>
              <a:rPr lang="en" sz="1400" b="0" i="0" u="none" strike="noStrike" cap="none">
                <a:solidFill>
                  <a:schemeClr val="lt1"/>
                </a:solidFill>
                <a:latin typeface="Poppins"/>
                <a:ea typeface="Poppins"/>
                <a:cs typeface="Poppins"/>
                <a:sym typeface="Poppins"/>
              </a:rPr>
              <a:t>	       04</a:t>
            </a:r>
            <a:endParaRPr sz="1400" b="0" i="0" u="none" strike="noStrike" cap="none">
              <a:solidFill>
                <a:schemeClr val="lt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Montserrat"/>
              <a:ea typeface="Montserrat"/>
              <a:cs typeface="Montserrat"/>
              <a:sym typeface="Montserrat"/>
            </a:endParaRPr>
          </a:p>
        </p:txBody>
      </p:sp>
      <p:sp>
        <p:nvSpPr>
          <p:cNvPr id="265" name="Google Shape;265;p3"/>
          <p:cNvSpPr txBox="1"/>
          <p:nvPr/>
        </p:nvSpPr>
        <p:spPr>
          <a:xfrm>
            <a:off x="6048700" y="2647750"/>
            <a:ext cx="2580000" cy="40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chemeClr val="lt1"/>
                </a:solidFill>
                <a:latin typeface="Poppins"/>
                <a:ea typeface="Poppins"/>
                <a:cs typeface="Poppins"/>
                <a:sym typeface="Poppins"/>
              </a:rPr>
              <a:t>Solution Overview</a:t>
            </a:r>
            <a:r>
              <a:rPr lang="en" sz="1400" b="0" i="0" u="none" strike="noStrike" cap="none">
                <a:solidFill>
                  <a:schemeClr val="lt1"/>
                </a:solidFill>
                <a:latin typeface="Poppins"/>
                <a:ea typeface="Poppins"/>
                <a:cs typeface="Poppins"/>
                <a:sym typeface="Poppins"/>
              </a:rPr>
              <a:t>	       05</a:t>
            </a:r>
            <a:endParaRPr sz="1400" b="0" i="0" u="none" strike="noStrike" cap="none">
              <a:solidFill>
                <a:schemeClr val="lt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Montserrat"/>
              <a:ea typeface="Montserrat"/>
              <a:cs typeface="Montserrat"/>
              <a:sym typeface="Montserrat"/>
            </a:endParaRPr>
          </a:p>
        </p:txBody>
      </p:sp>
      <p:sp>
        <p:nvSpPr>
          <p:cNvPr id="266" name="Google Shape;266;p3"/>
          <p:cNvSpPr txBox="1"/>
          <p:nvPr/>
        </p:nvSpPr>
        <p:spPr>
          <a:xfrm>
            <a:off x="6048700" y="3108400"/>
            <a:ext cx="2580000" cy="4002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
                <a:solidFill>
                  <a:schemeClr val="lt1"/>
                </a:solidFill>
                <a:latin typeface="Poppins"/>
                <a:ea typeface="Poppins"/>
                <a:cs typeface="Poppins"/>
                <a:sym typeface="Poppins"/>
              </a:rPr>
              <a:t>Demo</a:t>
            </a:r>
            <a:r>
              <a:rPr lang="en" sz="1400" b="0" i="0" u="none" strike="noStrike" cap="none">
                <a:solidFill>
                  <a:schemeClr val="lt1"/>
                </a:solidFill>
                <a:latin typeface="Poppins"/>
                <a:ea typeface="Poppins"/>
                <a:cs typeface="Poppins"/>
                <a:sym typeface="Poppins"/>
              </a:rPr>
              <a:t>			       06</a:t>
            </a:r>
            <a:endParaRPr sz="1400" b="0" i="0" u="none" strike="noStrike" cap="none">
              <a:solidFill>
                <a:schemeClr val="lt1"/>
              </a:solidFill>
              <a:latin typeface="Poppins"/>
              <a:ea typeface="Poppins"/>
              <a:cs typeface="Poppins"/>
              <a:sym typeface="Poppins"/>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Montserrat"/>
              <a:ea typeface="Montserrat"/>
              <a:cs typeface="Montserrat"/>
              <a:sym typeface="Montserrat"/>
            </a:endParaRPr>
          </a:p>
        </p:txBody>
      </p:sp>
      <p:sp>
        <p:nvSpPr>
          <p:cNvPr id="267" name="Google Shape;267;p3"/>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2</a:t>
            </a:fld>
            <a:endParaRPr/>
          </a:p>
        </p:txBody>
      </p:sp>
      <p:pic>
        <p:nvPicPr>
          <p:cNvPr id="268" name="Google Shape;268;p3"/>
          <p:cNvPicPr preferRelativeResize="0"/>
          <p:nvPr/>
        </p:nvPicPr>
        <p:blipFill rotWithShape="1">
          <a:blip r:embed="rId3">
            <a:alphaModFix/>
          </a:blip>
          <a:srcRect/>
          <a:stretch/>
        </p:blipFill>
        <p:spPr>
          <a:xfrm>
            <a:off x="6118875" y="3073100"/>
            <a:ext cx="2438300" cy="20319"/>
          </a:xfrm>
          <a:prstGeom prst="rect">
            <a:avLst/>
          </a:prstGeom>
          <a:noFill/>
          <a:ln>
            <a:noFill/>
          </a:ln>
        </p:spPr>
      </p:pic>
      <p:pic>
        <p:nvPicPr>
          <p:cNvPr id="269" name="Google Shape;269;p3"/>
          <p:cNvPicPr preferRelativeResize="0"/>
          <p:nvPr/>
        </p:nvPicPr>
        <p:blipFill rotWithShape="1">
          <a:blip r:embed="rId3">
            <a:alphaModFix/>
          </a:blip>
          <a:srcRect/>
          <a:stretch/>
        </p:blipFill>
        <p:spPr>
          <a:xfrm>
            <a:off x="6119775" y="2597050"/>
            <a:ext cx="2438300" cy="20319"/>
          </a:xfrm>
          <a:prstGeom prst="rect">
            <a:avLst/>
          </a:prstGeom>
          <a:noFill/>
          <a:ln>
            <a:noFill/>
          </a:ln>
        </p:spPr>
      </p:pic>
      <p:pic>
        <p:nvPicPr>
          <p:cNvPr id="270" name="Google Shape;270;p3"/>
          <p:cNvPicPr preferRelativeResize="0"/>
          <p:nvPr/>
        </p:nvPicPr>
        <p:blipFill rotWithShape="1">
          <a:blip r:embed="rId3">
            <a:alphaModFix/>
          </a:blip>
          <a:srcRect/>
          <a:stretch/>
        </p:blipFill>
        <p:spPr>
          <a:xfrm>
            <a:off x="6120225" y="2146475"/>
            <a:ext cx="2438300" cy="20319"/>
          </a:xfrm>
          <a:prstGeom prst="rect">
            <a:avLst/>
          </a:prstGeom>
          <a:noFill/>
          <a:ln>
            <a:noFill/>
          </a:ln>
        </p:spPr>
      </p:pic>
      <p:pic>
        <p:nvPicPr>
          <p:cNvPr id="271" name="Google Shape;271;p3"/>
          <p:cNvPicPr preferRelativeResize="0"/>
          <p:nvPr/>
        </p:nvPicPr>
        <p:blipFill rotWithShape="1">
          <a:blip r:embed="rId3">
            <a:alphaModFix/>
          </a:blip>
          <a:srcRect/>
          <a:stretch/>
        </p:blipFill>
        <p:spPr>
          <a:xfrm>
            <a:off x="6119325" y="1694500"/>
            <a:ext cx="2438300" cy="20319"/>
          </a:xfrm>
          <a:prstGeom prst="rect">
            <a:avLst/>
          </a:prstGeom>
          <a:noFill/>
          <a:ln>
            <a:noFill/>
          </a:ln>
        </p:spPr>
      </p:pic>
      <p:pic>
        <p:nvPicPr>
          <p:cNvPr id="272" name="Google Shape;272;p3"/>
          <p:cNvPicPr preferRelativeResize="0"/>
          <p:nvPr/>
        </p:nvPicPr>
        <p:blipFill rotWithShape="1">
          <a:blip r:embed="rId3">
            <a:alphaModFix/>
          </a:blip>
          <a:srcRect/>
          <a:stretch/>
        </p:blipFill>
        <p:spPr>
          <a:xfrm>
            <a:off x="6120225" y="1218450"/>
            <a:ext cx="2438300" cy="203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76"/>
        <p:cNvGrpSpPr/>
        <p:nvPr/>
      </p:nvGrpSpPr>
      <p:grpSpPr>
        <a:xfrm>
          <a:off x="0" y="0"/>
          <a:ext cx="0" cy="0"/>
          <a:chOff x="0" y="0"/>
          <a:chExt cx="0" cy="0"/>
        </a:xfrm>
      </p:grpSpPr>
      <p:sp>
        <p:nvSpPr>
          <p:cNvPr id="277" name="Google Shape;277;p4"/>
          <p:cNvSpPr txBox="1">
            <a:spLocks noGrp="1"/>
          </p:cNvSpPr>
          <p:nvPr>
            <p:ph type="title"/>
          </p:nvPr>
        </p:nvSpPr>
        <p:spPr>
          <a:xfrm>
            <a:off x="311700" y="1895063"/>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sz="4800" i="0"/>
              <a:t>Overview</a:t>
            </a:r>
            <a:endParaRPr sz="4800" i="0"/>
          </a:p>
        </p:txBody>
      </p:sp>
      <p:sp>
        <p:nvSpPr>
          <p:cNvPr id="278" name="Google Shape;278;p4"/>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3</a:t>
            </a:fld>
            <a:endParaRPr/>
          </a:p>
        </p:txBody>
      </p:sp>
      <p:sp>
        <p:nvSpPr>
          <p:cNvPr id="279" name="Google Shape;279;p4"/>
          <p:cNvSpPr txBox="1">
            <a:spLocks noGrp="1"/>
          </p:cNvSpPr>
          <p:nvPr>
            <p:ph type="subTitle" idx="4294967295"/>
          </p:nvPr>
        </p:nvSpPr>
        <p:spPr>
          <a:xfrm>
            <a:off x="2459550" y="4766875"/>
            <a:ext cx="42249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oppins"/>
                <a:ea typeface="Poppins"/>
                <a:cs typeface="Poppins"/>
                <a:sym typeface="Poppins"/>
              </a:rPr>
              <a:t>Demystifying Kubernetes for Security Analytics</a:t>
            </a:r>
            <a:r>
              <a:rPr lang="en" sz="1000" b="0" i="0" u="none" strike="noStrike" cap="none">
                <a:solidFill>
                  <a:schemeClr val="dk1"/>
                </a:solidFill>
                <a:latin typeface="Poppins"/>
                <a:ea typeface="Poppins"/>
                <a:cs typeface="Poppins"/>
                <a:sym typeface="Poppins"/>
              </a:rPr>
              <a:t>  |  </a:t>
            </a:r>
            <a:r>
              <a:rPr lang="en" sz="1000">
                <a:latin typeface="Poppins"/>
                <a:ea typeface="Poppins"/>
                <a:cs typeface="Poppins"/>
                <a:sym typeface="Poppins"/>
              </a:rPr>
              <a:t>The Problem</a:t>
            </a:r>
            <a:endParaRPr sz="1000" b="0" i="0" u="none" strike="noStrike" cap="none">
              <a:solidFill>
                <a:schemeClr val="dk1"/>
              </a:solidFill>
              <a:latin typeface="Poppins"/>
              <a:ea typeface="Poppins"/>
              <a:cs typeface="Poppins"/>
              <a:sym typeface="Poppins"/>
            </a:endParaRPr>
          </a:p>
          <a:p>
            <a:pPr marL="0" marR="0" lvl="0" indent="0" algn="ctr" rtl="0">
              <a:lnSpc>
                <a:spcPct val="150000"/>
              </a:lnSpc>
              <a:spcBef>
                <a:spcPts val="1200"/>
              </a:spcBef>
              <a:spcAft>
                <a:spcPts val="1200"/>
              </a:spcAft>
              <a:buClr>
                <a:schemeClr val="dk1"/>
              </a:buClr>
              <a:buSzPts val="2000"/>
              <a:buFont typeface="Poppins Medium"/>
              <a:buNone/>
            </a:pPr>
            <a:endParaRPr sz="1000" b="0" i="0" u="none" strike="noStrike" cap="none">
              <a:solidFill>
                <a:schemeClr val="dk1"/>
              </a:solidFill>
              <a:latin typeface="DM Sans Medium"/>
              <a:ea typeface="DM Sans Medium"/>
              <a:cs typeface="DM Sans Medium"/>
              <a:sym typeface="DM Sans Medi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996BFF"/>
            </a:gs>
            <a:gs pos="46000">
              <a:schemeClr val="dk2"/>
            </a:gs>
            <a:gs pos="100000">
              <a:schemeClr val="lt2"/>
            </a:gs>
          </a:gsLst>
          <a:lin ang="8099331" scaled="0"/>
        </a:gradFill>
        <a:effectLst/>
      </p:bgPr>
    </p:bg>
    <p:spTree>
      <p:nvGrpSpPr>
        <p:cNvPr id="1" name="Shape 283"/>
        <p:cNvGrpSpPr/>
        <p:nvPr/>
      </p:nvGrpSpPr>
      <p:grpSpPr>
        <a:xfrm>
          <a:off x="0" y="0"/>
          <a:ext cx="0" cy="0"/>
          <a:chOff x="0" y="0"/>
          <a:chExt cx="0" cy="0"/>
        </a:xfrm>
      </p:grpSpPr>
      <p:sp>
        <p:nvSpPr>
          <p:cNvPr id="284" name="Google Shape;284;g3000742907f_0_233"/>
          <p:cNvSpPr txBox="1">
            <a:spLocks noGrp="1"/>
          </p:cNvSpPr>
          <p:nvPr>
            <p:ph type="body" idx="1"/>
          </p:nvPr>
        </p:nvSpPr>
        <p:spPr>
          <a:xfrm>
            <a:off x="311700" y="1523475"/>
            <a:ext cx="3789300" cy="2889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a:t>Containers print app logs to stdout/stderr</a:t>
            </a:r>
            <a:endParaRPr/>
          </a:p>
          <a:p>
            <a:pPr marL="457200" lvl="0" indent="-355600" algn="l" rtl="0">
              <a:lnSpc>
                <a:spcPct val="115000"/>
              </a:lnSpc>
              <a:spcBef>
                <a:spcPts val="0"/>
              </a:spcBef>
              <a:spcAft>
                <a:spcPts val="0"/>
              </a:spcAft>
              <a:buSzPts val="2000"/>
              <a:buChar char="●"/>
            </a:pPr>
            <a:r>
              <a:rPr lang="en"/>
              <a:t>Pods read container stdout/stderr</a:t>
            </a:r>
            <a:endParaRPr/>
          </a:p>
          <a:p>
            <a:pPr marL="457200" lvl="0" indent="-355600" algn="l" rtl="0">
              <a:lnSpc>
                <a:spcPct val="115000"/>
              </a:lnSpc>
              <a:spcBef>
                <a:spcPts val="0"/>
              </a:spcBef>
              <a:spcAft>
                <a:spcPts val="0"/>
              </a:spcAft>
              <a:buSzPts val="2000"/>
              <a:buChar char="●"/>
            </a:pPr>
            <a:r>
              <a:rPr lang="en"/>
              <a:t>Pod logs accessed via k8s API (`kubectl logs`)</a:t>
            </a:r>
            <a:endParaRPr/>
          </a:p>
          <a:p>
            <a:pPr marL="457200" lvl="0" indent="-355600" algn="l" rtl="0">
              <a:lnSpc>
                <a:spcPct val="115000"/>
              </a:lnSpc>
              <a:spcBef>
                <a:spcPts val="0"/>
              </a:spcBef>
              <a:spcAft>
                <a:spcPts val="0"/>
              </a:spcAft>
              <a:buSzPts val="2000"/>
              <a:buChar char="●"/>
            </a:pPr>
            <a:r>
              <a:rPr lang="en"/>
              <a:t>/var/log/pods/*.log</a:t>
            </a:r>
            <a:endParaRPr/>
          </a:p>
        </p:txBody>
      </p:sp>
      <p:sp>
        <p:nvSpPr>
          <p:cNvPr id="285" name="Google Shape;285;g3000742907f_0_233"/>
          <p:cNvSpPr txBox="1">
            <a:spLocks noGrp="1"/>
          </p:cNvSpPr>
          <p:nvPr>
            <p:ph type="sldNum" idx="12"/>
          </p:nvPr>
        </p:nvSpPr>
        <p:spPr>
          <a:xfrm>
            <a:off x="8472458" y="4739417"/>
            <a:ext cx="548700" cy="338700"/>
          </a:xfrm>
          <a:prstGeom prst="rect">
            <a:avLst/>
          </a:prstGeom>
          <a:noFill/>
          <a:ln>
            <a:noFill/>
          </a:ln>
        </p:spPr>
        <p:txBody>
          <a:bodyPr spcFirstLastPara="1" wrap="square" lIns="91425" tIns="91425" rIns="91425" bIns="91425" anchor="ctr" anchorCtr="0">
            <a:spAutoFit/>
          </a:bodyPr>
          <a:lstStyle/>
          <a:p>
            <a:pPr marL="0" lvl="0" indent="0" algn="r" rtl="0">
              <a:lnSpc>
                <a:spcPct val="100000"/>
              </a:lnSpc>
              <a:spcBef>
                <a:spcPts val="0"/>
              </a:spcBef>
              <a:spcAft>
                <a:spcPts val="0"/>
              </a:spcAft>
              <a:buSzPts val="1000"/>
              <a:buNone/>
            </a:pPr>
            <a:fld id="{00000000-1234-1234-1234-123412341234}" type="slidenum">
              <a:rPr lang="en"/>
              <a:t>4</a:t>
            </a:fld>
            <a:endParaRPr/>
          </a:p>
        </p:txBody>
      </p:sp>
      <p:sp>
        <p:nvSpPr>
          <p:cNvPr id="286" name="Google Shape;286;g3000742907f_0_233"/>
          <p:cNvSpPr txBox="1">
            <a:spLocks noGrp="1"/>
          </p:cNvSpPr>
          <p:nvPr>
            <p:ph type="title" idx="4"/>
          </p:nvPr>
        </p:nvSpPr>
        <p:spPr>
          <a:xfrm>
            <a:off x="275400" y="429000"/>
            <a:ext cx="6672300" cy="39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Logging in Kubernetes</a:t>
            </a:r>
            <a:endParaRPr/>
          </a:p>
        </p:txBody>
      </p:sp>
      <p:sp>
        <p:nvSpPr>
          <p:cNvPr id="287" name="Google Shape;287;g3000742907f_0_233"/>
          <p:cNvSpPr txBox="1">
            <a:spLocks noGrp="1"/>
          </p:cNvSpPr>
          <p:nvPr>
            <p:ph type="subTitle" idx="4294967295"/>
          </p:nvPr>
        </p:nvSpPr>
        <p:spPr>
          <a:xfrm>
            <a:off x="2459550" y="4766875"/>
            <a:ext cx="42249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oppins"/>
                <a:ea typeface="Poppins"/>
                <a:cs typeface="Poppins"/>
                <a:sym typeface="Poppins"/>
              </a:rPr>
              <a:t>Demystifying Kubernetes for Security Analytics</a:t>
            </a:r>
            <a:r>
              <a:rPr lang="en" sz="1000" b="0" i="0" u="none" strike="noStrike" cap="none">
                <a:solidFill>
                  <a:schemeClr val="dk1"/>
                </a:solidFill>
                <a:latin typeface="Poppins"/>
                <a:ea typeface="Poppins"/>
                <a:cs typeface="Poppins"/>
                <a:sym typeface="Poppins"/>
              </a:rPr>
              <a:t>  |  </a:t>
            </a:r>
            <a:r>
              <a:rPr lang="en" sz="1000">
                <a:latin typeface="Poppins"/>
                <a:ea typeface="Poppins"/>
                <a:cs typeface="Poppins"/>
                <a:sym typeface="Poppins"/>
              </a:rPr>
              <a:t>The Problem</a:t>
            </a:r>
            <a:endParaRPr sz="1000" b="0" i="0" u="none" strike="noStrike" cap="none">
              <a:solidFill>
                <a:schemeClr val="dk1"/>
              </a:solidFill>
              <a:latin typeface="Poppins"/>
              <a:ea typeface="Poppins"/>
              <a:cs typeface="Poppins"/>
              <a:sym typeface="Poppins"/>
            </a:endParaRPr>
          </a:p>
          <a:p>
            <a:pPr marL="0" marR="0" lvl="0" indent="0" algn="ctr" rtl="0">
              <a:lnSpc>
                <a:spcPct val="150000"/>
              </a:lnSpc>
              <a:spcBef>
                <a:spcPts val="1200"/>
              </a:spcBef>
              <a:spcAft>
                <a:spcPts val="1200"/>
              </a:spcAft>
              <a:buClr>
                <a:schemeClr val="dk1"/>
              </a:buClr>
              <a:buSzPts val="2000"/>
              <a:buFont typeface="Poppins Medium"/>
              <a:buNone/>
            </a:pPr>
            <a:endParaRPr sz="1000" b="0" i="0" u="none" strike="noStrike" cap="none">
              <a:solidFill>
                <a:schemeClr val="dk1"/>
              </a:solidFill>
              <a:latin typeface="DM Sans Medium"/>
              <a:ea typeface="DM Sans Medium"/>
              <a:cs typeface="DM Sans Medium"/>
              <a:sym typeface="DM Sans Medium"/>
            </a:endParaRPr>
          </a:p>
        </p:txBody>
      </p:sp>
      <p:pic>
        <p:nvPicPr>
          <p:cNvPr id="288" name="Google Shape;288;g3000742907f_0_233"/>
          <p:cNvPicPr preferRelativeResize="0"/>
          <p:nvPr/>
        </p:nvPicPr>
        <p:blipFill>
          <a:blip r:embed="rId3">
            <a:alphaModFix/>
          </a:blip>
          <a:stretch>
            <a:fillRect/>
          </a:stretch>
        </p:blipFill>
        <p:spPr>
          <a:xfrm>
            <a:off x="4548150" y="1229850"/>
            <a:ext cx="4473000" cy="26838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292"/>
        <p:cNvGrpSpPr/>
        <p:nvPr/>
      </p:nvGrpSpPr>
      <p:grpSpPr>
        <a:xfrm>
          <a:off x="0" y="0"/>
          <a:ext cx="0" cy="0"/>
          <a:chOff x="0" y="0"/>
          <a:chExt cx="0" cy="0"/>
        </a:xfrm>
      </p:grpSpPr>
      <p:sp>
        <p:nvSpPr>
          <p:cNvPr id="293" name="Google Shape;293;g3000742907f_0_227"/>
          <p:cNvSpPr txBox="1">
            <a:spLocks noGrp="1"/>
          </p:cNvSpPr>
          <p:nvPr>
            <p:ph type="title"/>
          </p:nvPr>
        </p:nvSpPr>
        <p:spPr>
          <a:xfrm>
            <a:off x="311700" y="1895063"/>
            <a:ext cx="8520600" cy="8418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6000"/>
              <a:buNone/>
            </a:pPr>
            <a:r>
              <a:rPr lang="en" sz="4800" i="0"/>
              <a:t>The Problem</a:t>
            </a:r>
            <a:endParaRPr sz="4800" i="0"/>
          </a:p>
        </p:txBody>
      </p:sp>
      <p:sp>
        <p:nvSpPr>
          <p:cNvPr id="294" name="Google Shape;294;g3000742907f_0_227"/>
          <p:cNvSpPr txBox="1">
            <a:spLocks noGrp="1"/>
          </p:cNvSpPr>
          <p:nvPr>
            <p:ph type="sldNum" idx="12"/>
          </p:nvPr>
        </p:nvSpPr>
        <p:spPr>
          <a:xfrm>
            <a:off x="8472458" y="4739417"/>
            <a:ext cx="548700" cy="393600"/>
          </a:xfrm>
          <a:prstGeom prst="rect">
            <a:avLst/>
          </a:prstGeom>
          <a:noFill/>
          <a:ln>
            <a:noFill/>
          </a:ln>
        </p:spPr>
        <p:txBody>
          <a:bodyPr spcFirstLastPara="1" wrap="square" lIns="91425" tIns="91425" rIns="91425" bIns="91425" anchor="ctr" anchorCtr="0">
            <a:normAutofit/>
          </a:bodyPr>
          <a:lstStyle/>
          <a:p>
            <a:pPr marL="0" lvl="0" indent="0" algn="r" rtl="0">
              <a:lnSpc>
                <a:spcPct val="100000"/>
              </a:lnSpc>
              <a:spcBef>
                <a:spcPts val="0"/>
              </a:spcBef>
              <a:spcAft>
                <a:spcPts val="0"/>
              </a:spcAft>
              <a:buSzPts val="1000"/>
              <a:buNone/>
            </a:pPr>
            <a:fld id="{00000000-1234-1234-1234-123412341234}" type="slidenum">
              <a:rPr lang="en"/>
              <a:t>5</a:t>
            </a:fld>
            <a:endParaRPr/>
          </a:p>
        </p:txBody>
      </p:sp>
      <p:sp>
        <p:nvSpPr>
          <p:cNvPr id="295" name="Google Shape;295;g3000742907f_0_227"/>
          <p:cNvSpPr txBox="1">
            <a:spLocks noGrp="1"/>
          </p:cNvSpPr>
          <p:nvPr>
            <p:ph type="subTitle" idx="4294967295"/>
          </p:nvPr>
        </p:nvSpPr>
        <p:spPr>
          <a:xfrm>
            <a:off x="2459550" y="4766875"/>
            <a:ext cx="42249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oppins"/>
                <a:ea typeface="Poppins"/>
                <a:cs typeface="Poppins"/>
                <a:sym typeface="Poppins"/>
              </a:rPr>
              <a:t>Demystifying Kubernetes for Security Analytics</a:t>
            </a:r>
            <a:r>
              <a:rPr lang="en" sz="1000" b="0" i="0" u="none" strike="noStrike" cap="none">
                <a:solidFill>
                  <a:schemeClr val="dk1"/>
                </a:solidFill>
                <a:latin typeface="Poppins"/>
                <a:ea typeface="Poppins"/>
                <a:cs typeface="Poppins"/>
                <a:sym typeface="Poppins"/>
              </a:rPr>
              <a:t>  |  </a:t>
            </a:r>
            <a:r>
              <a:rPr lang="en" sz="1000">
                <a:latin typeface="Poppins"/>
                <a:ea typeface="Poppins"/>
                <a:cs typeface="Poppins"/>
                <a:sym typeface="Poppins"/>
              </a:rPr>
              <a:t>The Problem</a:t>
            </a:r>
            <a:endParaRPr sz="1000" b="0" i="0" u="none" strike="noStrike" cap="none">
              <a:solidFill>
                <a:schemeClr val="dk1"/>
              </a:solidFill>
              <a:latin typeface="Poppins"/>
              <a:ea typeface="Poppins"/>
              <a:cs typeface="Poppins"/>
              <a:sym typeface="Poppins"/>
            </a:endParaRPr>
          </a:p>
          <a:p>
            <a:pPr marL="0" marR="0" lvl="0" indent="0" algn="ctr" rtl="0">
              <a:lnSpc>
                <a:spcPct val="150000"/>
              </a:lnSpc>
              <a:spcBef>
                <a:spcPts val="1200"/>
              </a:spcBef>
              <a:spcAft>
                <a:spcPts val="1200"/>
              </a:spcAft>
              <a:buClr>
                <a:schemeClr val="dk1"/>
              </a:buClr>
              <a:buSzPts val="2000"/>
              <a:buFont typeface="Poppins Medium"/>
              <a:buNone/>
            </a:pPr>
            <a:endParaRPr sz="1000" b="0" i="0" u="none" strike="noStrike" cap="none">
              <a:solidFill>
                <a:schemeClr val="dk1"/>
              </a:solidFill>
              <a:latin typeface="DM Sans Medium"/>
              <a:ea typeface="DM Sans Medium"/>
              <a:cs typeface="DM Sans Medium"/>
              <a:sym typeface="DM Sans Medi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996BFF"/>
            </a:gs>
            <a:gs pos="46000">
              <a:schemeClr val="dk2"/>
            </a:gs>
            <a:gs pos="100000">
              <a:schemeClr val="lt2"/>
            </a:gs>
          </a:gsLst>
          <a:lin ang="8099331" scaled="0"/>
        </a:gradFill>
        <a:effectLst/>
      </p:bgPr>
    </p:bg>
    <p:spTree>
      <p:nvGrpSpPr>
        <p:cNvPr id="1" name="Shape 299"/>
        <p:cNvGrpSpPr/>
        <p:nvPr/>
      </p:nvGrpSpPr>
      <p:grpSpPr>
        <a:xfrm>
          <a:off x="0" y="0"/>
          <a:ext cx="0" cy="0"/>
          <a:chOff x="0" y="0"/>
          <a:chExt cx="0" cy="0"/>
        </a:xfrm>
      </p:grpSpPr>
      <p:sp>
        <p:nvSpPr>
          <p:cNvPr id="300" name="Google Shape;300;p6"/>
          <p:cNvSpPr txBox="1">
            <a:spLocks noGrp="1"/>
          </p:cNvSpPr>
          <p:nvPr>
            <p:ph type="sldNum" idx="12"/>
          </p:nvPr>
        </p:nvSpPr>
        <p:spPr>
          <a:xfrm>
            <a:off x="8472458" y="4739417"/>
            <a:ext cx="548700" cy="338700"/>
          </a:xfrm>
          <a:prstGeom prst="rect">
            <a:avLst/>
          </a:prstGeom>
          <a:noFill/>
          <a:ln>
            <a:noFill/>
          </a:ln>
        </p:spPr>
        <p:txBody>
          <a:bodyPr spcFirstLastPara="1" wrap="square" lIns="91425" tIns="91425" rIns="91425" bIns="91425" anchor="ctr" anchorCtr="0">
            <a:spAutoFit/>
          </a:bodyPr>
          <a:lstStyle/>
          <a:p>
            <a:pPr marL="0" lvl="0" indent="0" algn="r" rtl="0">
              <a:lnSpc>
                <a:spcPct val="100000"/>
              </a:lnSpc>
              <a:spcBef>
                <a:spcPts val="0"/>
              </a:spcBef>
              <a:spcAft>
                <a:spcPts val="0"/>
              </a:spcAft>
              <a:buSzPts val="1000"/>
              <a:buNone/>
            </a:pPr>
            <a:fld id="{00000000-1234-1234-1234-123412341234}" type="slidenum">
              <a:rPr lang="en"/>
              <a:t>6</a:t>
            </a:fld>
            <a:endParaRPr/>
          </a:p>
        </p:txBody>
      </p:sp>
      <p:sp>
        <p:nvSpPr>
          <p:cNvPr id="301" name="Google Shape;301;p6"/>
          <p:cNvSpPr txBox="1">
            <a:spLocks noGrp="1"/>
          </p:cNvSpPr>
          <p:nvPr>
            <p:ph type="title" idx="2"/>
          </p:nvPr>
        </p:nvSpPr>
        <p:spPr>
          <a:xfrm>
            <a:off x="275400" y="429000"/>
            <a:ext cx="6138600" cy="39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Problems</a:t>
            </a:r>
            <a:endParaRPr/>
          </a:p>
        </p:txBody>
      </p:sp>
      <p:sp>
        <p:nvSpPr>
          <p:cNvPr id="302" name="Google Shape;302;p6"/>
          <p:cNvSpPr txBox="1">
            <a:spLocks noGrp="1"/>
          </p:cNvSpPr>
          <p:nvPr>
            <p:ph type="body" idx="3"/>
          </p:nvPr>
        </p:nvSpPr>
        <p:spPr>
          <a:xfrm>
            <a:off x="2270100" y="1229400"/>
            <a:ext cx="5277600" cy="4530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1200"/>
              </a:spcAft>
              <a:buSzPts val="2000"/>
              <a:buNone/>
            </a:pPr>
            <a:r>
              <a:rPr lang="en" sz="1800"/>
              <a:t>No native cluster-level logging</a:t>
            </a:r>
            <a:endParaRPr sz="1800"/>
          </a:p>
        </p:txBody>
      </p:sp>
      <p:sp>
        <p:nvSpPr>
          <p:cNvPr id="303" name="Google Shape;303;p6"/>
          <p:cNvSpPr txBox="1">
            <a:spLocks noGrp="1"/>
          </p:cNvSpPr>
          <p:nvPr>
            <p:ph type="body" idx="4"/>
          </p:nvPr>
        </p:nvSpPr>
        <p:spPr>
          <a:xfrm>
            <a:off x="2270100" y="2446688"/>
            <a:ext cx="5277600" cy="4530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1200"/>
              </a:spcAft>
              <a:buSzPts val="2000"/>
              <a:buNone/>
            </a:pPr>
            <a:r>
              <a:rPr lang="en" sz="1800"/>
              <a:t>No pod? No logs!</a:t>
            </a:r>
            <a:endParaRPr sz="1800"/>
          </a:p>
        </p:txBody>
      </p:sp>
      <p:sp>
        <p:nvSpPr>
          <p:cNvPr id="304" name="Google Shape;304;p6"/>
          <p:cNvSpPr txBox="1">
            <a:spLocks noGrp="1"/>
          </p:cNvSpPr>
          <p:nvPr>
            <p:ph type="body" idx="5"/>
          </p:nvPr>
        </p:nvSpPr>
        <p:spPr>
          <a:xfrm>
            <a:off x="2270100" y="3632700"/>
            <a:ext cx="5277600" cy="453000"/>
          </a:xfrm>
          <a:prstGeom prst="rect">
            <a:avLst/>
          </a:prstGeom>
          <a:noFill/>
          <a:ln>
            <a:noFill/>
          </a:ln>
        </p:spPr>
        <p:txBody>
          <a:bodyPr spcFirstLastPara="1" wrap="square" lIns="91425" tIns="91425" rIns="91425" bIns="91425" anchor="t" anchorCtr="0">
            <a:noAutofit/>
          </a:bodyPr>
          <a:lstStyle/>
          <a:p>
            <a:pPr marL="0" lvl="0" indent="0" algn="ctr" rtl="0">
              <a:lnSpc>
                <a:spcPct val="150000"/>
              </a:lnSpc>
              <a:spcBef>
                <a:spcPts val="0"/>
              </a:spcBef>
              <a:spcAft>
                <a:spcPts val="1200"/>
              </a:spcAft>
              <a:buSzPts val="2000"/>
              <a:buNone/>
            </a:pPr>
            <a:r>
              <a:rPr lang="en" sz="1800"/>
              <a:t>No app analytics </a:t>
            </a:r>
            <a:endParaRPr sz="1800"/>
          </a:p>
        </p:txBody>
      </p:sp>
      <p:sp>
        <p:nvSpPr>
          <p:cNvPr id="305" name="Google Shape;305;p6"/>
          <p:cNvSpPr txBox="1">
            <a:spLocks noGrp="1"/>
          </p:cNvSpPr>
          <p:nvPr>
            <p:ph type="subTitle" idx="4294967295"/>
          </p:nvPr>
        </p:nvSpPr>
        <p:spPr>
          <a:xfrm>
            <a:off x="2459550" y="4766875"/>
            <a:ext cx="42249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oppins"/>
                <a:ea typeface="Poppins"/>
                <a:cs typeface="Poppins"/>
                <a:sym typeface="Poppins"/>
              </a:rPr>
              <a:t>Manual log analysis is so 90’s, dawg…</a:t>
            </a:r>
            <a:endParaRPr sz="1000" b="0" i="0" u="none" strike="noStrike" cap="none">
              <a:solidFill>
                <a:schemeClr val="dk1"/>
              </a:solidFill>
              <a:latin typeface="Poppins"/>
              <a:ea typeface="Poppins"/>
              <a:cs typeface="Poppins"/>
              <a:sym typeface="Poppins"/>
            </a:endParaRPr>
          </a:p>
          <a:p>
            <a:pPr marL="0" marR="0" lvl="0" indent="0" algn="ctr" rtl="0">
              <a:lnSpc>
                <a:spcPct val="150000"/>
              </a:lnSpc>
              <a:spcBef>
                <a:spcPts val="1200"/>
              </a:spcBef>
              <a:spcAft>
                <a:spcPts val="1200"/>
              </a:spcAft>
              <a:buClr>
                <a:schemeClr val="dk1"/>
              </a:buClr>
              <a:buSzPts val="2000"/>
              <a:buFont typeface="Poppins Medium"/>
              <a:buNone/>
            </a:pPr>
            <a:endParaRPr sz="1000" b="0" i="0" u="none" strike="noStrike" cap="none">
              <a:solidFill>
                <a:schemeClr val="dk1"/>
              </a:solidFill>
              <a:latin typeface="DM Sans Medium"/>
              <a:ea typeface="DM Sans Medium"/>
              <a:cs typeface="DM Sans Medium"/>
              <a:sym typeface="DM Sans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9"/>
          <p:cNvSpPr txBox="1">
            <a:spLocks noGrp="1"/>
          </p:cNvSpPr>
          <p:nvPr>
            <p:ph type="body" idx="1"/>
          </p:nvPr>
        </p:nvSpPr>
        <p:spPr>
          <a:xfrm>
            <a:off x="311700" y="1523475"/>
            <a:ext cx="3340800" cy="28896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1200"/>
              </a:spcAft>
              <a:buNone/>
            </a:pPr>
            <a:r>
              <a:rPr lang="en" b="1">
                <a:latin typeface="Poppins"/>
                <a:ea typeface="Poppins"/>
                <a:cs typeface="Poppins"/>
                <a:sym typeface="Poppins"/>
              </a:rPr>
              <a:t>Build log export directly into your application.</a:t>
            </a:r>
            <a:endParaRPr b="1">
              <a:latin typeface="Poppins"/>
              <a:ea typeface="Poppins"/>
              <a:cs typeface="Poppins"/>
              <a:sym typeface="Poppins"/>
            </a:endParaRPr>
          </a:p>
        </p:txBody>
      </p:sp>
      <p:sp>
        <p:nvSpPr>
          <p:cNvPr id="311" name="Google Shape;311;p9"/>
          <p:cNvSpPr txBox="1">
            <a:spLocks noGrp="1"/>
          </p:cNvSpPr>
          <p:nvPr>
            <p:ph type="subTitle" idx="3"/>
          </p:nvPr>
        </p:nvSpPr>
        <p:spPr>
          <a:xfrm>
            <a:off x="3367900" y="4743225"/>
            <a:ext cx="2414400" cy="3387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1200"/>
              </a:spcAft>
              <a:buClr>
                <a:schemeClr val="dk1"/>
              </a:buClr>
              <a:buSzPts val="1100"/>
              <a:buFont typeface="Arial"/>
              <a:buNone/>
            </a:pPr>
            <a:r>
              <a:rPr lang="en"/>
              <a:t>SECTION NAME</a:t>
            </a:r>
            <a:endParaRPr/>
          </a:p>
        </p:txBody>
      </p:sp>
      <p:sp>
        <p:nvSpPr>
          <p:cNvPr id="312" name="Google Shape;312;p9"/>
          <p:cNvSpPr txBox="1">
            <a:spLocks noGrp="1"/>
          </p:cNvSpPr>
          <p:nvPr>
            <p:ph type="body" idx="2"/>
          </p:nvPr>
        </p:nvSpPr>
        <p:spPr>
          <a:xfrm>
            <a:off x="4154225" y="1523475"/>
            <a:ext cx="3863100" cy="28896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800"/>
              </a:spcBef>
              <a:spcAft>
                <a:spcPts val="0"/>
              </a:spcAft>
              <a:buSzPts val="1600"/>
              <a:buChar char="●"/>
            </a:pPr>
            <a:r>
              <a:rPr lang="en" sz="1600"/>
              <a:t>Too bespoke, different for every app</a:t>
            </a:r>
            <a:endParaRPr sz="1600"/>
          </a:p>
          <a:p>
            <a:pPr marL="457200" lvl="0" indent="-330200" algn="l" rtl="0">
              <a:lnSpc>
                <a:spcPct val="115000"/>
              </a:lnSpc>
              <a:spcBef>
                <a:spcPts val="800"/>
              </a:spcBef>
              <a:spcAft>
                <a:spcPts val="0"/>
              </a:spcAft>
              <a:buSzPts val="1600"/>
              <a:buChar char="●"/>
            </a:pPr>
            <a:r>
              <a:rPr lang="en" sz="1600"/>
              <a:t>Expertise required</a:t>
            </a:r>
            <a:endParaRPr sz="1600"/>
          </a:p>
          <a:p>
            <a:pPr marL="457200" lvl="0" indent="-330200" algn="l" rtl="0">
              <a:lnSpc>
                <a:spcPct val="115000"/>
              </a:lnSpc>
              <a:spcBef>
                <a:spcPts val="800"/>
              </a:spcBef>
              <a:spcAft>
                <a:spcPts val="800"/>
              </a:spcAft>
              <a:buSzPts val="1600"/>
              <a:buChar char="●"/>
            </a:pPr>
            <a:r>
              <a:rPr lang="en" sz="1600"/>
              <a:t>Changes to container images might break support</a:t>
            </a:r>
            <a:endParaRPr sz="1600"/>
          </a:p>
        </p:txBody>
      </p:sp>
      <p:sp>
        <p:nvSpPr>
          <p:cNvPr id="313" name="Google Shape;313;p9"/>
          <p:cNvSpPr txBox="1">
            <a:spLocks noGrp="1"/>
          </p:cNvSpPr>
          <p:nvPr>
            <p:ph type="sldNum" idx="12"/>
          </p:nvPr>
        </p:nvSpPr>
        <p:spPr>
          <a:xfrm>
            <a:off x="8472458" y="4739417"/>
            <a:ext cx="548700" cy="338700"/>
          </a:xfrm>
          <a:prstGeom prst="rect">
            <a:avLst/>
          </a:prstGeom>
          <a:noFill/>
          <a:ln>
            <a:noFill/>
          </a:ln>
        </p:spPr>
        <p:txBody>
          <a:bodyPr spcFirstLastPara="1" wrap="square" lIns="91425" tIns="91425" rIns="91425" bIns="91425" anchor="ctr" anchorCtr="0">
            <a:spAutoFit/>
          </a:bodyPr>
          <a:lstStyle/>
          <a:p>
            <a:pPr marL="0" lvl="0" indent="0" algn="r" rtl="0">
              <a:lnSpc>
                <a:spcPct val="100000"/>
              </a:lnSpc>
              <a:spcBef>
                <a:spcPts val="0"/>
              </a:spcBef>
              <a:spcAft>
                <a:spcPts val="0"/>
              </a:spcAft>
              <a:buSzPts val="1000"/>
              <a:buNone/>
            </a:pPr>
            <a:fld id="{00000000-1234-1234-1234-123412341234}" type="slidenum">
              <a:rPr lang="en"/>
              <a:t>7</a:t>
            </a:fld>
            <a:endParaRPr/>
          </a:p>
        </p:txBody>
      </p:sp>
      <p:sp>
        <p:nvSpPr>
          <p:cNvPr id="314" name="Google Shape;314;p9"/>
          <p:cNvSpPr txBox="1">
            <a:spLocks noGrp="1"/>
          </p:cNvSpPr>
          <p:nvPr>
            <p:ph type="title" idx="4"/>
          </p:nvPr>
        </p:nvSpPr>
        <p:spPr>
          <a:xfrm>
            <a:off x="275400" y="429000"/>
            <a:ext cx="6651900" cy="39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Potential Solution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g3000742907f_0_253"/>
          <p:cNvSpPr txBox="1">
            <a:spLocks noGrp="1"/>
          </p:cNvSpPr>
          <p:nvPr>
            <p:ph type="body" idx="1"/>
          </p:nvPr>
        </p:nvSpPr>
        <p:spPr>
          <a:xfrm>
            <a:off x="311700" y="1523475"/>
            <a:ext cx="3340800" cy="2889600"/>
          </a:xfrm>
          <a:prstGeom prst="rect">
            <a:avLst/>
          </a:prstGeom>
          <a:noFill/>
          <a:ln>
            <a:noFill/>
          </a:ln>
        </p:spPr>
        <p:txBody>
          <a:bodyPr spcFirstLastPara="1" wrap="square" lIns="91425" tIns="91425" rIns="91425" bIns="91425" anchor="t" anchorCtr="0">
            <a:noAutofit/>
          </a:bodyPr>
          <a:lstStyle/>
          <a:p>
            <a:pPr marL="0" lvl="0" indent="0" algn="l" rtl="0">
              <a:spcBef>
                <a:spcPts val="1200"/>
              </a:spcBef>
              <a:spcAft>
                <a:spcPts val="1200"/>
              </a:spcAft>
              <a:buNone/>
            </a:pPr>
            <a:r>
              <a:rPr lang="en" b="1">
                <a:latin typeface="Poppins"/>
                <a:ea typeface="Poppins"/>
                <a:cs typeface="Poppins"/>
                <a:sym typeface="Poppins"/>
              </a:rPr>
              <a:t>Use host-level log aggregation (e.g. filebeat, syslog-ng)</a:t>
            </a:r>
            <a:endParaRPr b="1">
              <a:latin typeface="Poppins"/>
              <a:ea typeface="Poppins"/>
              <a:cs typeface="Poppins"/>
              <a:sym typeface="Poppins"/>
            </a:endParaRPr>
          </a:p>
        </p:txBody>
      </p:sp>
      <p:sp>
        <p:nvSpPr>
          <p:cNvPr id="320" name="Google Shape;320;g3000742907f_0_253"/>
          <p:cNvSpPr txBox="1">
            <a:spLocks noGrp="1"/>
          </p:cNvSpPr>
          <p:nvPr>
            <p:ph type="subTitle" idx="3"/>
          </p:nvPr>
        </p:nvSpPr>
        <p:spPr>
          <a:xfrm>
            <a:off x="3367900" y="4743225"/>
            <a:ext cx="2414400" cy="338700"/>
          </a:xfrm>
          <a:prstGeom prst="rect">
            <a:avLst/>
          </a:prstGeom>
          <a:noFill/>
          <a:ln>
            <a:noFill/>
          </a:ln>
        </p:spPr>
        <p:txBody>
          <a:bodyPr spcFirstLastPara="1" wrap="square" lIns="91425" tIns="91425" rIns="91425" bIns="91425" anchor="t" anchorCtr="0">
            <a:spAutoFit/>
          </a:bodyPr>
          <a:lstStyle/>
          <a:p>
            <a:pPr marL="0" lvl="0" indent="0" algn="ctr" rtl="0">
              <a:lnSpc>
                <a:spcPct val="150000"/>
              </a:lnSpc>
              <a:spcBef>
                <a:spcPts val="0"/>
              </a:spcBef>
              <a:spcAft>
                <a:spcPts val="1200"/>
              </a:spcAft>
              <a:buClr>
                <a:schemeClr val="dk1"/>
              </a:buClr>
              <a:buSzPts val="1100"/>
              <a:buFont typeface="Arial"/>
              <a:buNone/>
            </a:pPr>
            <a:r>
              <a:rPr lang="en"/>
              <a:t>SECTION NAME</a:t>
            </a:r>
            <a:endParaRPr/>
          </a:p>
        </p:txBody>
      </p:sp>
      <p:sp>
        <p:nvSpPr>
          <p:cNvPr id="321" name="Google Shape;321;g3000742907f_0_253"/>
          <p:cNvSpPr txBox="1">
            <a:spLocks noGrp="1"/>
          </p:cNvSpPr>
          <p:nvPr>
            <p:ph type="body" idx="2"/>
          </p:nvPr>
        </p:nvSpPr>
        <p:spPr>
          <a:xfrm>
            <a:off x="4154225" y="1523475"/>
            <a:ext cx="3863100" cy="28896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800"/>
              </a:spcBef>
              <a:spcAft>
                <a:spcPts val="0"/>
              </a:spcAft>
              <a:buSzPts val="1600"/>
              <a:buChar char="●"/>
            </a:pPr>
            <a:r>
              <a:rPr lang="en" sz="1600"/>
              <a:t>Impossible with cloud-managed k8s</a:t>
            </a:r>
            <a:endParaRPr sz="1600"/>
          </a:p>
          <a:p>
            <a:pPr marL="457200" lvl="0" indent="-330200" algn="l" rtl="0">
              <a:lnSpc>
                <a:spcPct val="115000"/>
              </a:lnSpc>
              <a:spcBef>
                <a:spcPts val="800"/>
              </a:spcBef>
              <a:spcAft>
                <a:spcPts val="0"/>
              </a:spcAft>
              <a:buSzPts val="1600"/>
              <a:buChar char="●"/>
            </a:pPr>
            <a:r>
              <a:rPr lang="en" sz="1600"/>
              <a:t>Increased host complexity</a:t>
            </a:r>
            <a:endParaRPr sz="1600"/>
          </a:p>
          <a:p>
            <a:pPr marL="457200" lvl="0" indent="-330200" algn="l" rtl="0">
              <a:lnSpc>
                <a:spcPct val="115000"/>
              </a:lnSpc>
              <a:spcBef>
                <a:spcPts val="800"/>
              </a:spcBef>
              <a:spcAft>
                <a:spcPts val="800"/>
              </a:spcAft>
              <a:buSzPts val="1600"/>
              <a:buChar char="●"/>
            </a:pPr>
            <a:r>
              <a:rPr lang="en" sz="1600"/>
              <a:t>No deployment automation (unless you build it)</a:t>
            </a:r>
            <a:endParaRPr sz="1600"/>
          </a:p>
        </p:txBody>
      </p:sp>
      <p:sp>
        <p:nvSpPr>
          <p:cNvPr id="322" name="Google Shape;322;g3000742907f_0_253"/>
          <p:cNvSpPr txBox="1">
            <a:spLocks noGrp="1"/>
          </p:cNvSpPr>
          <p:nvPr>
            <p:ph type="sldNum" idx="12"/>
          </p:nvPr>
        </p:nvSpPr>
        <p:spPr>
          <a:xfrm>
            <a:off x="8472458" y="4739417"/>
            <a:ext cx="548700" cy="338700"/>
          </a:xfrm>
          <a:prstGeom prst="rect">
            <a:avLst/>
          </a:prstGeom>
          <a:noFill/>
          <a:ln>
            <a:noFill/>
          </a:ln>
        </p:spPr>
        <p:txBody>
          <a:bodyPr spcFirstLastPara="1" wrap="square" lIns="91425" tIns="91425" rIns="91425" bIns="91425" anchor="ctr" anchorCtr="0">
            <a:spAutoFit/>
          </a:bodyPr>
          <a:lstStyle/>
          <a:p>
            <a:pPr marL="0" lvl="0" indent="0" algn="r" rtl="0">
              <a:lnSpc>
                <a:spcPct val="100000"/>
              </a:lnSpc>
              <a:spcBef>
                <a:spcPts val="0"/>
              </a:spcBef>
              <a:spcAft>
                <a:spcPts val="0"/>
              </a:spcAft>
              <a:buSzPts val="1000"/>
              <a:buNone/>
            </a:pPr>
            <a:fld id="{00000000-1234-1234-1234-123412341234}" type="slidenum">
              <a:rPr lang="en"/>
              <a:t>8</a:t>
            </a:fld>
            <a:endParaRPr/>
          </a:p>
        </p:txBody>
      </p:sp>
      <p:sp>
        <p:nvSpPr>
          <p:cNvPr id="323" name="Google Shape;323;g3000742907f_0_253"/>
          <p:cNvSpPr txBox="1">
            <a:spLocks noGrp="1"/>
          </p:cNvSpPr>
          <p:nvPr>
            <p:ph type="title" idx="4"/>
          </p:nvPr>
        </p:nvSpPr>
        <p:spPr>
          <a:xfrm>
            <a:off x="275400" y="429000"/>
            <a:ext cx="6651900" cy="39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000"/>
              <a:buNone/>
            </a:pPr>
            <a:r>
              <a:rPr lang="en"/>
              <a:t>Potential Solution #2</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996BFF"/>
            </a:gs>
            <a:gs pos="46000">
              <a:schemeClr val="dk2"/>
            </a:gs>
            <a:gs pos="100000">
              <a:schemeClr val="lt2"/>
            </a:gs>
          </a:gsLst>
          <a:lin ang="8099331" scaled="0"/>
        </a:gradFill>
        <a:effectLst/>
      </p:bgPr>
    </p:bg>
    <p:spTree>
      <p:nvGrpSpPr>
        <p:cNvPr id="1" name="Shape 327"/>
        <p:cNvGrpSpPr/>
        <p:nvPr/>
      </p:nvGrpSpPr>
      <p:grpSpPr>
        <a:xfrm>
          <a:off x="0" y="0"/>
          <a:ext cx="0" cy="0"/>
          <a:chOff x="0" y="0"/>
          <a:chExt cx="0" cy="0"/>
        </a:xfrm>
      </p:grpSpPr>
      <p:sp>
        <p:nvSpPr>
          <p:cNvPr id="328" name="Google Shape;328;p5"/>
          <p:cNvSpPr txBox="1">
            <a:spLocks noGrp="1"/>
          </p:cNvSpPr>
          <p:nvPr>
            <p:ph type="body" idx="1"/>
          </p:nvPr>
        </p:nvSpPr>
        <p:spPr>
          <a:xfrm>
            <a:off x="311700" y="1523475"/>
            <a:ext cx="3789300" cy="2889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latin typeface="Poppins"/>
                <a:ea typeface="Poppins"/>
                <a:cs typeface="Poppins"/>
                <a:sym typeface="Poppins"/>
              </a:rPr>
              <a:t>Use a “sidecar” container that runs in all pods, aggregates all pod logs, and forwards to central log storage!</a:t>
            </a:r>
            <a:endParaRPr b="1">
              <a:latin typeface="Poppins"/>
              <a:ea typeface="Poppins"/>
              <a:cs typeface="Poppins"/>
              <a:sym typeface="Poppins"/>
            </a:endParaRPr>
          </a:p>
        </p:txBody>
      </p:sp>
      <p:sp>
        <p:nvSpPr>
          <p:cNvPr id="329" name="Google Shape;329;p5"/>
          <p:cNvSpPr txBox="1">
            <a:spLocks noGrp="1"/>
          </p:cNvSpPr>
          <p:nvPr>
            <p:ph type="sldNum" idx="12"/>
          </p:nvPr>
        </p:nvSpPr>
        <p:spPr>
          <a:xfrm>
            <a:off x="8472458" y="4739417"/>
            <a:ext cx="548700" cy="338700"/>
          </a:xfrm>
          <a:prstGeom prst="rect">
            <a:avLst/>
          </a:prstGeom>
          <a:noFill/>
          <a:ln>
            <a:noFill/>
          </a:ln>
        </p:spPr>
        <p:txBody>
          <a:bodyPr spcFirstLastPara="1" wrap="square" lIns="91425" tIns="91425" rIns="91425" bIns="91425" anchor="ctr" anchorCtr="0">
            <a:spAutoFit/>
          </a:bodyPr>
          <a:lstStyle/>
          <a:p>
            <a:pPr marL="0" lvl="0" indent="0" algn="r" rtl="0">
              <a:lnSpc>
                <a:spcPct val="100000"/>
              </a:lnSpc>
              <a:spcBef>
                <a:spcPts val="0"/>
              </a:spcBef>
              <a:spcAft>
                <a:spcPts val="0"/>
              </a:spcAft>
              <a:buSzPts val="1000"/>
              <a:buNone/>
            </a:pPr>
            <a:fld id="{00000000-1234-1234-1234-123412341234}" type="slidenum">
              <a:rPr lang="en"/>
              <a:t>9</a:t>
            </a:fld>
            <a:endParaRPr/>
          </a:p>
        </p:txBody>
      </p:sp>
      <p:sp>
        <p:nvSpPr>
          <p:cNvPr id="330" name="Google Shape;330;p5"/>
          <p:cNvSpPr txBox="1">
            <a:spLocks noGrp="1"/>
          </p:cNvSpPr>
          <p:nvPr>
            <p:ph type="title" idx="4"/>
          </p:nvPr>
        </p:nvSpPr>
        <p:spPr>
          <a:xfrm>
            <a:off x="275400" y="429000"/>
            <a:ext cx="6672300" cy="393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a:t>The BEST Solution!</a:t>
            </a:r>
            <a:endParaRPr/>
          </a:p>
        </p:txBody>
      </p:sp>
      <p:sp>
        <p:nvSpPr>
          <p:cNvPr id="331" name="Google Shape;331;p5"/>
          <p:cNvSpPr txBox="1">
            <a:spLocks noGrp="1"/>
          </p:cNvSpPr>
          <p:nvPr>
            <p:ph type="subTitle" idx="4294967295"/>
          </p:nvPr>
        </p:nvSpPr>
        <p:spPr>
          <a:xfrm>
            <a:off x="2459550" y="4766875"/>
            <a:ext cx="4224900" cy="3387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000">
                <a:latin typeface="Poppins"/>
                <a:ea typeface="Poppins"/>
                <a:cs typeface="Poppins"/>
                <a:sym typeface="Poppins"/>
              </a:rPr>
              <a:t>Demystifying Kubernetes for Security Analytics</a:t>
            </a:r>
            <a:r>
              <a:rPr lang="en" sz="1000" b="0" i="0" u="none" strike="noStrike" cap="none">
                <a:solidFill>
                  <a:schemeClr val="dk1"/>
                </a:solidFill>
                <a:latin typeface="Poppins"/>
                <a:ea typeface="Poppins"/>
                <a:cs typeface="Poppins"/>
                <a:sym typeface="Poppins"/>
              </a:rPr>
              <a:t>  |  </a:t>
            </a:r>
            <a:r>
              <a:rPr lang="en" sz="1000">
                <a:latin typeface="Poppins"/>
                <a:ea typeface="Poppins"/>
                <a:cs typeface="Poppins"/>
                <a:sym typeface="Poppins"/>
              </a:rPr>
              <a:t>The Problem</a:t>
            </a:r>
            <a:endParaRPr sz="1000" b="0" i="0" u="none" strike="noStrike" cap="none">
              <a:solidFill>
                <a:schemeClr val="dk1"/>
              </a:solidFill>
              <a:latin typeface="Poppins"/>
              <a:ea typeface="Poppins"/>
              <a:cs typeface="Poppins"/>
              <a:sym typeface="Poppins"/>
            </a:endParaRPr>
          </a:p>
          <a:p>
            <a:pPr marL="0" marR="0" lvl="0" indent="0" algn="ctr" rtl="0">
              <a:lnSpc>
                <a:spcPct val="150000"/>
              </a:lnSpc>
              <a:spcBef>
                <a:spcPts val="1200"/>
              </a:spcBef>
              <a:spcAft>
                <a:spcPts val="1200"/>
              </a:spcAft>
              <a:buClr>
                <a:schemeClr val="dk1"/>
              </a:buClr>
              <a:buSzPts val="2000"/>
              <a:buFont typeface="Poppins Medium"/>
              <a:buNone/>
            </a:pPr>
            <a:endParaRPr sz="1000" b="0" i="0" u="none" strike="noStrike" cap="none">
              <a:solidFill>
                <a:schemeClr val="dk1"/>
              </a:solidFill>
              <a:latin typeface="DM Sans Medium"/>
              <a:ea typeface="DM Sans Medium"/>
              <a:cs typeface="DM Sans Medium"/>
              <a:sym typeface="DM Sans Medium"/>
            </a:endParaRPr>
          </a:p>
        </p:txBody>
      </p:sp>
      <p:sp>
        <p:nvSpPr>
          <p:cNvPr id="332" name="Google Shape;332;p5"/>
          <p:cNvSpPr txBox="1">
            <a:spLocks noGrp="1"/>
          </p:cNvSpPr>
          <p:nvPr>
            <p:ph type="body" idx="1"/>
          </p:nvPr>
        </p:nvSpPr>
        <p:spPr>
          <a:xfrm>
            <a:off x="4572000" y="1523475"/>
            <a:ext cx="3789300" cy="28896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a:t>Auto-scales with Pod count (k8s DaemonSet)</a:t>
            </a:r>
            <a:endParaRPr/>
          </a:p>
          <a:p>
            <a:pPr marL="457200" lvl="0" indent="-355600" algn="l" rtl="0">
              <a:lnSpc>
                <a:spcPct val="115000"/>
              </a:lnSpc>
              <a:spcBef>
                <a:spcPts val="0"/>
              </a:spcBef>
              <a:spcAft>
                <a:spcPts val="0"/>
              </a:spcAft>
              <a:buSzPts val="2000"/>
              <a:buChar char="●"/>
            </a:pPr>
            <a:r>
              <a:rPr lang="en"/>
              <a:t>Keeps containers &amp; nodes idempotent</a:t>
            </a:r>
            <a:endParaRPr/>
          </a:p>
          <a:p>
            <a:pPr marL="457200" lvl="0" indent="-355600" algn="l" rtl="0">
              <a:lnSpc>
                <a:spcPct val="115000"/>
              </a:lnSpc>
              <a:spcBef>
                <a:spcPts val="0"/>
              </a:spcBef>
              <a:spcAft>
                <a:spcPts val="0"/>
              </a:spcAft>
              <a:buSzPts val="2000"/>
              <a:buChar char="●"/>
            </a:pPr>
            <a:r>
              <a:rPr lang="en"/>
              <a:t>No pod? Still have logs!</a:t>
            </a:r>
            <a:endParaRPr/>
          </a:p>
          <a:p>
            <a:pPr marL="457200" lvl="0" indent="-355600" algn="l" rtl="0">
              <a:lnSpc>
                <a:spcPct val="115000"/>
              </a:lnSpc>
              <a:spcBef>
                <a:spcPts val="0"/>
              </a:spcBef>
              <a:spcAft>
                <a:spcPts val="0"/>
              </a:spcAft>
              <a:buSzPts val="2000"/>
              <a:buChar char="●"/>
            </a:pPr>
            <a:r>
              <a:rPr lang="en"/>
              <a:t>“Single pane of glass” analysis across all apps</a:t>
            </a:r>
            <a:endParaRPr/>
          </a:p>
        </p:txBody>
      </p:sp>
    </p:spTree>
  </p:cSld>
  <p:clrMapOvr>
    <a:masterClrMapping/>
  </p:clrMapOvr>
</p:sld>
</file>

<file path=ppt/theme/theme1.xml><?xml version="1.0" encoding="utf-8"?>
<a:theme xmlns:a="http://schemas.openxmlformats.org/drawingml/2006/main" name="Graylog Brand Theme">
  <a:themeElements>
    <a:clrScheme name="Simple Light">
      <a:dk1>
        <a:srgbClr val="1F1F1F"/>
      </a:dk1>
      <a:lt1>
        <a:srgbClr val="FFFFFF"/>
      </a:lt1>
      <a:dk2>
        <a:srgbClr val="03C3FF"/>
      </a:dk2>
      <a:lt2>
        <a:srgbClr val="00E286"/>
      </a:lt2>
      <a:accent1>
        <a:srgbClr val="996BFF"/>
      </a:accent1>
      <a:accent2>
        <a:srgbClr val="FFD133"/>
      </a:accent2>
      <a:accent3>
        <a:srgbClr val="3561FF"/>
      </a:accent3>
      <a:accent4>
        <a:srgbClr val="553B8C"/>
      </a:accent4>
      <a:accent5>
        <a:srgbClr val="697587"/>
      </a:accent5>
      <a:accent6>
        <a:srgbClr val="EBEEF2"/>
      </a:accent6>
      <a:hlink>
        <a:srgbClr val="03C3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532</Words>
  <Application>Microsoft Macintosh PowerPoint</Application>
  <PresentationFormat>On-screen Show (16:9)</PresentationFormat>
  <Paragraphs>76</Paragraphs>
  <Slides>15</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DM Sans</vt:lpstr>
      <vt:lpstr>Arial</vt:lpstr>
      <vt:lpstr>Poppins Medium</vt:lpstr>
      <vt:lpstr>Poppins SemiBold</vt:lpstr>
      <vt:lpstr>Montserrat</vt:lpstr>
      <vt:lpstr>Montserrat Medium</vt:lpstr>
      <vt:lpstr>DM Sans Medium</vt:lpstr>
      <vt:lpstr>Poppins</vt:lpstr>
      <vt:lpstr>Graylog Brand Theme</vt:lpstr>
      <vt:lpstr>Demystifying Kubernetes for Security Analytics</vt:lpstr>
      <vt:lpstr>Table of Contents</vt:lpstr>
      <vt:lpstr>Overview</vt:lpstr>
      <vt:lpstr>Logging in Kubernetes</vt:lpstr>
      <vt:lpstr>The Problem</vt:lpstr>
      <vt:lpstr>Problems</vt:lpstr>
      <vt:lpstr>Potential Solution #1</vt:lpstr>
      <vt:lpstr>Potential Solution #2</vt:lpstr>
      <vt:lpstr>The BEST Solution!</vt:lpstr>
      <vt:lpstr>OK but How?</vt:lpstr>
      <vt:lpstr>PowerPoint Presentation</vt:lpstr>
      <vt:lpstr>PowerPoint Presentation</vt:lpstr>
      <vt:lpstr>Solution Overview</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FHC</cp:lastModifiedBy>
  <cp:revision>1</cp:revision>
  <dcterms:modified xsi:type="dcterms:W3CDTF">2025-09-15T13:39:38Z</dcterms:modified>
</cp:coreProperties>
</file>