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91" r:id="rId4"/>
    <p:sldMasterId id="2147484013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7" r:id="rId7"/>
    <p:sldId id="261" r:id="rId8"/>
    <p:sldId id="260" r:id="rId9"/>
    <p:sldId id="259" r:id="rId10"/>
    <p:sldId id="266" r:id="rId11"/>
    <p:sldId id="262" r:id="rId12"/>
    <p:sldId id="263" r:id="rId13"/>
    <p:sldId id="264" r:id="rId14"/>
    <p:sldId id="265" r:id="rId15"/>
  </p:sldIdLst>
  <p:sldSz cx="9144000" cy="5143500" type="screen16x9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B3"/>
    <a:srgbClr val="CCFF66"/>
    <a:srgbClr val="0F264A"/>
    <a:srgbClr val="00A3E0"/>
    <a:srgbClr val="D0DF00"/>
    <a:srgbClr val="C4A05A"/>
    <a:srgbClr val="B0008E"/>
    <a:srgbClr val="EA7600"/>
    <a:srgbClr val="CE0E2D"/>
    <a:srgbClr val="0A3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90" y="3456"/>
      </p:cViewPr>
      <p:guideLst>
        <p:guide orient="horz" pos="355"/>
        <p:guide pos="2880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35CE8-8AD5-40E4-BA00-82693DD3B2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E591405-68AE-490E-93B1-900A8680755C}">
      <dgm:prSet phldrT="[Text]"/>
      <dgm:spPr>
        <a:ln>
          <a:noFill/>
        </a:ln>
      </dgm:spPr>
      <dgm:t>
        <a:bodyPr/>
        <a:lstStyle/>
        <a:p>
          <a:r>
            <a:rPr lang="en-US" dirty="0">
              <a:ln>
                <a:noFill/>
              </a:ln>
            </a:rPr>
            <a:t>auto_compare.R</a:t>
          </a:r>
        </a:p>
      </dgm:t>
    </dgm:pt>
    <dgm:pt modelId="{7AC793BA-618F-4DB3-93FF-5E36BFB2F505}" type="parTrans" cxnId="{1E9C9F09-173D-48D4-A133-8D612A0A61E6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A5010F6E-EFF1-4BC9-B896-CF2792D812D5}" type="sibTrans" cxnId="{1E9C9F09-173D-48D4-A133-8D612A0A61E6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382400EE-A952-408B-A324-E19C1D31E037}">
      <dgm:prSet phldrT="[Text]"/>
      <dgm:spPr/>
      <dgm:t>
        <a:bodyPr/>
        <a:lstStyle/>
        <a:p>
          <a:r>
            <a:rPr lang="en-US" dirty="0">
              <a:ln>
                <a:noFill/>
              </a:ln>
            </a:rPr>
            <a:t>Value analysis</a:t>
          </a:r>
        </a:p>
      </dgm:t>
    </dgm:pt>
    <dgm:pt modelId="{48799375-620E-4FD8-BEEC-2CB23CFAD0C3}" type="parTrans" cxnId="{A464CD9C-D5EA-44CF-A059-A6EFD46BEA0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6F8283F9-A4E9-434B-AFEA-D97B703F62D5}" type="sibTrans" cxnId="{A464CD9C-D5EA-44CF-A059-A6EFD46BEA0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C6D73BB8-21CA-4D01-ADF5-175C51153854}">
      <dgm:prSet phldrT="[Text]"/>
      <dgm:spPr/>
      <dgm:t>
        <a:bodyPr/>
        <a:lstStyle/>
        <a:p>
          <a:r>
            <a:rPr lang="en-US" dirty="0">
              <a:ln>
                <a:noFill/>
              </a:ln>
            </a:rPr>
            <a:t>Difference analysis</a:t>
          </a:r>
        </a:p>
      </dgm:t>
    </dgm:pt>
    <dgm:pt modelId="{6156D4AA-9936-47A4-B9B9-C6E83E28DB3C}" type="parTrans" cxnId="{479CF3C1-781B-45AB-A898-99C773E56CB7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296C2ACD-E765-4FC6-8225-03291C456C3A}" type="sibTrans" cxnId="{479CF3C1-781B-45AB-A898-99C773E56CB7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2032B0E1-7D7D-4064-8995-A328D45EB7AE}">
      <dgm:prSet phldrT="[Text]"/>
      <dgm:spPr/>
      <dgm:t>
        <a:bodyPr/>
        <a:lstStyle/>
        <a:p>
          <a:r>
            <a:rPr lang="en-US" dirty="0">
              <a:ln>
                <a:noFill/>
              </a:ln>
            </a:rPr>
            <a:t>Anomaly detection (spikes, gaps, etc.)</a:t>
          </a:r>
        </a:p>
      </dgm:t>
    </dgm:pt>
    <dgm:pt modelId="{1CBE9714-761B-448B-928D-4F1FABCF768D}" type="parTrans" cxnId="{059FA494-0438-4DA2-8A58-3B22B64268E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A71D8FA9-BD75-4968-B502-1BB02EB61F36}" type="sibTrans" cxnId="{059FA494-0438-4DA2-8A58-3B22B64268E2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241D9266-0F8B-4D38-BE0E-99CACE3891EA}">
      <dgm:prSet phldrT="[Text]"/>
      <dgm:spPr/>
      <dgm:t>
        <a:bodyPr/>
        <a:lstStyle/>
        <a:p>
          <a:r>
            <a:rPr lang="en-US" dirty="0">
              <a:ln>
                <a:noFill/>
              </a:ln>
            </a:rPr>
            <a:t>Absolute and percent difference comparisons</a:t>
          </a:r>
        </a:p>
      </dgm:t>
    </dgm:pt>
    <dgm:pt modelId="{D33FC65B-F4DA-442E-8ED6-63502992CA54}" type="parTrans" cxnId="{A1517033-5531-409D-8C2B-1BC221F219EE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127A7A92-E6F2-46D8-A098-0BF0B746A609}" type="sibTrans" cxnId="{A1517033-5531-409D-8C2B-1BC221F219EE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18DCB408-E3D9-4BBF-8457-B39D8C01AB30}">
      <dgm:prSet phldrT="[Text]"/>
      <dgm:spPr/>
      <dgm:t>
        <a:bodyPr/>
        <a:lstStyle/>
        <a:p>
          <a:r>
            <a:rPr lang="en-US">
              <a:ln>
                <a:noFill/>
              </a:ln>
            </a:rPr>
            <a:t>Missing/additional years, scenarios, gases, etc.</a:t>
          </a:r>
          <a:endParaRPr lang="en-US" dirty="0">
            <a:ln>
              <a:noFill/>
            </a:ln>
          </a:endParaRPr>
        </a:p>
      </dgm:t>
    </dgm:pt>
    <dgm:pt modelId="{D9C6266A-B84A-4E61-A0B3-EDB7CFA20F73}" type="parTrans" cxnId="{31DC6893-8A15-44F7-9FDA-9F2A8F770A76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2DFAE2B0-5A33-48CD-BC62-2B293317E56D}" type="sibTrans" cxnId="{31DC6893-8A15-44F7-9FDA-9F2A8F770A76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30550F11-A444-4960-87B8-B626C1A46AA7}">
      <dgm:prSet phldrT="[Text]"/>
      <dgm:spPr/>
      <dgm:t>
        <a:bodyPr/>
        <a:lstStyle/>
        <a:p>
          <a:r>
            <a:rPr lang="en-US" dirty="0">
              <a:ln>
                <a:noFill/>
              </a:ln>
            </a:rPr>
            <a:t>Trend analysis and lagged differentials</a:t>
          </a:r>
        </a:p>
      </dgm:t>
    </dgm:pt>
    <dgm:pt modelId="{E9E183A4-44EB-40B1-B6A3-13BD409AB9B2}" type="parTrans" cxnId="{2D68411C-0387-4324-AD42-B4F76381BECB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69E654BE-769C-4EF4-82DB-8273A4E9EBB0}" type="sibTrans" cxnId="{2D68411C-0387-4324-AD42-B4F76381BECB}">
      <dgm:prSet/>
      <dgm:spPr/>
      <dgm:t>
        <a:bodyPr/>
        <a:lstStyle/>
        <a:p>
          <a:endParaRPr lang="en-US">
            <a:ln>
              <a:noFill/>
            </a:ln>
          </a:endParaRPr>
        </a:p>
      </dgm:t>
    </dgm:pt>
    <dgm:pt modelId="{BF1E0E57-3541-428B-96E9-CE25D0866057}" type="pres">
      <dgm:prSet presAssocID="{D6D35CE8-8AD5-40E4-BA00-82693DD3B2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F0FA2-BFD0-4713-AC6B-25AC3A07E94D}" type="pres">
      <dgm:prSet presAssocID="{EE591405-68AE-490E-93B1-900A8680755C}" presName="root1" presStyleCnt="0"/>
      <dgm:spPr/>
    </dgm:pt>
    <dgm:pt modelId="{736F0BCB-5252-4B91-A2D3-5B6A5097C4C2}" type="pres">
      <dgm:prSet presAssocID="{EE591405-68AE-490E-93B1-900A8680755C}" presName="LevelOneTextNode" presStyleLbl="node0" presStyleIdx="0" presStyleCnt="1">
        <dgm:presLayoutVars>
          <dgm:chPref val="3"/>
        </dgm:presLayoutVars>
      </dgm:prSet>
      <dgm:spPr/>
    </dgm:pt>
    <dgm:pt modelId="{2E22225E-1106-4107-A0EB-2C1E4EB7F546}" type="pres">
      <dgm:prSet presAssocID="{EE591405-68AE-490E-93B1-900A8680755C}" presName="level2hierChild" presStyleCnt="0"/>
      <dgm:spPr/>
    </dgm:pt>
    <dgm:pt modelId="{BF60BBEE-3A59-4A66-9DC1-5B0636AAA148}" type="pres">
      <dgm:prSet presAssocID="{48799375-620E-4FD8-BEEC-2CB23CFAD0C3}" presName="conn2-1" presStyleLbl="parChTrans1D2" presStyleIdx="0" presStyleCnt="2"/>
      <dgm:spPr/>
    </dgm:pt>
    <dgm:pt modelId="{2DE8307B-2DC7-49E6-9802-2F47412EF769}" type="pres">
      <dgm:prSet presAssocID="{48799375-620E-4FD8-BEEC-2CB23CFAD0C3}" presName="connTx" presStyleLbl="parChTrans1D2" presStyleIdx="0" presStyleCnt="2"/>
      <dgm:spPr/>
    </dgm:pt>
    <dgm:pt modelId="{9EAC433A-86E4-41F8-8F49-9AC350E35A35}" type="pres">
      <dgm:prSet presAssocID="{382400EE-A952-408B-A324-E19C1D31E037}" presName="root2" presStyleCnt="0"/>
      <dgm:spPr/>
    </dgm:pt>
    <dgm:pt modelId="{AFBC5D6F-6E77-467F-9689-D197D66FDFD5}" type="pres">
      <dgm:prSet presAssocID="{382400EE-A952-408B-A324-E19C1D31E037}" presName="LevelTwoTextNode" presStyleLbl="node2" presStyleIdx="0" presStyleCnt="2">
        <dgm:presLayoutVars>
          <dgm:chPref val="3"/>
        </dgm:presLayoutVars>
      </dgm:prSet>
      <dgm:spPr/>
    </dgm:pt>
    <dgm:pt modelId="{7F9D8D55-7B50-4699-A834-CDAB54C25A3A}" type="pres">
      <dgm:prSet presAssocID="{382400EE-A952-408B-A324-E19C1D31E037}" presName="level3hierChild" presStyleCnt="0"/>
      <dgm:spPr/>
    </dgm:pt>
    <dgm:pt modelId="{C89E1065-B138-4734-99CA-210FF38586FE}" type="pres">
      <dgm:prSet presAssocID="{1CBE9714-761B-448B-928D-4F1FABCF768D}" presName="conn2-1" presStyleLbl="parChTrans1D3" presStyleIdx="0" presStyleCnt="4"/>
      <dgm:spPr/>
    </dgm:pt>
    <dgm:pt modelId="{144E6CE2-0A14-46D7-8515-99A60061A9BF}" type="pres">
      <dgm:prSet presAssocID="{1CBE9714-761B-448B-928D-4F1FABCF768D}" presName="connTx" presStyleLbl="parChTrans1D3" presStyleIdx="0" presStyleCnt="4"/>
      <dgm:spPr/>
    </dgm:pt>
    <dgm:pt modelId="{4960EF77-054D-492A-B9BB-E35C3C6F28A8}" type="pres">
      <dgm:prSet presAssocID="{2032B0E1-7D7D-4064-8995-A328D45EB7AE}" presName="root2" presStyleCnt="0"/>
      <dgm:spPr/>
    </dgm:pt>
    <dgm:pt modelId="{90D35C63-0551-4638-AB76-3C48E47FD50C}" type="pres">
      <dgm:prSet presAssocID="{2032B0E1-7D7D-4064-8995-A328D45EB7AE}" presName="LevelTwoTextNode" presStyleLbl="node3" presStyleIdx="0" presStyleCnt="4">
        <dgm:presLayoutVars>
          <dgm:chPref val="3"/>
        </dgm:presLayoutVars>
      </dgm:prSet>
      <dgm:spPr/>
    </dgm:pt>
    <dgm:pt modelId="{2733C451-2C19-4A40-8E5E-8B6F8283F058}" type="pres">
      <dgm:prSet presAssocID="{2032B0E1-7D7D-4064-8995-A328D45EB7AE}" presName="level3hierChild" presStyleCnt="0"/>
      <dgm:spPr/>
    </dgm:pt>
    <dgm:pt modelId="{E6E990F4-59EC-4530-8133-F225C2523595}" type="pres">
      <dgm:prSet presAssocID="{E9E183A4-44EB-40B1-B6A3-13BD409AB9B2}" presName="conn2-1" presStyleLbl="parChTrans1D3" presStyleIdx="1" presStyleCnt="4"/>
      <dgm:spPr/>
    </dgm:pt>
    <dgm:pt modelId="{A583749D-9B0E-4976-8567-97ACF42F6BE8}" type="pres">
      <dgm:prSet presAssocID="{E9E183A4-44EB-40B1-B6A3-13BD409AB9B2}" presName="connTx" presStyleLbl="parChTrans1D3" presStyleIdx="1" presStyleCnt="4"/>
      <dgm:spPr/>
    </dgm:pt>
    <dgm:pt modelId="{184948F9-53A9-4EFC-98C6-DD043C4D0D48}" type="pres">
      <dgm:prSet presAssocID="{30550F11-A444-4960-87B8-B626C1A46AA7}" presName="root2" presStyleCnt="0"/>
      <dgm:spPr/>
    </dgm:pt>
    <dgm:pt modelId="{FC813334-5DFB-499B-99B3-21B403E0A513}" type="pres">
      <dgm:prSet presAssocID="{30550F11-A444-4960-87B8-B626C1A46AA7}" presName="LevelTwoTextNode" presStyleLbl="node3" presStyleIdx="1" presStyleCnt="4">
        <dgm:presLayoutVars>
          <dgm:chPref val="3"/>
        </dgm:presLayoutVars>
      </dgm:prSet>
      <dgm:spPr/>
    </dgm:pt>
    <dgm:pt modelId="{BEB7C4C7-1CA9-426E-8C45-F8F9B84D0D64}" type="pres">
      <dgm:prSet presAssocID="{30550F11-A444-4960-87B8-B626C1A46AA7}" presName="level3hierChild" presStyleCnt="0"/>
      <dgm:spPr/>
    </dgm:pt>
    <dgm:pt modelId="{A6798DE1-44B5-416E-A7AE-718D22515A89}" type="pres">
      <dgm:prSet presAssocID="{6156D4AA-9936-47A4-B9B9-C6E83E28DB3C}" presName="conn2-1" presStyleLbl="parChTrans1D2" presStyleIdx="1" presStyleCnt="2"/>
      <dgm:spPr/>
    </dgm:pt>
    <dgm:pt modelId="{E6EBE5B7-5162-4550-852E-3695379EEBCC}" type="pres">
      <dgm:prSet presAssocID="{6156D4AA-9936-47A4-B9B9-C6E83E28DB3C}" presName="connTx" presStyleLbl="parChTrans1D2" presStyleIdx="1" presStyleCnt="2"/>
      <dgm:spPr/>
    </dgm:pt>
    <dgm:pt modelId="{7C8CC72D-DA65-4A38-87CB-E1E33F6F953F}" type="pres">
      <dgm:prSet presAssocID="{C6D73BB8-21CA-4D01-ADF5-175C51153854}" presName="root2" presStyleCnt="0"/>
      <dgm:spPr/>
    </dgm:pt>
    <dgm:pt modelId="{B28ECC68-393B-4424-8C08-1887284B7156}" type="pres">
      <dgm:prSet presAssocID="{C6D73BB8-21CA-4D01-ADF5-175C51153854}" presName="LevelTwoTextNode" presStyleLbl="node2" presStyleIdx="1" presStyleCnt="2">
        <dgm:presLayoutVars>
          <dgm:chPref val="3"/>
        </dgm:presLayoutVars>
      </dgm:prSet>
      <dgm:spPr/>
    </dgm:pt>
    <dgm:pt modelId="{9DB6725D-E255-47D3-98B7-FA10C966D330}" type="pres">
      <dgm:prSet presAssocID="{C6D73BB8-21CA-4D01-ADF5-175C51153854}" presName="level3hierChild" presStyleCnt="0"/>
      <dgm:spPr/>
    </dgm:pt>
    <dgm:pt modelId="{450E6EA6-7748-4E8C-AF54-D677D8071343}" type="pres">
      <dgm:prSet presAssocID="{D33FC65B-F4DA-442E-8ED6-63502992CA54}" presName="conn2-1" presStyleLbl="parChTrans1D3" presStyleIdx="2" presStyleCnt="4"/>
      <dgm:spPr/>
    </dgm:pt>
    <dgm:pt modelId="{34F84AA0-8B2D-498A-BA88-6E2E5E436797}" type="pres">
      <dgm:prSet presAssocID="{D33FC65B-F4DA-442E-8ED6-63502992CA54}" presName="connTx" presStyleLbl="parChTrans1D3" presStyleIdx="2" presStyleCnt="4"/>
      <dgm:spPr/>
    </dgm:pt>
    <dgm:pt modelId="{5551C0E6-75E9-40CF-9E51-8342E8D56520}" type="pres">
      <dgm:prSet presAssocID="{241D9266-0F8B-4D38-BE0E-99CACE3891EA}" presName="root2" presStyleCnt="0"/>
      <dgm:spPr/>
    </dgm:pt>
    <dgm:pt modelId="{8223DF7E-0993-4EC5-8E89-5925980B013C}" type="pres">
      <dgm:prSet presAssocID="{241D9266-0F8B-4D38-BE0E-99CACE3891EA}" presName="LevelTwoTextNode" presStyleLbl="node3" presStyleIdx="2" presStyleCnt="4">
        <dgm:presLayoutVars>
          <dgm:chPref val="3"/>
        </dgm:presLayoutVars>
      </dgm:prSet>
      <dgm:spPr/>
    </dgm:pt>
    <dgm:pt modelId="{23A72900-E94B-4FC2-9297-D1EF2A9D261A}" type="pres">
      <dgm:prSet presAssocID="{241D9266-0F8B-4D38-BE0E-99CACE3891EA}" presName="level3hierChild" presStyleCnt="0"/>
      <dgm:spPr/>
    </dgm:pt>
    <dgm:pt modelId="{841126E3-418C-4F9F-9DD9-BF1520DDBB4D}" type="pres">
      <dgm:prSet presAssocID="{D9C6266A-B84A-4E61-A0B3-EDB7CFA20F73}" presName="conn2-1" presStyleLbl="parChTrans1D3" presStyleIdx="3" presStyleCnt="4"/>
      <dgm:spPr/>
    </dgm:pt>
    <dgm:pt modelId="{383054B3-E990-4D1D-A6A9-0003F13DDC95}" type="pres">
      <dgm:prSet presAssocID="{D9C6266A-B84A-4E61-A0B3-EDB7CFA20F73}" presName="connTx" presStyleLbl="parChTrans1D3" presStyleIdx="3" presStyleCnt="4"/>
      <dgm:spPr/>
    </dgm:pt>
    <dgm:pt modelId="{F9E2F9E5-161F-4EF1-A50B-3EB034CFD139}" type="pres">
      <dgm:prSet presAssocID="{18DCB408-E3D9-4BBF-8457-B39D8C01AB30}" presName="root2" presStyleCnt="0"/>
      <dgm:spPr/>
    </dgm:pt>
    <dgm:pt modelId="{F81EFF9F-2EDD-4328-9D1C-15CF15CF463B}" type="pres">
      <dgm:prSet presAssocID="{18DCB408-E3D9-4BBF-8457-B39D8C01AB30}" presName="LevelTwoTextNode" presStyleLbl="node3" presStyleIdx="3" presStyleCnt="4">
        <dgm:presLayoutVars>
          <dgm:chPref val="3"/>
        </dgm:presLayoutVars>
      </dgm:prSet>
      <dgm:spPr/>
    </dgm:pt>
    <dgm:pt modelId="{39EB909A-23C6-41CB-A945-7ABEA07B5C9D}" type="pres">
      <dgm:prSet presAssocID="{18DCB408-E3D9-4BBF-8457-B39D8C01AB30}" presName="level3hierChild" presStyleCnt="0"/>
      <dgm:spPr/>
    </dgm:pt>
  </dgm:ptLst>
  <dgm:cxnLst>
    <dgm:cxn modelId="{1E9C9F09-173D-48D4-A133-8D612A0A61E6}" srcId="{D6D35CE8-8AD5-40E4-BA00-82693DD3B2C6}" destId="{EE591405-68AE-490E-93B1-900A8680755C}" srcOrd="0" destOrd="0" parTransId="{7AC793BA-618F-4DB3-93FF-5E36BFB2F505}" sibTransId="{A5010F6E-EFF1-4BC9-B896-CF2792D812D5}"/>
    <dgm:cxn modelId="{CF8F7017-2D4F-4D70-AF14-D65C182F691D}" type="presOf" srcId="{C6D73BB8-21CA-4D01-ADF5-175C51153854}" destId="{B28ECC68-393B-4424-8C08-1887284B7156}" srcOrd="0" destOrd="0" presId="urn:microsoft.com/office/officeart/2005/8/layout/hierarchy2"/>
    <dgm:cxn modelId="{2D68411C-0387-4324-AD42-B4F76381BECB}" srcId="{382400EE-A952-408B-A324-E19C1D31E037}" destId="{30550F11-A444-4960-87B8-B626C1A46AA7}" srcOrd="1" destOrd="0" parTransId="{E9E183A4-44EB-40B1-B6A3-13BD409AB9B2}" sibTransId="{69E654BE-769C-4EF4-82DB-8273A4E9EBB0}"/>
    <dgm:cxn modelId="{93925D2E-9A16-4AD6-9AB9-9BD42312F192}" type="presOf" srcId="{E9E183A4-44EB-40B1-B6A3-13BD409AB9B2}" destId="{E6E990F4-59EC-4530-8133-F225C2523595}" srcOrd="0" destOrd="0" presId="urn:microsoft.com/office/officeart/2005/8/layout/hierarchy2"/>
    <dgm:cxn modelId="{A921A32E-D309-4F70-A0CF-D96D44B49C9F}" type="presOf" srcId="{EE591405-68AE-490E-93B1-900A8680755C}" destId="{736F0BCB-5252-4B91-A2D3-5B6A5097C4C2}" srcOrd="0" destOrd="0" presId="urn:microsoft.com/office/officeart/2005/8/layout/hierarchy2"/>
    <dgm:cxn modelId="{EE726233-8362-42DA-9D45-5E9B45B23DDD}" type="presOf" srcId="{E9E183A4-44EB-40B1-B6A3-13BD409AB9B2}" destId="{A583749D-9B0E-4976-8567-97ACF42F6BE8}" srcOrd="1" destOrd="0" presId="urn:microsoft.com/office/officeart/2005/8/layout/hierarchy2"/>
    <dgm:cxn modelId="{A1517033-5531-409D-8C2B-1BC221F219EE}" srcId="{C6D73BB8-21CA-4D01-ADF5-175C51153854}" destId="{241D9266-0F8B-4D38-BE0E-99CACE3891EA}" srcOrd="0" destOrd="0" parTransId="{D33FC65B-F4DA-442E-8ED6-63502992CA54}" sibTransId="{127A7A92-E6F2-46D8-A098-0BF0B746A609}"/>
    <dgm:cxn modelId="{555AE13C-8225-4618-9509-E85C107CDBD9}" type="presOf" srcId="{6156D4AA-9936-47A4-B9B9-C6E83E28DB3C}" destId="{A6798DE1-44B5-416E-A7AE-718D22515A89}" srcOrd="0" destOrd="0" presId="urn:microsoft.com/office/officeart/2005/8/layout/hierarchy2"/>
    <dgm:cxn modelId="{59C8F13D-50BA-4E9D-9DD1-FB9CCCF04128}" type="presOf" srcId="{D9C6266A-B84A-4E61-A0B3-EDB7CFA20F73}" destId="{841126E3-418C-4F9F-9DD9-BF1520DDBB4D}" srcOrd="0" destOrd="0" presId="urn:microsoft.com/office/officeart/2005/8/layout/hierarchy2"/>
    <dgm:cxn modelId="{21B84665-2A8C-448A-8D06-13951E3FEE4F}" type="presOf" srcId="{D33FC65B-F4DA-442E-8ED6-63502992CA54}" destId="{34F84AA0-8B2D-498A-BA88-6E2E5E436797}" srcOrd="1" destOrd="0" presId="urn:microsoft.com/office/officeart/2005/8/layout/hierarchy2"/>
    <dgm:cxn modelId="{9006E945-99A7-41BD-AC43-66B3A66E02D0}" type="presOf" srcId="{6156D4AA-9936-47A4-B9B9-C6E83E28DB3C}" destId="{E6EBE5B7-5162-4550-852E-3695379EEBCC}" srcOrd="1" destOrd="0" presId="urn:microsoft.com/office/officeart/2005/8/layout/hierarchy2"/>
    <dgm:cxn modelId="{2C32654B-2CF4-47BA-A0D4-C23E1B54F013}" type="presOf" srcId="{48799375-620E-4FD8-BEEC-2CB23CFAD0C3}" destId="{2DE8307B-2DC7-49E6-9802-2F47412EF769}" srcOrd="1" destOrd="0" presId="urn:microsoft.com/office/officeart/2005/8/layout/hierarchy2"/>
    <dgm:cxn modelId="{1066E94E-29B8-4B3B-94FD-F97D044D0DB5}" type="presOf" srcId="{382400EE-A952-408B-A324-E19C1D31E037}" destId="{AFBC5D6F-6E77-467F-9689-D197D66FDFD5}" srcOrd="0" destOrd="0" presId="urn:microsoft.com/office/officeart/2005/8/layout/hierarchy2"/>
    <dgm:cxn modelId="{94397C50-F226-450A-828B-5200C2D838E1}" type="presOf" srcId="{1CBE9714-761B-448B-928D-4F1FABCF768D}" destId="{C89E1065-B138-4734-99CA-210FF38586FE}" srcOrd="0" destOrd="0" presId="urn:microsoft.com/office/officeart/2005/8/layout/hierarchy2"/>
    <dgm:cxn modelId="{D5D49057-415D-4D45-B9D0-B628FEB9B22A}" type="presOf" srcId="{D9C6266A-B84A-4E61-A0B3-EDB7CFA20F73}" destId="{383054B3-E990-4D1D-A6A9-0003F13DDC95}" srcOrd="1" destOrd="0" presId="urn:microsoft.com/office/officeart/2005/8/layout/hierarchy2"/>
    <dgm:cxn modelId="{E9141191-8EEC-49C4-A01C-952786BF2406}" type="presOf" srcId="{D33FC65B-F4DA-442E-8ED6-63502992CA54}" destId="{450E6EA6-7748-4E8C-AF54-D677D8071343}" srcOrd="0" destOrd="0" presId="urn:microsoft.com/office/officeart/2005/8/layout/hierarchy2"/>
    <dgm:cxn modelId="{31DC6893-8A15-44F7-9FDA-9F2A8F770A76}" srcId="{C6D73BB8-21CA-4D01-ADF5-175C51153854}" destId="{18DCB408-E3D9-4BBF-8457-B39D8C01AB30}" srcOrd="1" destOrd="0" parTransId="{D9C6266A-B84A-4E61-A0B3-EDB7CFA20F73}" sibTransId="{2DFAE2B0-5A33-48CD-BC62-2B293317E56D}"/>
    <dgm:cxn modelId="{059FA494-0438-4DA2-8A58-3B22B64268E2}" srcId="{382400EE-A952-408B-A324-E19C1D31E037}" destId="{2032B0E1-7D7D-4064-8995-A328D45EB7AE}" srcOrd="0" destOrd="0" parTransId="{1CBE9714-761B-448B-928D-4F1FABCF768D}" sibTransId="{A71D8FA9-BD75-4968-B502-1BB02EB61F36}"/>
    <dgm:cxn modelId="{A464CD9C-D5EA-44CF-A059-A6EFD46BEA02}" srcId="{EE591405-68AE-490E-93B1-900A8680755C}" destId="{382400EE-A952-408B-A324-E19C1D31E037}" srcOrd="0" destOrd="0" parTransId="{48799375-620E-4FD8-BEEC-2CB23CFAD0C3}" sibTransId="{6F8283F9-A4E9-434B-AFEA-D97B703F62D5}"/>
    <dgm:cxn modelId="{479CF3C1-781B-45AB-A898-99C773E56CB7}" srcId="{EE591405-68AE-490E-93B1-900A8680755C}" destId="{C6D73BB8-21CA-4D01-ADF5-175C51153854}" srcOrd="1" destOrd="0" parTransId="{6156D4AA-9936-47A4-B9B9-C6E83E28DB3C}" sibTransId="{296C2ACD-E765-4FC6-8225-03291C456C3A}"/>
    <dgm:cxn modelId="{9BEA99C2-4332-48FD-ACA0-8EDD3B64B5F8}" type="presOf" srcId="{D6D35CE8-8AD5-40E4-BA00-82693DD3B2C6}" destId="{BF1E0E57-3541-428B-96E9-CE25D0866057}" srcOrd="0" destOrd="0" presId="urn:microsoft.com/office/officeart/2005/8/layout/hierarchy2"/>
    <dgm:cxn modelId="{E781EACD-DA05-42F8-B47B-D299A7DB6BA0}" type="presOf" srcId="{18DCB408-E3D9-4BBF-8457-B39D8C01AB30}" destId="{F81EFF9F-2EDD-4328-9D1C-15CF15CF463B}" srcOrd="0" destOrd="0" presId="urn:microsoft.com/office/officeart/2005/8/layout/hierarchy2"/>
    <dgm:cxn modelId="{3F7602CE-3641-4BE6-89DB-433E438EF107}" type="presOf" srcId="{1CBE9714-761B-448B-928D-4F1FABCF768D}" destId="{144E6CE2-0A14-46D7-8515-99A60061A9BF}" srcOrd="1" destOrd="0" presId="urn:microsoft.com/office/officeart/2005/8/layout/hierarchy2"/>
    <dgm:cxn modelId="{524E8FE1-D8EB-4AFC-86E0-5746C1865158}" type="presOf" srcId="{48799375-620E-4FD8-BEEC-2CB23CFAD0C3}" destId="{BF60BBEE-3A59-4A66-9DC1-5B0636AAA148}" srcOrd="0" destOrd="0" presId="urn:microsoft.com/office/officeart/2005/8/layout/hierarchy2"/>
    <dgm:cxn modelId="{F7C94EEA-CB52-4451-A9E2-F9ED29D7C270}" type="presOf" srcId="{30550F11-A444-4960-87B8-B626C1A46AA7}" destId="{FC813334-5DFB-499B-99B3-21B403E0A513}" srcOrd="0" destOrd="0" presId="urn:microsoft.com/office/officeart/2005/8/layout/hierarchy2"/>
    <dgm:cxn modelId="{654086F9-B548-4B2C-8D47-9C802E4DE21B}" type="presOf" srcId="{2032B0E1-7D7D-4064-8995-A328D45EB7AE}" destId="{90D35C63-0551-4638-AB76-3C48E47FD50C}" srcOrd="0" destOrd="0" presId="urn:microsoft.com/office/officeart/2005/8/layout/hierarchy2"/>
    <dgm:cxn modelId="{6E507CFD-F7D6-49C9-9D88-61F68CB2566F}" type="presOf" srcId="{241D9266-0F8B-4D38-BE0E-99CACE3891EA}" destId="{8223DF7E-0993-4EC5-8E89-5925980B013C}" srcOrd="0" destOrd="0" presId="urn:microsoft.com/office/officeart/2005/8/layout/hierarchy2"/>
    <dgm:cxn modelId="{5CA8C336-2386-4126-BC5E-0CFEC57C0D07}" type="presParOf" srcId="{BF1E0E57-3541-428B-96E9-CE25D0866057}" destId="{B1BF0FA2-BFD0-4713-AC6B-25AC3A07E94D}" srcOrd="0" destOrd="0" presId="urn:microsoft.com/office/officeart/2005/8/layout/hierarchy2"/>
    <dgm:cxn modelId="{A3E14F4C-615B-4865-8FFC-7B65959D887F}" type="presParOf" srcId="{B1BF0FA2-BFD0-4713-AC6B-25AC3A07E94D}" destId="{736F0BCB-5252-4B91-A2D3-5B6A5097C4C2}" srcOrd="0" destOrd="0" presId="urn:microsoft.com/office/officeart/2005/8/layout/hierarchy2"/>
    <dgm:cxn modelId="{98785131-9C1D-4D2C-AA80-307040907A44}" type="presParOf" srcId="{B1BF0FA2-BFD0-4713-AC6B-25AC3A07E94D}" destId="{2E22225E-1106-4107-A0EB-2C1E4EB7F546}" srcOrd="1" destOrd="0" presId="urn:microsoft.com/office/officeart/2005/8/layout/hierarchy2"/>
    <dgm:cxn modelId="{7471B52E-52FA-444F-A491-B8522A09D134}" type="presParOf" srcId="{2E22225E-1106-4107-A0EB-2C1E4EB7F546}" destId="{BF60BBEE-3A59-4A66-9DC1-5B0636AAA148}" srcOrd="0" destOrd="0" presId="urn:microsoft.com/office/officeart/2005/8/layout/hierarchy2"/>
    <dgm:cxn modelId="{5472F569-3BC8-4646-9624-C60B11DBCE7A}" type="presParOf" srcId="{BF60BBEE-3A59-4A66-9DC1-5B0636AAA148}" destId="{2DE8307B-2DC7-49E6-9802-2F47412EF769}" srcOrd="0" destOrd="0" presId="urn:microsoft.com/office/officeart/2005/8/layout/hierarchy2"/>
    <dgm:cxn modelId="{9EE6CC41-8B73-421B-AF80-05446C8B6CE0}" type="presParOf" srcId="{2E22225E-1106-4107-A0EB-2C1E4EB7F546}" destId="{9EAC433A-86E4-41F8-8F49-9AC350E35A35}" srcOrd="1" destOrd="0" presId="urn:microsoft.com/office/officeart/2005/8/layout/hierarchy2"/>
    <dgm:cxn modelId="{DFB8BFE3-D619-45FB-8C30-02F61E073C3E}" type="presParOf" srcId="{9EAC433A-86E4-41F8-8F49-9AC350E35A35}" destId="{AFBC5D6F-6E77-467F-9689-D197D66FDFD5}" srcOrd="0" destOrd="0" presId="urn:microsoft.com/office/officeart/2005/8/layout/hierarchy2"/>
    <dgm:cxn modelId="{5E288940-C8AA-4573-857B-0834B1B5514B}" type="presParOf" srcId="{9EAC433A-86E4-41F8-8F49-9AC350E35A35}" destId="{7F9D8D55-7B50-4699-A834-CDAB54C25A3A}" srcOrd="1" destOrd="0" presId="urn:microsoft.com/office/officeart/2005/8/layout/hierarchy2"/>
    <dgm:cxn modelId="{E262D594-7C91-443F-9F35-2E1D16C19BCE}" type="presParOf" srcId="{7F9D8D55-7B50-4699-A834-CDAB54C25A3A}" destId="{C89E1065-B138-4734-99CA-210FF38586FE}" srcOrd="0" destOrd="0" presId="urn:microsoft.com/office/officeart/2005/8/layout/hierarchy2"/>
    <dgm:cxn modelId="{61C3A4F5-C611-4ECE-B8C1-C4DC5FFA013D}" type="presParOf" srcId="{C89E1065-B138-4734-99CA-210FF38586FE}" destId="{144E6CE2-0A14-46D7-8515-99A60061A9BF}" srcOrd="0" destOrd="0" presId="urn:microsoft.com/office/officeart/2005/8/layout/hierarchy2"/>
    <dgm:cxn modelId="{30F4E331-B0AF-4667-A353-746E6F01AD02}" type="presParOf" srcId="{7F9D8D55-7B50-4699-A834-CDAB54C25A3A}" destId="{4960EF77-054D-492A-B9BB-E35C3C6F28A8}" srcOrd="1" destOrd="0" presId="urn:microsoft.com/office/officeart/2005/8/layout/hierarchy2"/>
    <dgm:cxn modelId="{14174AB2-5446-49D1-8C8E-721BA82E69CC}" type="presParOf" srcId="{4960EF77-054D-492A-B9BB-E35C3C6F28A8}" destId="{90D35C63-0551-4638-AB76-3C48E47FD50C}" srcOrd="0" destOrd="0" presId="urn:microsoft.com/office/officeart/2005/8/layout/hierarchy2"/>
    <dgm:cxn modelId="{4773FE6D-0ED0-4215-8A14-897A7445D2A1}" type="presParOf" srcId="{4960EF77-054D-492A-B9BB-E35C3C6F28A8}" destId="{2733C451-2C19-4A40-8E5E-8B6F8283F058}" srcOrd="1" destOrd="0" presId="urn:microsoft.com/office/officeart/2005/8/layout/hierarchy2"/>
    <dgm:cxn modelId="{8A103F12-BD01-45FC-9591-DB5B31CF10AA}" type="presParOf" srcId="{7F9D8D55-7B50-4699-A834-CDAB54C25A3A}" destId="{E6E990F4-59EC-4530-8133-F225C2523595}" srcOrd="2" destOrd="0" presId="urn:microsoft.com/office/officeart/2005/8/layout/hierarchy2"/>
    <dgm:cxn modelId="{FBF26176-698B-4021-996B-9B6DFD20BA87}" type="presParOf" srcId="{E6E990F4-59EC-4530-8133-F225C2523595}" destId="{A583749D-9B0E-4976-8567-97ACF42F6BE8}" srcOrd="0" destOrd="0" presId="urn:microsoft.com/office/officeart/2005/8/layout/hierarchy2"/>
    <dgm:cxn modelId="{6729AE5D-03FB-4F2A-A465-36AD3DDC67F2}" type="presParOf" srcId="{7F9D8D55-7B50-4699-A834-CDAB54C25A3A}" destId="{184948F9-53A9-4EFC-98C6-DD043C4D0D48}" srcOrd="3" destOrd="0" presId="urn:microsoft.com/office/officeart/2005/8/layout/hierarchy2"/>
    <dgm:cxn modelId="{7E0FBB6D-C689-4ABE-8AD5-AED122EFD013}" type="presParOf" srcId="{184948F9-53A9-4EFC-98C6-DD043C4D0D48}" destId="{FC813334-5DFB-499B-99B3-21B403E0A513}" srcOrd="0" destOrd="0" presId="urn:microsoft.com/office/officeart/2005/8/layout/hierarchy2"/>
    <dgm:cxn modelId="{D024DE69-6E06-4C9F-99D3-44239EBAC9D2}" type="presParOf" srcId="{184948F9-53A9-4EFC-98C6-DD043C4D0D48}" destId="{BEB7C4C7-1CA9-426E-8C45-F8F9B84D0D64}" srcOrd="1" destOrd="0" presId="urn:microsoft.com/office/officeart/2005/8/layout/hierarchy2"/>
    <dgm:cxn modelId="{D7BBC4F8-1E40-42C9-B7FC-429024C5AC0D}" type="presParOf" srcId="{2E22225E-1106-4107-A0EB-2C1E4EB7F546}" destId="{A6798DE1-44B5-416E-A7AE-718D22515A89}" srcOrd="2" destOrd="0" presId="urn:microsoft.com/office/officeart/2005/8/layout/hierarchy2"/>
    <dgm:cxn modelId="{AF726AC0-AAFF-45CA-8B40-C55F844BD163}" type="presParOf" srcId="{A6798DE1-44B5-416E-A7AE-718D22515A89}" destId="{E6EBE5B7-5162-4550-852E-3695379EEBCC}" srcOrd="0" destOrd="0" presId="urn:microsoft.com/office/officeart/2005/8/layout/hierarchy2"/>
    <dgm:cxn modelId="{6E7623FD-850C-4AE6-96E5-696ACCF7AD3C}" type="presParOf" srcId="{2E22225E-1106-4107-A0EB-2C1E4EB7F546}" destId="{7C8CC72D-DA65-4A38-87CB-E1E33F6F953F}" srcOrd="3" destOrd="0" presId="urn:microsoft.com/office/officeart/2005/8/layout/hierarchy2"/>
    <dgm:cxn modelId="{7D32E1BC-DBA9-4022-8D17-AD9F79EFF265}" type="presParOf" srcId="{7C8CC72D-DA65-4A38-87CB-E1E33F6F953F}" destId="{B28ECC68-393B-4424-8C08-1887284B7156}" srcOrd="0" destOrd="0" presId="urn:microsoft.com/office/officeart/2005/8/layout/hierarchy2"/>
    <dgm:cxn modelId="{AA6FBFCA-5BAF-43CF-A764-53D80267BFCE}" type="presParOf" srcId="{7C8CC72D-DA65-4A38-87CB-E1E33F6F953F}" destId="{9DB6725D-E255-47D3-98B7-FA10C966D330}" srcOrd="1" destOrd="0" presId="urn:microsoft.com/office/officeart/2005/8/layout/hierarchy2"/>
    <dgm:cxn modelId="{CA8E15EF-89DB-4676-8AF9-01508E095208}" type="presParOf" srcId="{9DB6725D-E255-47D3-98B7-FA10C966D330}" destId="{450E6EA6-7748-4E8C-AF54-D677D8071343}" srcOrd="0" destOrd="0" presId="urn:microsoft.com/office/officeart/2005/8/layout/hierarchy2"/>
    <dgm:cxn modelId="{3028403B-EC83-42A1-AC92-02B7266B1FEA}" type="presParOf" srcId="{450E6EA6-7748-4E8C-AF54-D677D8071343}" destId="{34F84AA0-8B2D-498A-BA88-6E2E5E436797}" srcOrd="0" destOrd="0" presId="urn:microsoft.com/office/officeart/2005/8/layout/hierarchy2"/>
    <dgm:cxn modelId="{D472AA9F-CF9D-42CD-BE5D-43D5C38E2478}" type="presParOf" srcId="{9DB6725D-E255-47D3-98B7-FA10C966D330}" destId="{5551C0E6-75E9-40CF-9E51-8342E8D56520}" srcOrd="1" destOrd="0" presId="urn:microsoft.com/office/officeart/2005/8/layout/hierarchy2"/>
    <dgm:cxn modelId="{2EB7DCA0-A135-4C0A-AFF3-DE30DBA9A67B}" type="presParOf" srcId="{5551C0E6-75E9-40CF-9E51-8342E8D56520}" destId="{8223DF7E-0993-4EC5-8E89-5925980B013C}" srcOrd="0" destOrd="0" presId="urn:microsoft.com/office/officeart/2005/8/layout/hierarchy2"/>
    <dgm:cxn modelId="{07F54FE7-F87D-48C1-9844-60365E47717F}" type="presParOf" srcId="{5551C0E6-75E9-40CF-9E51-8342E8D56520}" destId="{23A72900-E94B-4FC2-9297-D1EF2A9D261A}" srcOrd="1" destOrd="0" presId="urn:microsoft.com/office/officeart/2005/8/layout/hierarchy2"/>
    <dgm:cxn modelId="{6B0AD41D-24AF-46FE-A079-D211177A06F3}" type="presParOf" srcId="{9DB6725D-E255-47D3-98B7-FA10C966D330}" destId="{841126E3-418C-4F9F-9DD9-BF1520DDBB4D}" srcOrd="2" destOrd="0" presId="urn:microsoft.com/office/officeart/2005/8/layout/hierarchy2"/>
    <dgm:cxn modelId="{61F7BBF6-7C0C-412E-AD09-C2D0614CEC00}" type="presParOf" srcId="{841126E3-418C-4F9F-9DD9-BF1520DDBB4D}" destId="{383054B3-E990-4D1D-A6A9-0003F13DDC95}" srcOrd="0" destOrd="0" presId="urn:microsoft.com/office/officeart/2005/8/layout/hierarchy2"/>
    <dgm:cxn modelId="{CA0E2454-D2A7-4F31-8303-3AF810C62CCB}" type="presParOf" srcId="{9DB6725D-E255-47D3-98B7-FA10C966D330}" destId="{F9E2F9E5-161F-4EF1-A50B-3EB034CFD139}" srcOrd="3" destOrd="0" presId="urn:microsoft.com/office/officeart/2005/8/layout/hierarchy2"/>
    <dgm:cxn modelId="{0C557E4C-F612-47CD-9A7F-157DA0C70EF6}" type="presParOf" srcId="{F9E2F9E5-161F-4EF1-A50B-3EB034CFD139}" destId="{F81EFF9F-2EDD-4328-9D1C-15CF15CF463B}" srcOrd="0" destOrd="0" presId="urn:microsoft.com/office/officeart/2005/8/layout/hierarchy2"/>
    <dgm:cxn modelId="{ABEB42DD-575A-44FA-93BE-C5A5E5573A59}" type="presParOf" srcId="{F9E2F9E5-161F-4EF1-A50B-3EB034CFD139}" destId="{39EB909A-23C6-41CB-A945-7ABEA07B5C9D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E2F8F2-4FD1-40ED-AB90-286ED73CDD0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0AB67E-340C-42C1-9C21-060B3889B5A1}">
      <dgm:prSet phldrT="[Text]"/>
      <dgm:spPr/>
      <dgm:t>
        <a:bodyPr/>
        <a:lstStyle/>
        <a:p>
          <a:r>
            <a:rPr lang="en-US" dirty="0"/>
            <a:t>Describing projections</a:t>
          </a:r>
        </a:p>
      </dgm:t>
    </dgm:pt>
    <dgm:pt modelId="{28FA51A1-62BF-49C0-A84A-78E9EC565899}" type="parTrans" cxnId="{5A0F1FE9-3BBE-4754-B789-DD0BFAFDC06E}">
      <dgm:prSet/>
      <dgm:spPr/>
      <dgm:t>
        <a:bodyPr/>
        <a:lstStyle/>
        <a:p>
          <a:endParaRPr lang="en-US"/>
        </a:p>
      </dgm:t>
    </dgm:pt>
    <dgm:pt modelId="{05750F32-6F74-4B3F-A3B5-EB1B3EF51E3A}" type="sibTrans" cxnId="{5A0F1FE9-3BBE-4754-B789-DD0BFAFDC06E}">
      <dgm:prSet/>
      <dgm:spPr/>
      <dgm:t>
        <a:bodyPr/>
        <a:lstStyle/>
        <a:p>
          <a:endParaRPr lang="en-US"/>
        </a:p>
      </dgm:t>
    </dgm:pt>
    <dgm:pt modelId="{0BDB8EC8-7517-4FDB-A800-AEB040673AD0}">
      <dgm:prSet phldrT="[Text]"/>
      <dgm:spPr/>
      <dgm:t>
        <a:bodyPr/>
        <a:lstStyle/>
        <a:p>
          <a:r>
            <a:rPr lang="en-US" dirty="0"/>
            <a:t>Comparing projections with historical data</a:t>
          </a:r>
        </a:p>
      </dgm:t>
    </dgm:pt>
    <dgm:pt modelId="{5D501031-452A-4949-B7E8-239BA5256E2D}" type="parTrans" cxnId="{2C7FBACD-ADDC-43EC-B746-89C7BFDE8CD1}">
      <dgm:prSet/>
      <dgm:spPr/>
      <dgm:t>
        <a:bodyPr/>
        <a:lstStyle/>
        <a:p>
          <a:endParaRPr lang="en-US"/>
        </a:p>
      </dgm:t>
    </dgm:pt>
    <dgm:pt modelId="{B67A73AA-EFFD-4314-924B-E24056BD954B}" type="sibTrans" cxnId="{2C7FBACD-ADDC-43EC-B746-89C7BFDE8CD1}">
      <dgm:prSet/>
      <dgm:spPr/>
      <dgm:t>
        <a:bodyPr/>
        <a:lstStyle/>
        <a:p>
          <a:endParaRPr lang="en-US"/>
        </a:p>
      </dgm:t>
    </dgm:pt>
    <dgm:pt modelId="{915E430D-0EB1-4740-9DAD-D2E20597ADA8}">
      <dgm:prSet phldrT="[Text]"/>
      <dgm:spPr/>
      <dgm:t>
        <a:bodyPr/>
        <a:lstStyle/>
        <a:p>
          <a:r>
            <a:rPr lang="en-US" dirty="0"/>
            <a:t>Comparing previous and current releases</a:t>
          </a:r>
        </a:p>
      </dgm:t>
    </dgm:pt>
    <dgm:pt modelId="{753D7EB6-DEBF-4D31-A099-EF8AB30744F8}" type="parTrans" cxnId="{01920A2C-610E-4ABB-A897-46E92AFC4815}">
      <dgm:prSet/>
      <dgm:spPr/>
      <dgm:t>
        <a:bodyPr/>
        <a:lstStyle/>
        <a:p>
          <a:endParaRPr lang="en-US"/>
        </a:p>
      </dgm:t>
    </dgm:pt>
    <dgm:pt modelId="{FAA4F7FA-35E8-4AE6-8C44-943F6B8FDAE7}" type="sibTrans" cxnId="{01920A2C-610E-4ABB-A897-46E92AFC4815}">
      <dgm:prSet/>
      <dgm:spPr/>
      <dgm:t>
        <a:bodyPr/>
        <a:lstStyle/>
        <a:p>
          <a:endParaRPr lang="en-US"/>
        </a:p>
      </dgm:t>
    </dgm:pt>
    <dgm:pt modelId="{496517A6-9F42-40E4-974E-D96D6F535A02}">
      <dgm:prSet phldrT="[Text]"/>
      <dgm:spPr/>
      <dgm:t>
        <a:bodyPr/>
        <a:lstStyle/>
        <a:p>
          <a:r>
            <a:rPr lang="en-US" dirty="0"/>
            <a:t>Assessing impact of inputs on outputs</a:t>
          </a:r>
        </a:p>
      </dgm:t>
    </dgm:pt>
    <dgm:pt modelId="{6E55AA8D-7CFE-4EEC-8D50-08A65701C5D2}" type="parTrans" cxnId="{B054E598-252A-4AC5-B5A0-C6250C0137DD}">
      <dgm:prSet/>
      <dgm:spPr/>
      <dgm:t>
        <a:bodyPr/>
        <a:lstStyle/>
        <a:p>
          <a:endParaRPr lang="en-US"/>
        </a:p>
      </dgm:t>
    </dgm:pt>
    <dgm:pt modelId="{CCFCDA83-2340-48EC-AA9B-490EB6EC51A0}" type="sibTrans" cxnId="{B054E598-252A-4AC5-B5A0-C6250C0137DD}">
      <dgm:prSet/>
      <dgm:spPr/>
      <dgm:t>
        <a:bodyPr/>
        <a:lstStyle/>
        <a:p>
          <a:endParaRPr lang="en-US"/>
        </a:p>
      </dgm:t>
    </dgm:pt>
    <dgm:pt modelId="{C6DB8736-B100-4B63-B3B3-1B515CCEF441}" type="pres">
      <dgm:prSet presAssocID="{4FE2F8F2-4FD1-40ED-AB90-286ED73CDD07}" presName="Name0" presStyleCnt="0">
        <dgm:presLayoutVars>
          <dgm:dir/>
          <dgm:animLvl val="lvl"/>
          <dgm:resizeHandles val="exact"/>
        </dgm:presLayoutVars>
      </dgm:prSet>
      <dgm:spPr/>
    </dgm:pt>
    <dgm:pt modelId="{B970A2D6-E71C-4F16-908A-1F4B94D27306}" type="pres">
      <dgm:prSet presAssocID="{3F0AB67E-340C-42C1-9C21-060B3889B5A1}" presName="composite" presStyleCnt="0"/>
      <dgm:spPr/>
    </dgm:pt>
    <dgm:pt modelId="{1829A639-1DC9-4535-9E28-E7405E010D95}" type="pres">
      <dgm:prSet presAssocID="{3F0AB67E-340C-42C1-9C21-060B3889B5A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67E2041-619D-48F3-A972-B2C41907B105}" type="pres">
      <dgm:prSet presAssocID="{3F0AB67E-340C-42C1-9C21-060B3889B5A1}" presName="desTx" presStyleLbl="alignAccFollowNode1" presStyleIdx="0" presStyleCnt="4">
        <dgm:presLayoutVars>
          <dgm:bulletEnabled val="1"/>
        </dgm:presLayoutVars>
      </dgm:prSet>
      <dgm:spPr/>
    </dgm:pt>
    <dgm:pt modelId="{07E72374-3EC7-415C-B892-A87110F39597}" type="pres">
      <dgm:prSet presAssocID="{05750F32-6F74-4B3F-A3B5-EB1B3EF51E3A}" presName="space" presStyleCnt="0"/>
      <dgm:spPr/>
    </dgm:pt>
    <dgm:pt modelId="{242D80D0-7859-4881-B86A-F6AE022A6BB4}" type="pres">
      <dgm:prSet presAssocID="{0BDB8EC8-7517-4FDB-A800-AEB040673AD0}" presName="composite" presStyleCnt="0"/>
      <dgm:spPr/>
    </dgm:pt>
    <dgm:pt modelId="{BD860EF3-E9A5-488A-8C75-C3F8A0E32996}" type="pres">
      <dgm:prSet presAssocID="{0BDB8EC8-7517-4FDB-A800-AEB040673AD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2FC8D4E-45D9-4D49-97CA-90A88FF94856}" type="pres">
      <dgm:prSet presAssocID="{0BDB8EC8-7517-4FDB-A800-AEB040673AD0}" presName="desTx" presStyleLbl="alignAccFollowNode1" presStyleIdx="1" presStyleCnt="4">
        <dgm:presLayoutVars>
          <dgm:bulletEnabled val="1"/>
        </dgm:presLayoutVars>
      </dgm:prSet>
      <dgm:spPr/>
    </dgm:pt>
    <dgm:pt modelId="{2FDF4813-F758-436F-BC08-75675F41E7CE}" type="pres">
      <dgm:prSet presAssocID="{B67A73AA-EFFD-4314-924B-E24056BD954B}" presName="space" presStyleCnt="0"/>
      <dgm:spPr/>
    </dgm:pt>
    <dgm:pt modelId="{B68C6611-17E9-4E16-A1B1-D31F1F6E292B}" type="pres">
      <dgm:prSet presAssocID="{915E430D-0EB1-4740-9DAD-D2E20597ADA8}" presName="composite" presStyleCnt="0"/>
      <dgm:spPr/>
    </dgm:pt>
    <dgm:pt modelId="{DBF97484-2400-4DD2-BE0F-FD1918CDD58C}" type="pres">
      <dgm:prSet presAssocID="{915E430D-0EB1-4740-9DAD-D2E20597ADA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1A4C1E5-55FB-449F-A05A-B000AE39B663}" type="pres">
      <dgm:prSet presAssocID="{915E430D-0EB1-4740-9DAD-D2E20597ADA8}" presName="desTx" presStyleLbl="alignAccFollowNode1" presStyleIdx="2" presStyleCnt="4">
        <dgm:presLayoutVars>
          <dgm:bulletEnabled val="1"/>
        </dgm:presLayoutVars>
      </dgm:prSet>
      <dgm:spPr/>
    </dgm:pt>
    <dgm:pt modelId="{3010D944-65FE-430A-9A60-3530C174AE16}" type="pres">
      <dgm:prSet presAssocID="{FAA4F7FA-35E8-4AE6-8C44-943F6B8FDAE7}" presName="space" presStyleCnt="0"/>
      <dgm:spPr/>
    </dgm:pt>
    <dgm:pt modelId="{8413B40D-5CC7-47CB-9DA4-77479436C809}" type="pres">
      <dgm:prSet presAssocID="{496517A6-9F42-40E4-974E-D96D6F535A02}" presName="composite" presStyleCnt="0"/>
      <dgm:spPr/>
    </dgm:pt>
    <dgm:pt modelId="{EAA1AF4C-B5EB-4616-98E3-DA22456DC767}" type="pres">
      <dgm:prSet presAssocID="{496517A6-9F42-40E4-974E-D96D6F535A0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86A1B749-D825-410E-9AC3-DDC48C0DEA46}" type="pres">
      <dgm:prSet presAssocID="{496517A6-9F42-40E4-974E-D96D6F535A0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1920A2C-610E-4ABB-A897-46E92AFC4815}" srcId="{4FE2F8F2-4FD1-40ED-AB90-286ED73CDD07}" destId="{915E430D-0EB1-4740-9DAD-D2E20597ADA8}" srcOrd="2" destOrd="0" parTransId="{753D7EB6-DEBF-4D31-A099-EF8AB30744F8}" sibTransId="{FAA4F7FA-35E8-4AE6-8C44-943F6B8FDAE7}"/>
    <dgm:cxn modelId="{AE615546-C051-44C3-9B5B-011704015712}" type="presOf" srcId="{0BDB8EC8-7517-4FDB-A800-AEB040673AD0}" destId="{BD860EF3-E9A5-488A-8C75-C3F8A0E32996}" srcOrd="0" destOrd="0" presId="urn:microsoft.com/office/officeart/2005/8/layout/hList1"/>
    <dgm:cxn modelId="{484AD048-C317-49C7-9B37-AA5CBBBD23D1}" type="presOf" srcId="{915E430D-0EB1-4740-9DAD-D2E20597ADA8}" destId="{DBF97484-2400-4DD2-BE0F-FD1918CDD58C}" srcOrd="0" destOrd="0" presId="urn:microsoft.com/office/officeart/2005/8/layout/hList1"/>
    <dgm:cxn modelId="{7530976D-EB01-4F4B-9061-368CAC5393D3}" type="presOf" srcId="{4FE2F8F2-4FD1-40ED-AB90-286ED73CDD07}" destId="{C6DB8736-B100-4B63-B3B3-1B515CCEF441}" srcOrd="0" destOrd="0" presId="urn:microsoft.com/office/officeart/2005/8/layout/hList1"/>
    <dgm:cxn modelId="{DDF15D71-2B70-4BE6-8B0C-13EC0041A853}" type="presOf" srcId="{3F0AB67E-340C-42C1-9C21-060B3889B5A1}" destId="{1829A639-1DC9-4535-9E28-E7405E010D95}" srcOrd="0" destOrd="0" presId="urn:microsoft.com/office/officeart/2005/8/layout/hList1"/>
    <dgm:cxn modelId="{B054E598-252A-4AC5-B5A0-C6250C0137DD}" srcId="{4FE2F8F2-4FD1-40ED-AB90-286ED73CDD07}" destId="{496517A6-9F42-40E4-974E-D96D6F535A02}" srcOrd="3" destOrd="0" parTransId="{6E55AA8D-7CFE-4EEC-8D50-08A65701C5D2}" sibTransId="{CCFCDA83-2340-48EC-AA9B-490EB6EC51A0}"/>
    <dgm:cxn modelId="{2C7FBACD-ADDC-43EC-B746-89C7BFDE8CD1}" srcId="{4FE2F8F2-4FD1-40ED-AB90-286ED73CDD07}" destId="{0BDB8EC8-7517-4FDB-A800-AEB040673AD0}" srcOrd="1" destOrd="0" parTransId="{5D501031-452A-4949-B7E8-239BA5256E2D}" sibTransId="{B67A73AA-EFFD-4314-924B-E24056BD954B}"/>
    <dgm:cxn modelId="{2FDB66DB-391F-47D6-80F9-34F75E68D823}" type="presOf" srcId="{496517A6-9F42-40E4-974E-D96D6F535A02}" destId="{EAA1AF4C-B5EB-4616-98E3-DA22456DC767}" srcOrd="0" destOrd="0" presId="urn:microsoft.com/office/officeart/2005/8/layout/hList1"/>
    <dgm:cxn modelId="{5A0F1FE9-3BBE-4754-B789-DD0BFAFDC06E}" srcId="{4FE2F8F2-4FD1-40ED-AB90-286ED73CDD07}" destId="{3F0AB67E-340C-42C1-9C21-060B3889B5A1}" srcOrd="0" destOrd="0" parTransId="{28FA51A1-62BF-49C0-A84A-78E9EC565899}" sibTransId="{05750F32-6F74-4B3F-A3B5-EB1B3EF51E3A}"/>
    <dgm:cxn modelId="{68B798EF-0CF6-4CCE-BF98-95EA815F31D6}" type="presParOf" srcId="{C6DB8736-B100-4B63-B3B3-1B515CCEF441}" destId="{B970A2D6-E71C-4F16-908A-1F4B94D27306}" srcOrd="0" destOrd="0" presId="urn:microsoft.com/office/officeart/2005/8/layout/hList1"/>
    <dgm:cxn modelId="{F92C438D-7082-45F3-A6B1-B70DBA031D8C}" type="presParOf" srcId="{B970A2D6-E71C-4F16-908A-1F4B94D27306}" destId="{1829A639-1DC9-4535-9E28-E7405E010D95}" srcOrd="0" destOrd="0" presId="urn:microsoft.com/office/officeart/2005/8/layout/hList1"/>
    <dgm:cxn modelId="{E8B76378-6EA5-422E-9F12-AE374022BE38}" type="presParOf" srcId="{B970A2D6-E71C-4F16-908A-1F4B94D27306}" destId="{567E2041-619D-48F3-A972-B2C41907B105}" srcOrd="1" destOrd="0" presId="urn:microsoft.com/office/officeart/2005/8/layout/hList1"/>
    <dgm:cxn modelId="{B85B9F1F-C445-45EC-8875-DFEBB614E86B}" type="presParOf" srcId="{C6DB8736-B100-4B63-B3B3-1B515CCEF441}" destId="{07E72374-3EC7-415C-B892-A87110F39597}" srcOrd="1" destOrd="0" presId="urn:microsoft.com/office/officeart/2005/8/layout/hList1"/>
    <dgm:cxn modelId="{CF35B676-1CE5-4550-8972-5EBA0D458900}" type="presParOf" srcId="{C6DB8736-B100-4B63-B3B3-1B515CCEF441}" destId="{242D80D0-7859-4881-B86A-F6AE022A6BB4}" srcOrd="2" destOrd="0" presId="urn:microsoft.com/office/officeart/2005/8/layout/hList1"/>
    <dgm:cxn modelId="{40A3522D-0756-4747-9661-D4D9F8FBB43E}" type="presParOf" srcId="{242D80D0-7859-4881-B86A-F6AE022A6BB4}" destId="{BD860EF3-E9A5-488A-8C75-C3F8A0E32996}" srcOrd="0" destOrd="0" presId="urn:microsoft.com/office/officeart/2005/8/layout/hList1"/>
    <dgm:cxn modelId="{E1985B8A-9ED4-45AA-82AD-C3DBED7067AC}" type="presParOf" srcId="{242D80D0-7859-4881-B86A-F6AE022A6BB4}" destId="{42FC8D4E-45D9-4D49-97CA-90A88FF94856}" srcOrd="1" destOrd="0" presId="urn:microsoft.com/office/officeart/2005/8/layout/hList1"/>
    <dgm:cxn modelId="{25F93A11-0D17-4AF6-BF4D-9861CA76F670}" type="presParOf" srcId="{C6DB8736-B100-4B63-B3B3-1B515CCEF441}" destId="{2FDF4813-F758-436F-BC08-75675F41E7CE}" srcOrd="3" destOrd="0" presId="urn:microsoft.com/office/officeart/2005/8/layout/hList1"/>
    <dgm:cxn modelId="{6C3EFE92-0031-4138-B062-957139498032}" type="presParOf" srcId="{C6DB8736-B100-4B63-B3B3-1B515CCEF441}" destId="{B68C6611-17E9-4E16-A1B1-D31F1F6E292B}" srcOrd="4" destOrd="0" presId="urn:microsoft.com/office/officeart/2005/8/layout/hList1"/>
    <dgm:cxn modelId="{6223452E-FCF8-42DD-A920-BD487937D63F}" type="presParOf" srcId="{B68C6611-17E9-4E16-A1B1-D31F1F6E292B}" destId="{DBF97484-2400-4DD2-BE0F-FD1918CDD58C}" srcOrd="0" destOrd="0" presId="urn:microsoft.com/office/officeart/2005/8/layout/hList1"/>
    <dgm:cxn modelId="{8BBAA85A-D737-4E56-BFDF-26E7A6760726}" type="presParOf" srcId="{B68C6611-17E9-4E16-A1B1-D31F1F6E292B}" destId="{71A4C1E5-55FB-449F-A05A-B000AE39B663}" srcOrd="1" destOrd="0" presId="urn:microsoft.com/office/officeart/2005/8/layout/hList1"/>
    <dgm:cxn modelId="{91AA6015-CBB4-4F5E-8C80-5BDE39998AA5}" type="presParOf" srcId="{C6DB8736-B100-4B63-B3B3-1B515CCEF441}" destId="{3010D944-65FE-430A-9A60-3530C174AE16}" srcOrd="5" destOrd="0" presId="urn:microsoft.com/office/officeart/2005/8/layout/hList1"/>
    <dgm:cxn modelId="{FDEEE78C-8AED-417B-9062-C6AEEDB71F1A}" type="presParOf" srcId="{C6DB8736-B100-4B63-B3B3-1B515CCEF441}" destId="{8413B40D-5CC7-47CB-9DA4-77479436C809}" srcOrd="6" destOrd="0" presId="urn:microsoft.com/office/officeart/2005/8/layout/hList1"/>
    <dgm:cxn modelId="{E4AB10B1-DC2E-48F2-9B6A-77EE29637D1F}" type="presParOf" srcId="{8413B40D-5CC7-47CB-9DA4-77479436C809}" destId="{EAA1AF4C-B5EB-4616-98E3-DA22456DC767}" srcOrd="0" destOrd="0" presId="urn:microsoft.com/office/officeart/2005/8/layout/hList1"/>
    <dgm:cxn modelId="{A15CA008-5B34-4566-91CF-DC73943AD183}" type="presParOf" srcId="{8413B40D-5CC7-47CB-9DA4-77479436C809}" destId="{86A1B749-D825-410E-9AC3-DDC48C0DEA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F0BCB-5252-4B91-A2D3-5B6A5097C4C2}">
      <dsp:nvSpPr>
        <dsp:cNvPr id="0" name=""/>
        <dsp:cNvSpPr/>
      </dsp:nvSpPr>
      <dsp:spPr>
        <a:xfrm>
          <a:off x="3218" y="1383177"/>
          <a:ext cx="1560241" cy="780120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n>
                <a:noFill/>
              </a:ln>
            </a:rPr>
            <a:t>auto_compare.R</a:t>
          </a:r>
        </a:p>
      </dsp:txBody>
      <dsp:txXfrm>
        <a:off x="26067" y="1406026"/>
        <a:ext cx="1514543" cy="734422"/>
      </dsp:txXfrm>
    </dsp:sp>
    <dsp:sp modelId="{BF60BBEE-3A59-4A66-9DC1-5B0636AAA148}">
      <dsp:nvSpPr>
        <dsp:cNvPr id="0" name=""/>
        <dsp:cNvSpPr/>
      </dsp:nvSpPr>
      <dsp:spPr>
        <a:xfrm rot="18289469">
          <a:off x="1329075" y="1304870"/>
          <a:ext cx="1092865" cy="39594"/>
        </a:xfrm>
        <a:custGeom>
          <a:avLst/>
          <a:gdLst/>
          <a:ahLst/>
          <a:cxnLst/>
          <a:rect l="0" t="0" r="0" b="0"/>
          <a:pathLst>
            <a:path>
              <a:moveTo>
                <a:pt x="0" y="19797"/>
              </a:moveTo>
              <a:lnTo>
                <a:pt x="1092865" y="1979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n>
              <a:noFill/>
            </a:ln>
          </a:endParaRPr>
        </a:p>
      </dsp:txBody>
      <dsp:txXfrm>
        <a:off x="1848186" y="1297346"/>
        <a:ext cx="54643" cy="54643"/>
      </dsp:txXfrm>
    </dsp:sp>
    <dsp:sp modelId="{AFBC5D6F-6E77-467F-9689-D197D66FDFD5}">
      <dsp:nvSpPr>
        <dsp:cNvPr id="0" name=""/>
        <dsp:cNvSpPr/>
      </dsp:nvSpPr>
      <dsp:spPr>
        <a:xfrm>
          <a:off x="2187556" y="486038"/>
          <a:ext cx="1560241" cy="780120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n>
                <a:noFill/>
              </a:ln>
            </a:rPr>
            <a:t>Value analysis</a:t>
          </a:r>
        </a:p>
      </dsp:txBody>
      <dsp:txXfrm>
        <a:off x="2210405" y="508887"/>
        <a:ext cx="1514543" cy="734422"/>
      </dsp:txXfrm>
    </dsp:sp>
    <dsp:sp modelId="{C89E1065-B138-4734-99CA-210FF38586FE}">
      <dsp:nvSpPr>
        <dsp:cNvPr id="0" name=""/>
        <dsp:cNvSpPr/>
      </dsp:nvSpPr>
      <dsp:spPr>
        <a:xfrm rot="19457599">
          <a:off x="3675557" y="632016"/>
          <a:ext cx="768577" cy="39594"/>
        </a:xfrm>
        <a:custGeom>
          <a:avLst/>
          <a:gdLst/>
          <a:ahLst/>
          <a:cxnLst/>
          <a:rect l="0" t="0" r="0" b="0"/>
          <a:pathLst>
            <a:path>
              <a:moveTo>
                <a:pt x="0" y="19797"/>
              </a:moveTo>
              <a:lnTo>
                <a:pt x="768577" y="1979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n>
              <a:noFill/>
            </a:ln>
          </a:endParaRPr>
        </a:p>
      </dsp:txBody>
      <dsp:txXfrm>
        <a:off x="4040631" y="632599"/>
        <a:ext cx="38428" cy="38428"/>
      </dsp:txXfrm>
    </dsp:sp>
    <dsp:sp modelId="{90D35C63-0551-4638-AB76-3C48E47FD50C}">
      <dsp:nvSpPr>
        <dsp:cNvPr id="0" name=""/>
        <dsp:cNvSpPr/>
      </dsp:nvSpPr>
      <dsp:spPr>
        <a:xfrm>
          <a:off x="4371894" y="37469"/>
          <a:ext cx="1560241" cy="78012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n>
                <a:noFill/>
              </a:ln>
            </a:rPr>
            <a:t>Anomaly detection (spikes, gaps, etc.)</a:t>
          </a:r>
        </a:p>
      </dsp:txBody>
      <dsp:txXfrm>
        <a:off x="4394743" y="60318"/>
        <a:ext cx="1514543" cy="734422"/>
      </dsp:txXfrm>
    </dsp:sp>
    <dsp:sp modelId="{E6E990F4-59EC-4530-8133-F225C2523595}">
      <dsp:nvSpPr>
        <dsp:cNvPr id="0" name=""/>
        <dsp:cNvSpPr/>
      </dsp:nvSpPr>
      <dsp:spPr>
        <a:xfrm rot="2142401">
          <a:off x="3675557" y="1080586"/>
          <a:ext cx="768577" cy="39594"/>
        </a:xfrm>
        <a:custGeom>
          <a:avLst/>
          <a:gdLst/>
          <a:ahLst/>
          <a:cxnLst/>
          <a:rect l="0" t="0" r="0" b="0"/>
          <a:pathLst>
            <a:path>
              <a:moveTo>
                <a:pt x="0" y="19797"/>
              </a:moveTo>
              <a:lnTo>
                <a:pt x="768577" y="1979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n>
              <a:noFill/>
            </a:ln>
          </a:endParaRPr>
        </a:p>
      </dsp:txBody>
      <dsp:txXfrm>
        <a:off x="4040631" y="1081169"/>
        <a:ext cx="38428" cy="38428"/>
      </dsp:txXfrm>
    </dsp:sp>
    <dsp:sp modelId="{FC813334-5DFB-499B-99B3-21B403E0A513}">
      <dsp:nvSpPr>
        <dsp:cNvPr id="0" name=""/>
        <dsp:cNvSpPr/>
      </dsp:nvSpPr>
      <dsp:spPr>
        <a:xfrm>
          <a:off x="4371894" y="934607"/>
          <a:ext cx="1560241" cy="78012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n>
                <a:noFill/>
              </a:ln>
            </a:rPr>
            <a:t>Trend analysis and lagged differentials</a:t>
          </a:r>
        </a:p>
      </dsp:txBody>
      <dsp:txXfrm>
        <a:off x="4394743" y="957456"/>
        <a:ext cx="1514543" cy="734422"/>
      </dsp:txXfrm>
    </dsp:sp>
    <dsp:sp modelId="{A6798DE1-44B5-416E-A7AE-718D22515A89}">
      <dsp:nvSpPr>
        <dsp:cNvPr id="0" name=""/>
        <dsp:cNvSpPr/>
      </dsp:nvSpPr>
      <dsp:spPr>
        <a:xfrm rot="3310531">
          <a:off x="1329075" y="2202009"/>
          <a:ext cx="1092865" cy="39594"/>
        </a:xfrm>
        <a:custGeom>
          <a:avLst/>
          <a:gdLst/>
          <a:ahLst/>
          <a:cxnLst/>
          <a:rect l="0" t="0" r="0" b="0"/>
          <a:pathLst>
            <a:path>
              <a:moveTo>
                <a:pt x="0" y="19797"/>
              </a:moveTo>
              <a:lnTo>
                <a:pt x="1092865" y="19797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n>
              <a:noFill/>
            </a:ln>
          </a:endParaRPr>
        </a:p>
      </dsp:txBody>
      <dsp:txXfrm>
        <a:off x="1848186" y="2194485"/>
        <a:ext cx="54643" cy="54643"/>
      </dsp:txXfrm>
    </dsp:sp>
    <dsp:sp modelId="{B28ECC68-393B-4424-8C08-1887284B7156}">
      <dsp:nvSpPr>
        <dsp:cNvPr id="0" name=""/>
        <dsp:cNvSpPr/>
      </dsp:nvSpPr>
      <dsp:spPr>
        <a:xfrm>
          <a:off x="2187556" y="2280315"/>
          <a:ext cx="1560241" cy="780120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n>
                <a:noFill/>
              </a:ln>
            </a:rPr>
            <a:t>Difference analysis</a:t>
          </a:r>
        </a:p>
      </dsp:txBody>
      <dsp:txXfrm>
        <a:off x="2210405" y="2303164"/>
        <a:ext cx="1514543" cy="734422"/>
      </dsp:txXfrm>
    </dsp:sp>
    <dsp:sp modelId="{450E6EA6-7748-4E8C-AF54-D677D8071343}">
      <dsp:nvSpPr>
        <dsp:cNvPr id="0" name=""/>
        <dsp:cNvSpPr/>
      </dsp:nvSpPr>
      <dsp:spPr>
        <a:xfrm rot="19457599">
          <a:off x="3675557" y="2426294"/>
          <a:ext cx="768577" cy="39594"/>
        </a:xfrm>
        <a:custGeom>
          <a:avLst/>
          <a:gdLst/>
          <a:ahLst/>
          <a:cxnLst/>
          <a:rect l="0" t="0" r="0" b="0"/>
          <a:pathLst>
            <a:path>
              <a:moveTo>
                <a:pt x="0" y="19797"/>
              </a:moveTo>
              <a:lnTo>
                <a:pt x="768577" y="1979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n>
              <a:noFill/>
            </a:ln>
          </a:endParaRPr>
        </a:p>
      </dsp:txBody>
      <dsp:txXfrm>
        <a:off x="4040631" y="2426877"/>
        <a:ext cx="38428" cy="38428"/>
      </dsp:txXfrm>
    </dsp:sp>
    <dsp:sp modelId="{8223DF7E-0993-4EC5-8E89-5925980B013C}">
      <dsp:nvSpPr>
        <dsp:cNvPr id="0" name=""/>
        <dsp:cNvSpPr/>
      </dsp:nvSpPr>
      <dsp:spPr>
        <a:xfrm>
          <a:off x="4371894" y="1831746"/>
          <a:ext cx="1560241" cy="78012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n>
                <a:noFill/>
              </a:ln>
            </a:rPr>
            <a:t>Absolute and percent difference comparisons</a:t>
          </a:r>
        </a:p>
      </dsp:txBody>
      <dsp:txXfrm>
        <a:off x="4394743" y="1854595"/>
        <a:ext cx="1514543" cy="734422"/>
      </dsp:txXfrm>
    </dsp:sp>
    <dsp:sp modelId="{841126E3-418C-4F9F-9DD9-BF1520DDBB4D}">
      <dsp:nvSpPr>
        <dsp:cNvPr id="0" name=""/>
        <dsp:cNvSpPr/>
      </dsp:nvSpPr>
      <dsp:spPr>
        <a:xfrm rot="2142401">
          <a:off x="3675557" y="2874863"/>
          <a:ext cx="768577" cy="39594"/>
        </a:xfrm>
        <a:custGeom>
          <a:avLst/>
          <a:gdLst/>
          <a:ahLst/>
          <a:cxnLst/>
          <a:rect l="0" t="0" r="0" b="0"/>
          <a:pathLst>
            <a:path>
              <a:moveTo>
                <a:pt x="0" y="19797"/>
              </a:moveTo>
              <a:lnTo>
                <a:pt x="768577" y="1979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n>
              <a:noFill/>
            </a:ln>
          </a:endParaRPr>
        </a:p>
      </dsp:txBody>
      <dsp:txXfrm>
        <a:off x="4040631" y="2875446"/>
        <a:ext cx="38428" cy="38428"/>
      </dsp:txXfrm>
    </dsp:sp>
    <dsp:sp modelId="{F81EFF9F-2EDD-4328-9D1C-15CF15CF463B}">
      <dsp:nvSpPr>
        <dsp:cNvPr id="0" name=""/>
        <dsp:cNvSpPr/>
      </dsp:nvSpPr>
      <dsp:spPr>
        <a:xfrm>
          <a:off x="4371894" y="2728885"/>
          <a:ext cx="1560241" cy="780120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n>
                <a:noFill/>
              </a:ln>
            </a:rPr>
            <a:t>Missing/additional years, scenarios, gases, etc.</a:t>
          </a:r>
          <a:endParaRPr lang="en-US" sz="1400" kern="1200" dirty="0">
            <a:ln>
              <a:noFill/>
            </a:ln>
          </a:endParaRPr>
        </a:p>
      </dsp:txBody>
      <dsp:txXfrm>
        <a:off x="4394743" y="2751734"/>
        <a:ext cx="1514543" cy="734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9A639-1DC9-4535-9E28-E7405E010D95}">
      <dsp:nvSpPr>
        <dsp:cNvPr id="0" name=""/>
        <dsp:cNvSpPr/>
      </dsp:nvSpPr>
      <dsp:spPr>
        <a:xfrm>
          <a:off x="3324" y="1041096"/>
          <a:ext cx="1999033" cy="761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Describing projections</a:t>
          </a:r>
        </a:p>
      </dsp:txBody>
      <dsp:txXfrm>
        <a:off x="3324" y="1041096"/>
        <a:ext cx="1999033" cy="761562"/>
      </dsp:txXfrm>
    </dsp:sp>
    <dsp:sp modelId="{567E2041-619D-48F3-A972-B2C41907B105}">
      <dsp:nvSpPr>
        <dsp:cNvPr id="0" name=""/>
        <dsp:cNvSpPr/>
      </dsp:nvSpPr>
      <dsp:spPr>
        <a:xfrm>
          <a:off x="3324" y="1802658"/>
          <a:ext cx="1999033" cy="7027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60EF3-E9A5-488A-8C75-C3F8A0E32996}">
      <dsp:nvSpPr>
        <dsp:cNvPr id="0" name=""/>
        <dsp:cNvSpPr/>
      </dsp:nvSpPr>
      <dsp:spPr>
        <a:xfrm>
          <a:off x="2282222" y="1041096"/>
          <a:ext cx="1999033" cy="761562"/>
        </a:xfrm>
        <a:prstGeom prst="rect">
          <a:avLst/>
        </a:prstGeom>
        <a:solidFill>
          <a:schemeClr val="accent2">
            <a:hueOff val="1438910"/>
            <a:satOff val="-22327"/>
            <a:lumOff val="-784"/>
            <a:alphaOff val="0"/>
          </a:schemeClr>
        </a:solidFill>
        <a:ln w="25400" cap="flat" cmpd="sng" algn="ctr">
          <a:solidFill>
            <a:schemeClr val="accent2">
              <a:hueOff val="1438910"/>
              <a:satOff val="-2232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Comparing projections with historical data</a:t>
          </a:r>
        </a:p>
      </dsp:txBody>
      <dsp:txXfrm>
        <a:off x="2282222" y="1041096"/>
        <a:ext cx="1999033" cy="761562"/>
      </dsp:txXfrm>
    </dsp:sp>
    <dsp:sp modelId="{42FC8D4E-45D9-4D49-97CA-90A88FF94856}">
      <dsp:nvSpPr>
        <dsp:cNvPr id="0" name=""/>
        <dsp:cNvSpPr/>
      </dsp:nvSpPr>
      <dsp:spPr>
        <a:xfrm>
          <a:off x="2282222" y="1802658"/>
          <a:ext cx="1999033" cy="702720"/>
        </a:xfrm>
        <a:prstGeom prst="rect">
          <a:avLst/>
        </a:prstGeom>
        <a:solidFill>
          <a:schemeClr val="accent2">
            <a:tint val="40000"/>
            <a:alpha val="90000"/>
            <a:hueOff val="1079923"/>
            <a:satOff val="-16357"/>
            <a:lumOff val="-135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79923"/>
              <a:satOff val="-16357"/>
              <a:lumOff val="-1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97484-2400-4DD2-BE0F-FD1918CDD58C}">
      <dsp:nvSpPr>
        <dsp:cNvPr id="0" name=""/>
        <dsp:cNvSpPr/>
      </dsp:nvSpPr>
      <dsp:spPr>
        <a:xfrm>
          <a:off x="4561119" y="1041096"/>
          <a:ext cx="1999033" cy="761562"/>
        </a:xfrm>
        <a:prstGeom prst="rect">
          <a:avLst/>
        </a:prstGeom>
        <a:solidFill>
          <a:schemeClr val="accent2">
            <a:hueOff val="2877819"/>
            <a:satOff val="-44654"/>
            <a:lumOff val="-1568"/>
            <a:alphaOff val="0"/>
          </a:schemeClr>
        </a:solidFill>
        <a:ln w="25400" cap="flat" cmpd="sng" algn="ctr">
          <a:solidFill>
            <a:schemeClr val="accent2">
              <a:hueOff val="2877819"/>
              <a:satOff val="-44654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Comparing previous and current releases</a:t>
          </a:r>
        </a:p>
      </dsp:txBody>
      <dsp:txXfrm>
        <a:off x="4561119" y="1041096"/>
        <a:ext cx="1999033" cy="761562"/>
      </dsp:txXfrm>
    </dsp:sp>
    <dsp:sp modelId="{71A4C1E5-55FB-449F-A05A-B000AE39B663}">
      <dsp:nvSpPr>
        <dsp:cNvPr id="0" name=""/>
        <dsp:cNvSpPr/>
      </dsp:nvSpPr>
      <dsp:spPr>
        <a:xfrm>
          <a:off x="4561119" y="1802658"/>
          <a:ext cx="1999033" cy="702720"/>
        </a:xfrm>
        <a:prstGeom prst="rect">
          <a:avLst/>
        </a:prstGeom>
        <a:solidFill>
          <a:schemeClr val="accent2">
            <a:tint val="40000"/>
            <a:alpha val="90000"/>
            <a:hueOff val="2159846"/>
            <a:satOff val="-32715"/>
            <a:lumOff val="-27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159846"/>
              <a:satOff val="-32715"/>
              <a:lumOff val="-2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1AF4C-B5EB-4616-98E3-DA22456DC767}">
      <dsp:nvSpPr>
        <dsp:cNvPr id="0" name=""/>
        <dsp:cNvSpPr/>
      </dsp:nvSpPr>
      <dsp:spPr>
        <a:xfrm>
          <a:off x="6840017" y="1041096"/>
          <a:ext cx="1999033" cy="761562"/>
        </a:xfrm>
        <a:prstGeom prst="rect">
          <a:avLst/>
        </a:prstGeom>
        <a:solidFill>
          <a:schemeClr val="accent2">
            <a:hueOff val="4316729"/>
            <a:satOff val="-66981"/>
            <a:lumOff val="-2352"/>
            <a:alphaOff val="0"/>
          </a:schemeClr>
        </a:solidFill>
        <a:ln w="25400" cap="flat" cmpd="sng" algn="ctr">
          <a:solidFill>
            <a:schemeClr val="accent2">
              <a:hueOff val="4316729"/>
              <a:satOff val="-66981"/>
              <a:lumOff val="-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Assessing impact of inputs on outputs</a:t>
          </a:r>
        </a:p>
      </dsp:txBody>
      <dsp:txXfrm>
        <a:off x="6840017" y="1041096"/>
        <a:ext cx="1999033" cy="761562"/>
      </dsp:txXfrm>
    </dsp:sp>
    <dsp:sp modelId="{86A1B749-D825-410E-9AC3-DDC48C0DEA46}">
      <dsp:nvSpPr>
        <dsp:cNvPr id="0" name=""/>
        <dsp:cNvSpPr/>
      </dsp:nvSpPr>
      <dsp:spPr>
        <a:xfrm>
          <a:off x="6840017" y="1802658"/>
          <a:ext cx="1999033" cy="702720"/>
        </a:xfrm>
        <a:prstGeom prst="rect">
          <a:avLst/>
        </a:prstGeom>
        <a:solidFill>
          <a:schemeClr val="accent2">
            <a:tint val="40000"/>
            <a:alpha val="90000"/>
            <a:hueOff val="3239768"/>
            <a:satOff val="-49072"/>
            <a:lumOff val="-406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239768"/>
              <a:satOff val="-49072"/>
              <a:lumOff val="-4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t" anchorCtr="0" compatLnSpc="1">
            <a:prstTxWarp prst="textNoShape">
              <a:avLst/>
            </a:prstTxWarp>
          </a:bodyPr>
          <a:lstStyle>
            <a:lvl1pPr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5209" y="0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t" anchorCtr="0" compatLnSpc="1">
            <a:prstTxWarp prst="textNoShape">
              <a:avLst/>
            </a:prstTxWarp>
          </a:bodyPr>
          <a:lstStyle>
            <a:lvl1pPr algn="r"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7926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b" anchorCtr="0" compatLnSpc="1">
            <a:prstTxWarp prst="textNoShape">
              <a:avLst/>
            </a:prstTxWarp>
          </a:bodyPr>
          <a:lstStyle>
            <a:lvl1pPr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5209" y="8817926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9" tIns="45608" rIns="91219" bIns="45608" numCol="1" anchor="b" anchorCtr="0" compatLnSpc="1">
            <a:prstTxWarp prst="textNoShape">
              <a:avLst/>
            </a:prstTxWarp>
          </a:bodyPr>
          <a:lstStyle>
            <a:lvl1pPr algn="r" defTabSz="912790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794" y="0"/>
            <a:ext cx="3028206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>
            <a:lvl1pPr algn="r"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5325"/>
            <a:ext cx="6188075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7" y="4409758"/>
            <a:ext cx="5121488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9515"/>
            <a:ext cx="302820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794" y="8819515"/>
            <a:ext cx="3028206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1" tIns="46476" rIns="92951" bIns="46476" numCol="1" anchor="b" anchorCtr="0" compatLnSpc="1">
            <a:prstTxWarp prst="textNoShape">
              <a:avLst/>
            </a:prstTxWarp>
          </a:bodyPr>
          <a:lstStyle>
            <a:lvl1pPr algn="r" defTabSz="930251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6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from the </a:t>
            </a:r>
            <a:r>
              <a:rPr lang="en-US" dirty="0" err="1"/>
              <a:t>compare_df</a:t>
            </a:r>
            <a:r>
              <a:rPr lang="en-US" dirty="0"/>
              <a:t>() function in telescope, highlighting what we get automatically and what we need to check manually. As the number of categories increases, this process gets more and more complex.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Map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6794E-A6BE-2940-826C-679610EBB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r="2954"/>
          <a:stretch/>
        </p:blipFill>
        <p:spPr>
          <a:xfrm>
            <a:off x="3962400" y="0"/>
            <a:ext cx="5181600" cy="4646496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8577B-8E27-6B43-8606-B7C04E5289F9}"/>
              </a:ext>
            </a:extLst>
          </p:cNvPr>
          <p:cNvSpPr/>
          <p:nvPr userDrawn="1"/>
        </p:nvSpPr>
        <p:spPr>
          <a:xfrm>
            <a:off x="0" y="4882896"/>
            <a:ext cx="9144000" cy="276617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E614C68-2BC7-9347-A228-B493586C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CONFIDENTIAL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179475-7FE7-704F-96FB-9C1D46D5F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919" y="3956675"/>
            <a:ext cx="1212082" cy="567888"/>
          </a:xfrm>
          <a:prstGeom prst="rect">
            <a:avLst/>
          </a:prstGeom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id="{5AC64515-2573-A54D-8C70-ABDEEAFCF5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8DA85-61E5-F64B-9F6A-DD9A4EF815BD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9595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137160"/>
            <a:ext cx="8842248" cy="572464"/>
          </a:xfrm>
          <a:prstGeom prst="rect">
            <a:avLst/>
          </a:prstGeom>
        </p:spPr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C1541A8-5C7E-6E46-ACBD-CE47CA8F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60263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B3C36CA-EFDA-4F46-B4DF-F3F8B94C6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800350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 descr="A picture containing woman&#10;&#10;Description automatically generated">
            <a:extLst>
              <a:ext uri="{FF2B5EF4-FFF2-40B4-BE49-F238E27FC236}">
                <a16:creationId xmlns:a16="http://schemas.microsoft.com/office/drawing/2014/main" id="{0A4A30D0-0F66-5E47-A324-3313C852A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7947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" y="2024926"/>
            <a:ext cx="6781800" cy="572464"/>
          </a:xfrm>
          <a:prstGeom prst="rect">
            <a:avLst/>
          </a:prstGeom>
          <a:noFill/>
        </p:spPr>
        <p:txBody>
          <a:bodyPr lIns="91440"/>
          <a:lstStyle>
            <a:lvl1pPr algn="l"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134570B-76D0-6041-A2C8-63C68E619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A8A571F-8021-AD41-BEF0-8F5D84FBF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35A3D7B-6B7C-ED4F-9433-DE2490285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F6A6C95-5BEB-D74F-A2EA-6B392D9B3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CE6D566-749E-3A4F-B010-9244406C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918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Map,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5156200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C0D74-8215-E048-9311-E6F9AE523AC6}"/>
              </a:ext>
            </a:extLst>
          </p:cNvPr>
          <p:cNvSpPr/>
          <p:nvPr userDrawn="1"/>
        </p:nvSpPr>
        <p:spPr bwMode="auto">
          <a:xfrm>
            <a:off x="0" y="-10500"/>
            <a:ext cx="9144000" cy="501684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9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7878-6B9B-2648-B68D-15B60C4A4C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009630"/>
            <a:ext cx="1086624" cy="4376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06794E-A6BE-2940-826C-679610EBB3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r="2954"/>
          <a:stretch/>
        </p:blipFill>
        <p:spPr>
          <a:xfrm>
            <a:off x="3962400" y="0"/>
            <a:ext cx="5181600" cy="4646496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/>
              <a:t>Presenter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DCACE-487E-C446-9CAE-286ECCF03EEE}"/>
              </a:ext>
            </a:extLst>
          </p:cNvPr>
          <p:cNvSpPr/>
          <p:nvPr userDrawn="1"/>
        </p:nvSpPr>
        <p:spPr>
          <a:xfrm>
            <a:off x="0" y="4882896"/>
            <a:ext cx="9144000" cy="262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E614C68-2BC7-9347-A228-B493586C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FD1379DC-0AAB-674F-B5F7-C0FC6012F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4A1AE-DD48-F346-B760-5939935BB620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17310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/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5156200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C0D74-8215-E048-9311-E6F9AE523AC6}"/>
              </a:ext>
            </a:extLst>
          </p:cNvPr>
          <p:cNvSpPr/>
          <p:nvPr userDrawn="1"/>
        </p:nvSpPr>
        <p:spPr bwMode="auto">
          <a:xfrm>
            <a:off x="0" y="-10500"/>
            <a:ext cx="9144000" cy="501684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9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7878-6B9B-2648-B68D-15B60C4A4C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009630"/>
            <a:ext cx="1086624" cy="437668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/>
              <a:t>Presenter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DCACE-487E-C446-9CAE-286ECCF03EEE}"/>
              </a:ext>
            </a:extLst>
          </p:cNvPr>
          <p:cNvSpPr/>
          <p:nvPr userDrawn="1"/>
        </p:nvSpPr>
        <p:spPr>
          <a:xfrm>
            <a:off x="0" y="4882896"/>
            <a:ext cx="9144000" cy="262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E614C68-2BC7-9347-A228-B493586C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FD1379DC-0AAB-674F-B5F7-C0FC6012F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4A1AE-DD48-F346-B760-5939935BB620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423266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Image,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5156200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126F23-DEC4-7641-800F-0A019CA95E36}"/>
              </a:ext>
            </a:extLst>
          </p:cNvPr>
          <p:cNvSpPr/>
          <p:nvPr userDrawn="1"/>
        </p:nvSpPr>
        <p:spPr bwMode="auto">
          <a:xfrm>
            <a:off x="0" y="-10500"/>
            <a:ext cx="9144000" cy="501684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9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C2DEB6-48AC-FF4A-B43F-EAA460917C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 descr="A close up of a necklace&#10;&#10;Description automatically generated">
            <a:extLst>
              <a:ext uri="{FF2B5EF4-FFF2-40B4-BE49-F238E27FC236}">
                <a16:creationId xmlns:a16="http://schemas.microsoft.com/office/drawing/2014/main" id="{B33AEB36-9C96-D64D-B5E6-9E77C071C6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6425" y="13065"/>
            <a:ext cx="6947575" cy="48465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EAD636-8CA7-CA41-A71A-13078B0AFDCD}"/>
              </a:ext>
            </a:extLst>
          </p:cNvPr>
          <p:cNvSpPr/>
          <p:nvPr userDrawn="1"/>
        </p:nvSpPr>
        <p:spPr>
          <a:xfrm>
            <a:off x="0" y="4885281"/>
            <a:ext cx="9144000" cy="2628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DA24BF72-C04C-0040-9CD8-CE96D37A1B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009630"/>
            <a:ext cx="1086624" cy="437668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C0650DCC-2166-304C-B136-0D8602FD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3B423-6E60-274B-9A28-4B6495FD4556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1969431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8842248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914400"/>
            <a:ext cx="8842248" cy="3546872"/>
          </a:xfrm>
          <a:prstGeom prst="rect">
            <a:avLst/>
          </a:prstGeom>
        </p:spPr>
        <p:txBody>
          <a:bodyPr/>
          <a:lstStyle>
            <a:lvl1pPr marL="225425" indent="-225425">
              <a:buFont typeface="Courier New" panose="02070309020205020404" pitchFamily="49" charset="0"/>
              <a:buChar char="o"/>
              <a:defRPr/>
            </a:lvl1pPr>
            <a:lvl2pPr marL="457200" indent="-231775">
              <a:buFont typeface="Arial" panose="020B0604020202020204" pitchFamily="34" charset="0"/>
              <a:buChar char="•"/>
              <a:defRPr/>
            </a:lvl2pPr>
            <a:lvl3pPr marL="679450" indent="-222250">
              <a:buFont typeface="System Font Regular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BCEA345-BB26-0B46-AD00-867C69FE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6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necklace&#10;&#10;Description automatically generated">
            <a:extLst>
              <a:ext uri="{FF2B5EF4-FFF2-40B4-BE49-F238E27FC236}">
                <a16:creationId xmlns:a16="http://schemas.microsoft.com/office/drawing/2014/main" id="{5FDE42CE-1A87-1A4D-AD45-88C57675F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739" r="12759"/>
          <a:stretch/>
        </p:blipFill>
        <p:spPr>
          <a:xfrm>
            <a:off x="2049374" y="0"/>
            <a:ext cx="7094626" cy="5409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4587240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914400"/>
            <a:ext cx="4587240" cy="38816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4C0BCCB-1C9C-B24C-B0E3-05CDDC7B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3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009630"/>
            <a:ext cx="1086624" cy="437668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DCACE-487E-C446-9CAE-286ECCF03EEE}"/>
              </a:ext>
            </a:extLst>
          </p:cNvPr>
          <p:cNvSpPr/>
          <p:nvPr userDrawn="1"/>
        </p:nvSpPr>
        <p:spPr>
          <a:xfrm>
            <a:off x="0" y="4882896"/>
            <a:ext cx="9144000" cy="262804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E614C68-2BC7-9347-A228-B493586C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FD1379DC-0AAB-674F-B5F7-C0FC6012F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E9EBF9-1042-954A-BC31-5B08760F1302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  <p:extLst>
      <p:ext uri="{BB962C8B-B14F-4D97-AF65-F5344CB8AC3E}">
        <p14:creationId xmlns:p14="http://schemas.microsoft.com/office/powerpoint/2010/main" val="1217497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37160"/>
            <a:ext cx="5105400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14400"/>
            <a:ext cx="5105400" cy="38816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 descr="A close up of a necklace&#10;&#10;Description automatically generated">
            <a:extLst>
              <a:ext uri="{FF2B5EF4-FFF2-40B4-BE49-F238E27FC236}">
                <a16:creationId xmlns:a16="http://schemas.microsoft.com/office/drawing/2014/main" id="{6D55DB36-90E3-0A43-900F-6A3BB259E0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751" r="20463"/>
          <a:stretch/>
        </p:blipFill>
        <p:spPr>
          <a:xfrm flipH="1">
            <a:off x="0" y="0"/>
            <a:ext cx="6545516" cy="5406518"/>
          </a:xfrm>
          <a:prstGeom prst="rect">
            <a:avLst/>
          </a:prstGeom>
          <a:ln>
            <a:noFill/>
          </a:ln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6E97108-5B3A-1549-8EE2-D48DEAC5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43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7155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276350"/>
            <a:ext cx="8842248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8B3AD92-FD44-3C4D-855B-57B30FF2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21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8842248" cy="572464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  <a:noFill/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37159" y="914400"/>
            <a:ext cx="4206241" cy="379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914400"/>
            <a:ext cx="4407408" cy="379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4DC99FE-BAF3-9B47-A974-E761F68C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9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6012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37160" y="1268730"/>
            <a:ext cx="4331208" cy="34366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8200" y="1268730"/>
            <a:ext cx="4331208" cy="3436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8B961D3-6572-F44B-BBD5-C4B1D0CD4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49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137160"/>
            <a:ext cx="8842248" cy="572464"/>
          </a:xfrm>
          <a:prstGeom prst="rect">
            <a:avLst/>
          </a:prstGeom>
        </p:spPr>
        <p:txBody>
          <a:bodyPr l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C1541A8-5C7E-6E46-ACBD-CE47CA8F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61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60263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1B3C36CA-EFDA-4F46-B4DF-F3F8B94C6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0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oman&#10;&#10;Description automatically generated">
            <a:extLst>
              <a:ext uri="{FF2B5EF4-FFF2-40B4-BE49-F238E27FC236}">
                <a16:creationId xmlns:a16="http://schemas.microsoft.com/office/drawing/2014/main" id="{0A4A30D0-0F66-5E47-A324-3313C852A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7947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" y="2024926"/>
            <a:ext cx="6781800" cy="572464"/>
          </a:xfrm>
          <a:prstGeom prst="rect">
            <a:avLst/>
          </a:prstGeom>
          <a:noFill/>
        </p:spPr>
        <p:txBody>
          <a:bodyPr lIns="91440"/>
          <a:lstStyle>
            <a:lvl1pPr algn="l"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134570B-76D0-6041-A2C8-63C68E619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26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A8A571F-8021-AD41-BEF0-8F5D84FBF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Imag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necklace&#10;&#10;Description automatically generated">
            <a:extLst>
              <a:ext uri="{FF2B5EF4-FFF2-40B4-BE49-F238E27FC236}">
                <a16:creationId xmlns:a16="http://schemas.microsoft.com/office/drawing/2014/main" id="{46BAF619-5291-D744-9759-CB4521E60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6425" y="13058"/>
            <a:ext cx="6947575" cy="484659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439" y="294792"/>
            <a:ext cx="4662561" cy="572464"/>
          </a:xfrm>
          <a:prstGeom prst="rect">
            <a:avLst/>
          </a:prstGeom>
          <a:noFill/>
        </p:spPr>
        <p:txBody>
          <a:bodyPr lIns="91440" rIns="91440"/>
          <a:lstStyle>
            <a:lvl1pPr algn="l">
              <a:defRPr b="1" i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90440" y="1152524"/>
            <a:ext cx="4662560" cy="4572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1" charset="2"/>
              <a:buNone/>
              <a:defRPr sz="2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90439" y="1762124"/>
            <a:ext cx="3671961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2FDBB3-20AD-0642-85B4-30E9C29B1F61}"/>
              </a:ext>
            </a:extLst>
          </p:cNvPr>
          <p:cNvSpPr/>
          <p:nvPr userDrawn="1"/>
        </p:nvSpPr>
        <p:spPr>
          <a:xfrm>
            <a:off x="0" y="4885268"/>
            <a:ext cx="9144000" cy="262804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 userDrawn="1"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DE6614-EFAC-4240-BEB1-45E0850FA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919" y="3956675"/>
            <a:ext cx="1212082" cy="567888"/>
          </a:xfrm>
          <a:prstGeom prst="rect">
            <a:avLst/>
          </a:prstGeom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C8F324A8-8EC5-0C47-8FEC-678729435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6902" y="4873370"/>
            <a:ext cx="8742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www.rti.org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ED35CF-9F51-984F-BDC1-B8BC1B1881BD}"/>
              </a:ext>
            </a:extLst>
          </p:cNvPr>
          <p:cNvSpPr txBox="1"/>
          <p:nvPr userDrawn="1"/>
        </p:nvSpPr>
        <p:spPr>
          <a:xfrm>
            <a:off x="1218168" y="4931764"/>
            <a:ext cx="5687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4020202020204" pitchFamily="34" charset="0"/>
                <a:ea typeface="ヒラギノ角ゴ Pro W3" pitchFamily="1" charset="-128"/>
                <a:cs typeface="Arial Narrow" panose="020B0604020202020204" pitchFamily="34" charset="0"/>
              </a:rPr>
              <a:t>RTI International is a trade name of Research Triangle Institute. RTI and the RTI logo are U.S. registered trademarks of Research Triangle Institute.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8842248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914400"/>
            <a:ext cx="8842248" cy="3546872"/>
          </a:xfrm>
          <a:prstGeom prst="rect">
            <a:avLst/>
          </a:prstGeom>
        </p:spPr>
        <p:txBody>
          <a:bodyPr/>
          <a:lstStyle>
            <a:lvl1pPr marL="225425" indent="-225425">
              <a:buFont typeface="Courier New" panose="02070309020205020404" pitchFamily="49" charset="0"/>
              <a:buChar char="o"/>
              <a:defRPr/>
            </a:lvl1pPr>
            <a:lvl2pPr marL="457200" indent="-231775">
              <a:buFont typeface="Arial" panose="020B0604020202020204" pitchFamily="34" charset="0"/>
              <a:buChar char="•"/>
              <a:defRPr/>
            </a:lvl2pPr>
            <a:lvl3pPr marL="679450" indent="-222250">
              <a:buFont typeface="System Font Regular"/>
              <a:buChar char="-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BBCEA345-BB26-0B46-AD00-867C69FE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necklace&#10;&#10;Description automatically generated">
            <a:extLst>
              <a:ext uri="{FF2B5EF4-FFF2-40B4-BE49-F238E27FC236}">
                <a16:creationId xmlns:a16="http://schemas.microsoft.com/office/drawing/2014/main" id="{5FDE42CE-1A87-1A4D-AD45-88C57675F8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838" r="12759"/>
          <a:stretch/>
        </p:blipFill>
        <p:spPr>
          <a:xfrm>
            <a:off x="2049374" y="0"/>
            <a:ext cx="7094626" cy="5401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4587240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914400"/>
            <a:ext cx="4587240" cy="38816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4C0BCCB-1C9C-B24C-B0E3-05CDDC7B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37160"/>
            <a:ext cx="5105400" cy="572464"/>
          </a:xfrm>
          <a:prstGeom prst="rect">
            <a:avLst/>
          </a:prstGeom>
        </p:spPr>
        <p:txBody>
          <a:bodyPr l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14400"/>
            <a:ext cx="5105400" cy="38816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 descr="A close up of a necklace&#10;&#10;Description automatically generated">
            <a:extLst>
              <a:ext uri="{FF2B5EF4-FFF2-40B4-BE49-F238E27FC236}">
                <a16:creationId xmlns:a16="http://schemas.microsoft.com/office/drawing/2014/main" id="{6D55DB36-90E3-0A43-900F-6A3BB259E0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751" r="20463"/>
          <a:stretch/>
        </p:blipFill>
        <p:spPr>
          <a:xfrm flipH="1">
            <a:off x="0" y="-1"/>
            <a:ext cx="6545516" cy="5406519"/>
          </a:xfrm>
          <a:prstGeom prst="rect">
            <a:avLst/>
          </a:prstGeom>
          <a:ln>
            <a:noFill/>
          </a:ln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6E97108-5B3A-1549-8EE2-D48DEAC5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9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7155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276350"/>
            <a:ext cx="8842248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8B3AD92-FD44-3C4D-855B-57B30FF2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37160"/>
            <a:ext cx="8842248" cy="572464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  <a:noFill/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37159" y="914400"/>
            <a:ext cx="4206241" cy="379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914400"/>
            <a:ext cx="4407408" cy="379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4DC99FE-BAF3-9B47-A974-E761F68C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7160" y="137160"/>
            <a:ext cx="8842248" cy="960120"/>
          </a:xfrm>
          <a:prstGeom prst="rect">
            <a:avLst/>
          </a:prstGeom>
        </p:spPr>
        <p:txBody>
          <a:bodyPr lIns="91440" tIns="91440" rIns="182880" bIns="91440"/>
          <a:lstStyle>
            <a:lvl1pPr marL="0">
              <a:lnSpc>
                <a:spcPct val="90000"/>
              </a:lnSpc>
              <a:defRPr baseline="0"/>
            </a:lvl1pPr>
          </a:lstStyle>
          <a:p>
            <a:r>
              <a:rPr lang="en-US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4892040"/>
            <a:ext cx="347472" cy="219456"/>
          </a:xfrm>
          <a:prstGeom prst="rect">
            <a:avLst/>
          </a:prstGeo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37160" y="1268730"/>
            <a:ext cx="4331208" cy="34366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8200" y="1268730"/>
            <a:ext cx="4331208" cy="3436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48B961D3-6572-F44B-BBD5-C4B1D0CD4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6A0FAE8-EC5B-E544-8559-C68F353E8179}"/>
              </a:ext>
            </a:extLst>
          </p:cNvPr>
          <p:cNvSpPr/>
          <p:nvPr userDrawn="1"/>
        </p:nvSpPr>
        <p:spPr>
          <a:xfrm>
            <a:off x="0" y="4882896"/>
            <a:ext cx="9144000" cy="265176"/>
          </a:xfrm>
          <a:prstGeom prst="rect">
            <a:avLst/>
          </a:prstGeom>
          <a:solidFill>
            <a:srgbClr val="0A35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" y="137160"/>
            <a:ext cx="8842248" cy="572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" y="913194"/>
            <a:ext cx="8842248" cy="386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4892040"/>
            <a:ext cx="347472" cy="21945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5EEC9-DDCC-B144-8594-B99EED85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3" r:id="rId2"/>
    <p:sldLayoutId id="2147483992" r:id="rId3"/>
    <p:sldLayoutId id="2147483994" r:id="rId4"/>
    <p:sldLayoutId id="2147484006" r:id="rId5"/>
    <p:sldLayoutId id="2147484007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2" r:id="rId12"/>
    <p:sldLayoutId id="2147484000" r:id="rId13"/>
    <p:sldLayoutId id="2147484008" r:id="rId14"/>
  </p:sldLayoutIdLst>
  <p:hf hdr="0" dt="0"/>
  <p:txStyles>
    <p:titleStyle>
      <a:lvl1pPr marL="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>
          <a:solidFill>
            <a:schemeClr val="accent1"/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Courier New" panose="02070309020205020404" pitchFamily="49" charset="0"/>
        <a:buChar char="o"/>
        <a:defRPr sz="20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31775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1800">
          <a:solidFill>
            <a:schemeClr val="bg2">
              <a:lumMod val="50000"/>
            </a:schemeClr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System Font Regular"/>
        <a:buChar char="-"/>
        <a:defRPr sz="1600">
          <a:solidFill>
            <a:schemeClr val="bg2">
              <a:lumMod val="50000"/>
            </a:schemeClr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D0769B-938A-C542-923A-DB040D48BFA7}"/>
              </a:ext>
            </a:extLst>
          </p:cNvPr>
          <p:cNvSpPr/>
          <p:nvPr userDrawn="1"/>
        </p:nvSpPr>
        <p:spPr bwMode="auto">
          <a:xfrm>
            <a:off x="29464" y="957189"/>
            <a:ext cx="9144000" cy="41949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F758B-4890-6F4B-A2A9-639C796897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812" b="2481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A0FAE8-EC5B-E544-8559-C68F353E8179}"/>
              </a:ext>
            </a:extLst>
          </p:cNvPr>
          <p:cNvSpPr/>
          <p:nvPr userDrawn="1"/>
        </p:nvSpPr>
        <p:spPr>
          <a:xfrm>
            <a:off x="0" y="4882896"/>
            <a:ext cx="9144000" cy="2651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" y="137160"/>
            <a:ext cx="8842248" cy="572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" y="913194"/>
            <a:ext cx="8842248" cy="386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001000" y="4882896"/>
            <a:ext cx="1143000" cy="26517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4892040"/>
            <a:ext cx="347472" cy="21945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5EEC9-DDCC-B144-8594-B99EED85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400" y="4892040"/>
            <a:ext cx="11430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fld id="{9229DA6E-A3B8-1947-8505-491B829906F8}" type="datetimeFigureOut">
              <a:rPr lang="en-US" smtClean="0"/>
              <a:pPr/>
              <a:t>10/3/2024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3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28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hf hdr="0" dt="0"/>
  <p:txStyles>
    <p:titleStyle>
      <a:lvl1pPr marL="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>
          <a:solidFill>
            <a:schemeClr val="bg1"/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Courier New" panose="02070309020205020404" pitchFamily="49" charset="0"/>
        <a:buChar char="o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231775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1800">
          <a:solidFill>
            <a:schemeClr val="bg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Tx/>
        <a:buSzPct val="80000"/>
        <a:buFont typeface="System Font Regular"/>
        <a:buChar char="-"/>
        <a:defRPr sz="16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AC28-2545-534A-B42F-947F54558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CCD Quality Tooling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960A-174E-A44C-A223-BFA663AFD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climate projections</a:t>
            </a:r>
          </a:p>
        </p:txBody>
      </p:sp>
    </p:spTree>
    <p:extLst>
      <p:ext uri="{BB962C8B-B14F-4D97-AF65-F5344CB8AC3E}">
        <p14:creationId xmlns:p14="http://schemas.microsoft.com/office/powerpoint/2010/main" val="69700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EC55-2F3D-9986-6697-FB94249B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impact of inputs on outputs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8A574-A826-4D7B-7409-6C38C6DD5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CB8AE-9CC9-8635-11E8-B1256755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F694E-E35B-A5DA-CD2E-159ABE05F41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Analytic/informed methods</a:t>
            </a:r>
          </a:p>
          <a:p>
            <a:pPr lvl="1"/>
            <a:r>
              <a:rPr lang="en-US" dirty="0"/>
              <a:t>R code analysis (automatic or hard-coded)</a:t>
            </a:r>
          </a:p>
          <a:p>
            <a:pPr lvl="1"/>
            <a:r>
              <a:rPr lang="en-US" dirty="0"/>
              <a:t>Checksums and input knockouts</a:t>
            </a:r>
          </a:p>
          <a:p>
            <a:r>
              <a:rPr lang="en-US" dirty="0"/>
              <a:t>Modeling methods</a:t>
            </a:r>
          </a:p>
          <a:p>
            <a:pPr lvl="1"/>
            <a:r>
              <a:rPr lang="en-US" dirty="0"/>
              <a:t>Random forest combining inputs with variable importance</a:t>
            </a:r>
          </a:p>
          <a:p>
            <a:pPr lvl="1"/>
            <a:r>
              <a:rPr lang="en-US" dirty="0"/>
              <a:t>Other “dark magic” machine learning methods</a:t>
            </a:r>
          </a:p>
        </p:txBody>
      </p:sp>
      <p:pic>
        <p:nvPicPr>
          <p:cNvPr id="14" name="Content Placeholder 1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49C107FB-8A5E-6A63-2F21-3991F91F0E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47115"/>
            <a:ext cx="4406900" cy="3525519"/>
          </a:xfrm>
        </p:spPr>
      </p:pic>
    </p:spTree>
    <p:extLst>
      <p:ext uri="{BB962C8B-B14F-4D97-AF65-F5344CB8AC3E}">
        <p14:creationId xmlns:p14="http://schemas.microsoft.com/office/powerpoint/2010/main" val="253002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39E5E1-CB70-6220-A976-CA968B7E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158" y="914400"/>
            <a:ext cx="6195609" cy="3546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32613-542C-194A-FEF9-213CC94DD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021F25-4A2B-FC8C-E0DB-A4D3C14B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04C725-B347-5FA8-2149-4D401F47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 app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4D0C3B1-D0D3-CC21-E75F-9275DBA21903}"/>
              </a:ext>
            </a:extLst>
          </p:cNvPr>
          <p:cNvSpPr txBox="1">
            <a:spLocks/>
          </p:cNvSpPr>
          <p:nvPr/>
        </p:nvSpPr>
        <p:spPr>
          <a:xfrm>
            <a:off x="137159" y="914400"/>
            <a:ext cx="2132395" cy="3790950"/>
          </a:xfrm>
          <a:prstGeom prst="rect">
            <a:avLst/>
          </a:prstGeom>
        </p:spPr>
        <p:txBody>
          <a:bodyPr anchor="t"/>
          <a:lstStyle>
            <a:lvl1pPr marL="22542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Courier New" panose="02070309020205020404" pitchFamily="49" charset="0"/>
              <a:buChar char="o"/>
              <a:defRPr sz="20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180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defRPr>
            </a:lvl2pPr>
            <a:lvl3pPr marL="67945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System Font Regular"/>
              <a:buChar char="-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Useful for:</a:t>
            </a:r>
          </a:p>
          <a:p>
            <a:r>
              <a:rPr lang="en-US" sz="1400" dirty="0"/>
              <a:t>USA and global (RGER) projections</a:t>
            </a:r>
          </a:p>
          <a:p>
            <a:r>
              <a:rPr lang="en-US" sz="1400" dirty="0"/>
              <a:t>Flexible visual comparison of multiple datasets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Does not include:</a:t>
            </a:r>
          </a:p>
          <a:p>
            <a:r>
              <a:rPr lang="en-US" sz="1400" dirty="0"/>
              <a:t>Activity drivers</a:t>
            </a:r>
          </a:p>
          <a:p>
            <a:r>
              <a:rPr lang="en-US" sz="1400" dirty="0"/>
              <a:t>Automatic analysis or comparison</a:t>
            </a:r>
          </a:p>
          <a:p>
            <a:r>
              <a:rPr lang="en-US" sz="1400" dirty="0"/>
              <a:t>Methods for handling missing or low-quality data</a:t>
            </a:r>
          </a:p>
        </p:txBody>
      </p:sp>
    </p:spTree>
    <p:extLst>
      <p:ext uri="{BB962C8B-B14F-4D97-AF65-F5344CB8AC3E}">
        <p14:creationId xmlns:p14="http://schemas.microsoft.com/office/powerpoint/2010/main" val="6316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67DBD17-D2D6-9311-A557-8E210CE6B5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9624"/>
            <a:ext cx="3480662" cy="398362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F7F12B-4E3F-68EF-9C80-43EEEDD8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F978D-2C81-A3A4-7575-43EC7AA4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release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00FD33-CFEC-4735-A861-71C08291D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359996"/>
              </p:ext>
            </p:extLst>
          </p:nvPr>
        </p:nvGraphicFramePr>
        <p:xfrm>
          <a:off x="2844557" y="914400"/>
          <a:ext cx="5935354" cy="3546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6D574-7EF3-2EF4-5246-C26B21D35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3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5771EA-4188-3895-E42F-73108ECE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C5CED-0BFD-1023-68FC-C3471CD1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release comparison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ED513E-6F7A-AA13-64AC-D1DAB3CD1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472917"/>
              </p:ext>
            </p:extLst>
          </p:nvPr>
        </p:nvGraphicFramePr>
        <p:xfrm>
          <a:off x="173736" y="940963"/>
          <a:ext cx="8842370" cy="1940312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31239">
                  <a:extLst>
                    <a:ext uri="{9D8B030D-6E8A-4147-A177-3AD203B41FA5}">
                      <a16:colId xmlns:a16="http://schemas.microsoft.com/office/drawing/2014/main" val="2412480916"/>
                    </a:ext>
                  </a:extLst>
                </a:gridCol>
                <a:gridCol w="2193033">
                  <a:extLst>
                    <a:ext uri="{9D8B030D-6E8A-4147-A177-3AD203B41FA5}">
                      <a16:colId xmlns:a16="http://schemas.microsoft.com/office/drawing/2014/main" val="2234611146"/>
                    </a:ext>
                  </a:extLst>
                </a:gridCol>
                <a:gridCol w="527699">
                  <a:extLst>
                    <a:ext uri="{9D8B030D-6E8A-4147-A177-3AD203B41FA5}">
                      <a16:colId xmlns:a16="http://schemas.microsoft.com/office/drawing/2014/main" val="755045977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3603685387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3447804254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196247000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2591391695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1008762020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1783092087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365212268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3573042058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1734395637"/>
                    </a:ext>
                  </a:extLst>
                </a:gridCol>
                <a:gridCol w="678469">
                  <a:extLst>
                    <a:ext uri="{9D8B030D-6E8A-4147-A177-3AD203B41FA5}">
                      <a16:colId xmlns:a16="http://schemas.microsoft.com/office/drawing/2014/main" val="3419369481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380432993"/>
                    </a:ext>
                  </a:extLst>
                </a:gridCol>
              </a:tblGrid>
              <a:tr h="30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lt"/>
                        </a:rPr>
                        <a:t>Category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lt"/>
                        </a:rPr>
                        <a:t>Notes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lt"/>
                        </a:rPr>
                        <a:t>Maximum studentized deviation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lt"/>
                        </a:rPr>
                        <a:t>Percent deviation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lt"/>
                        </a:rPr>
                        <a:t>Deviation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lt"/>
                        </a:rPr>
                        <a:t>Year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lt"/>
                        </a:rPr>
                        <a:t>Spike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lt"/>
                        </a:rPr>
                        <a:t>GHGI alignment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lt"/>
                        </a:rPr>
                        <a:t>GHGI trend match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lt"/>
                        </a:rPr>
                        <a:t>GHGI shift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lt"/>
                        </a:rPr>
                        <a:t>Historical alignment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lt"/>
                        </a:rPr>
                        <a:t>Projected alignment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lt"/>
                        </a:rPr>
                        <a:t>Projected trend match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lt"/>
                        </a:rPr>
                        <a:t>Projected shift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extLst>
                  <a:ext uri="{0D108BD9-81ED-4DB2-BD59-A6C34878D82A}">
                    <a16:rowId xmlns:a16="http://schemas.microsoft.com/office/drawing/2014/main" val="3454125465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AbandonedMines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1.05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12.25%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80812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AbandonedWells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1.80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25.95%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1.92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2050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Partial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54941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Adipic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Jagged GHGI; constant projected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  <a:alpha val="7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18.68%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1.36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99990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Agriculture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Very close alignment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2.59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9.57%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57.91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2050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(positive slope)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41354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AgSoils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2.00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6.30%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19.47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2050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Partial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(positive slope)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294925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AgSoilsDirect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GHGI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2.04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7.18%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-22.65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2050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77297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AgSoilsDirectCropland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GHGI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1.94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9.31%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-20.35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2050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978633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AgSoilsDirectCroplandDOS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GHGI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0.69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14.71%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-0.50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14678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AgSoilsDirectCroplandMineralization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GHGI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0.71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7.19%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4.70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68763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AgSoilsDirectCroplandMinSoils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GHGI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1.94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9.23%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-19.85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2050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73412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AgSoilsDirectCroplandOrgAmend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GHGI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1.62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11.67%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1.79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2050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</a:t>
                      </a:r>
                      <a:endParaRPr lang="en-US" sz="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99449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Cropland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GHGI; spike follows last reported measurement</a:t>
                      </a:r>
                    </a:p>
                  </a:txBody>
                  <a:tcPr marL="9525" marR="9525" marT="9525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5.93%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9525" marR="9525" marT="9525" marB="0" anchor="b">
                    <a:solidFill>
                      <a:srgbClr val="D9FF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989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CroplandConvert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GHGI; spike follows last reported measurement</a:t>
                      </a:r>
                    </a:p>
                  </a:txBody>
                  <a:tcPr marL="9525" marR="9525" marT="9525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6.25%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3.36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9525" marR="9525" marT="9525" marB="0" anchor="b">
                    <a:solidFill>
                      <a:srgbClr val="D9FF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597423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CroplandConvertCarbonStock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GHGI; spike follows last reported measurement</a:t>
                      </a:r>
                    </a:p>
                  </a:txBody>
                  <a:tcPr marL="9525" marR="9525" marT="9525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6.25%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3.36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9525" marR="9525" marT="9525" marB="0" anchor="b">
                    <a:solidFill>
                      <a:srgbClr val="D9FF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28878"/>
                  </a:ext>
                </a:extLst>
              </a:tr>
              <a:tr h="10281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CroplandRemain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GHGI; negative values; spike follows last reported measurement</a:t>
                      </a:r>
                    </a:p>
                  </a:txBody>
                  <a:tcPr marL="9525" marR="9525" marT="9525" marB="0" anchor="b">
                    <a:solidFill>
                      <a:srgbClr val="D9FFB3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47.48%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-8.38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2024</a:t>
                      </a:r>
                    </a:p>
                  </a:txBody>
                  <a:tcPr marL="9525" marR="9525" marT="9525" marB="0" anchor="b">
                    <a:solidFill>
                      <a:srgbClr val="D9FF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(negative slope)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9678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AF3F7-1EE6-59B9-1FA6-1979B1215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2FCEAE-5BA6-B323-2866-7B653D76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3924"/>
              </p:ext>
            </p:extLst>
          </p:nvPr>
        </p:nvGraphicFramePr>
        <p:xfrm>
          <a:off x="173736" y="2881275"/>
          <a:ext cx="8842370" cy="3084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31239">
                  <a:extLst>
                    <a:ext uri="{9D8B030D-6E8A-4147-A177-3AD203B41FA5}">
                      <a16:colId xmlns:a16="http://schemas.microsoft.com/office/drawing/2014/main" val="3282318073"/>
                    </a:ext>
                  </a:extLst>
                </a:gridCol>
                <a:gridCol w="2193033">
                  <a:extLst>
                    <a:ext uri="{9D8B030D-6E8A-4147-A177-3AD203B41FA5}">
                      <a16:colId xmlns:a16="http://schemas.microsoft.com/office/drawing/2014/main" val="2100111009"/>
                    </a:ext>
                  </a:extLst>
                </a:gridCol>
                <a:gridCol w="527699">
                  <a:extLst>
                    <a:ext uri="{9D8B030D-6E8A-4147-A177-3AD203B41FA5}">
                      <a16:colId xmlns:a16="http://schemas.microsoft.com/office/drawing/2014/main" val="3963059606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871224822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1306773566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4210095486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1624596129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1433471341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2448048689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2271210428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3661640631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2849022649"/>
                    </a:ext>
                  </a:extLst>
                </a:gridCol>
                <a:gridCol w="678469">
                  <a:extLst>
                    <a:ext uri="{9D8B030D-6E8A-4147-A177-3AD203B41FA5}">
                      <a16:colId xmlns:a16="http://schemas.microsoft.com/office/drawing/2014/main" val="1574576689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3763718370"/>
                    </a:ext>
                  </a:extLst>
                </a:gridCol>
              </a:tblGrid>
              <a:tr h="308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Automatic</a:t>
                      </a: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Manual</a:t>
                      </a: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Automatic</a:t>
                      </a:r>
                      <a:endParaRPr lang="en-US" sz="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Automatic</a:t>
                      </a: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Automatic</a:t>
                      </a: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Automatic</a:t>
                      </a:r>
                      <a:endParaRPr lang="en-US" sz="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Automatic</a:t>
                      </a:r>
                      <a:endParaRPr lang="en-US" sz="600" b="0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Manual</a:t>
                      </a:r>
                      <a:endParaRPr lang="en-US" sz="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Manual</a:t>
                      </a:r>
                      <a:endParaRPr lang="en-US" sz="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Manual</a:t>
                      </a:r>
                      <a:endParaRPr lang="en-US" sz="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Manual</a:t>
                      </a:r>
                      <a:endParaRPr lang="en-US" sz="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Manual</a:t>
                      </a:r>
                      <a:endParaRPr lang="en-US" sz="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Manual</a:t>
                      </a:r>
                      <a:endParaRPr lang="en-US" sz="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Manual</a:t>
                      </a:r>
                      <a:endParaRPr lang="en-US" sz="6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5141" marR="5141" marT="5141" marB="0" anchor="ctr"/>
                </a:tc>
                <a:extLst>
                  <a:ext uri="{0D108BD9-81ED-4DB2-BD59-A6C34878D82A}">
                    <a16:rowId xmlns:a16="http://schemas.microsoft.com/office/drawing/2014/main" val="281512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8815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021F25-4A2B-FC8C-E0DB-A4D3C14B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04C725-B347-5FA8-2149-4D401F47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39E5E1-CB70-6220-A976-CA968B7E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58" y="914400"/>
            <a:ext cx="6195609" cy="3546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32613-542C-194A-FEF9-213CC94DD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7ECCA03-8D69-36D4-8AFD-9374C468A934}"/>
              </a:ext>
            </a:extLst>
          </p:cNvPr>
          <p:cNvSpPr txBox="1">
            <a:spLocks/>
          </p:cNvSpPr>
          <p:nvPr/>
        </p:nvSpPr>
        <p:spPr>
          <a:xfrm>
            <a:off x="137159" y="914400"/>
            <a:ext cx="2132395" cy="3790950"/>
          </a:xfrm>
          <a:prstGeom prst="rect">
            <a:avLst/>
          </a:prstGeom>
        </p:spPr>
        <p:txBody>
          <a:bodyPr anchor="t"/>
          <a:lstStyle>
            <a:lvl1pPr marL="22542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Courier New" panose="02070309020205020404" pitchFamily="49" charset="0"/>
              <a:buChar char="o"/>
              <a:defRPr sz="20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180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defRPr>
            </a:lvl2pPr>
            <a:lvl3pPr marL="67945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System Font Regular"/>
              <a:buChar char="-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F82"/>
              </a:buClr>
              <a:buSzPct val="80000"/>
              <a:buFont typeface="Wingdings" pitchFamily="1" charset="2"/>
              <a:buChar char="§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400" dirty="0"/>
              <a:t>Branches for USA and global projections</a:t>
            </a:r>
          </a:p>
          <a:p>
            <a:r>
              <a:rPr lang="en-US" sz="1400" dirty="0"/>
              <a:t>Personal repository currently shared with Tyler and Stanley</a:t>
            </a:r>
          </a:p>
        </p:txBody>
      </p:sp>
    </p:spTree>
    <p:extLst>
      <p:ext uri="{BB962C8B-B14F-4D97-AF65-F5344CB8AC3E}">
        <p14:creationId xmlns:p14="http://schemas.microsoft.com/office/powerpoint/2010/main" val="250637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353B2D-DE6C-F25F-E1FB-2D5D3D5D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67D76-1CE3-A2C0-BF17-72028D62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and next steps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3BC7355-6FB6-C599-123E-20C4575F7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783863"/>
              </p:ext>
            </p:extLst>
          </p:nvPr>
        </p:nvGraphicFramePr>
        <p:xfrm>
          <a:off x="136525" y="914400"/>
          <a:ext cx="8842375" cy="3546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FCF1-2077-2225-4B2B-156EA4619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FF63-4303-0D2F-9BEB-82CD8CA8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projections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222F4-F77E-F536-C423-3FBE3ED7B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88E50-C3DE-B7D5-B244-1321A0D6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D2AA8-FAD4-081B-55EE-F34CBA989CC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Templates using natural language processing/generation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Basic statistics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Anomaly detection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ARIMA spike detection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quality assessment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Machine learning methods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RNN/LSTM models for time series analysis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Transformer models (BERT, GPT)</a:t>
            </a:r>
          </a:p>
        </p:txBody>
      </p:sp>
      <p:pic>
        <p:nvPicPr>
          <p:cNvPr id="10" name="Content Placeholder 9" descr="A graph showing the growth of the company's prices&#10;&#10;Description automatically generated">
            <a:extLst>
              <a:ext uri="{FF2B5EF4-FFF2-40B4-BE49-F238E27FC236}">
                <a16:creationId xmlns:a16="http://schemas.microsoft.com/office/drawing/2014/main" id="{BC75A7A6-DED8-4ADB-9602-ED12A0C0C7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2" y="709625"/>
            <a:ext cx="4178298" cy="324528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350C1C-CA5B-FE8B-0213-4C97DA4B4751}"/>
              </a:ext>
            </a:extLst>
          </p:cNvPr>
          <p:cNvSpPr txBox="1"/>
          <p:nvPr/>
        </p:nvSpPr>
        <p:spPr>
          <a:xfrm>
            <a:off x="5248590" y="3754850"/>
            <a:ext cx="359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“Decreasing trend from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a peak in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2010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 to </a:t>
            </a:r>
            <a:r>
              <a:rPr lang="en-US" sz="1000" b="1" dirty="0">
                <a:solidFill>
                  <a:schemeClr val="accent2">
                    <a:lumMod val="50000"/>
                  </a:schemeClr>
                </a:solidFill>
              </a:rPr>
              <a:t>around 25 MMTCO2e in 2050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...”</a:t>
            </a:r>
            <a:endParaRPr lang="en-US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308E7-AA28-2024-298C-1CD8A086BF38}"/>
              </a:ext>
            </a:extLst>
          </p:cNvPr>
          <p:cNvSpPr txBox="1"/>
          <p:nvPr/>
        </p:nvSpPr>
        <p:spPr>
          <a:xfrm>
            <a:off x="5248590" y="562307"/>
            <a:ext cx="109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</a:rPr>
              <a:t>Spike at 2010 (historical)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375E2-052C-EC91-4E20-1972E59A685A}"/>
              </a:ext>
            </a:extLst>
          </p:cNvPr>
          <p:cNvSpPr txBox="1"/>
          <p:nvPr/>
        </p:nvSpPr>
        <p:spPr>
          <a:xfrm>
            <a:off x="7192266" y="2846051"/>
            <a:ext cx="11912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6">
                    <a:lumMod val="50000"/>
                  </a:schemeClr>
                </a:solidFill>
              </a:rPr>
              <a:t>This drop in 2039 looks weird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20E70-CF2F-AABA-5ACC-0650C471258A}"/>
              </a:ext>
            </a:extLst>
          </p:cNvPr>
          <p:cNvCxnSpPr>
            <a:cxnSpLocks/>
          </p:cNvCxnSpPr>
          <p:nvPr/>
        </p:nvCxnSpPr>
        <p:spPr bwMode="auto">
          <a:xfrm flipV="1">
            <a:off x="7797800" y="2612831"/>
            <a:ext cx="193041" cy="233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F84119-A01B-9655-C09F-D10FFC8AA827}"/>
              </a:ext>
            </a:extLst>
          </p:cNvPr>
          <p:cNvCxnSpPr>
            <a:cxnSpLocks/>
          </p:cNvCxnSpPr>
          <p:nvPr/>
        </p:nvCxnSpPr>
        <p:spPr bwMode="auto">
          <a:xfrm>
            <a:off x="5797865" y="743503"/>
            <a:ext cx="193041" cy="923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7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FF63-4303-0D2F-9BEB-82CD8CA8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projections with historical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222F4-F77E-F536-C423-3FBE3ED7B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88E50-C3DE-B7D5-B244-1321A0D6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D2AA8-FAD4-081B-55EE-F34CBA989CC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Alignment/deviation detection</a:t>
            </a:r>
          </a:p>
          <a:p>
            <a:pPr lvl="1"/>
            <a:r>
              <a:rPr lang="en-US" dirty="0"/>
              <a:t>Direct value comparison</a:t>
            </a:r>
          </a:p>
          <a:p>
            <a:pPr lvl="1"/>
            <a:r>
              <a:rPr lang="en-US" dirty="0"/>
              <a:t>Residual analysis</a:t>
            </a:r>
          </a:p>
          <a:p>
            <a:r>
              <a:rPr lang="en-US" dirty="0"/>
              <a:t>Historical trend analysis</a:t>
            </a:r>
          </a:p>
          <a:p>
            <a:pPr lvl="1"/>
            <a:r>
              <a:rPr lang="en-US" dirty="0"/>
              <a:t>Understand and communicate historical narrative</a:t>
            </a:r>
          </a:p>
          <a:p>
            <a:r>
              <a:rPr lang="en-US" dirty="0"/>
              <a:t>Difference analysis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8D25158B-591C-2451-D50D-3B1FF2879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0602" y="709625"/>
            <a:ext cx="4178298" cy="324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605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35E9-1445-B36E-A6EC-E5915528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previous and current releases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642D7C-9A6B-E37F-4352-DFCAF8435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21664-0C6E-2F93-635C-DC8A3208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FA1031-EA4C-6594-28EB-21D907D1545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Statistical comparison and description</a:t>
            </a:r>
          </a:p>
          <a:p>
            <a:pPr lvl="1"/>
            <a:r>
              <a:rPr lang="en-US" dirty="0"/>
              <a:t>High-level overview of differences</a:t>
            </a:r>
          </a:p>
          <a:p>
            <a:pPr lvl="1"/>
            <a:r>
              <a:rPr lang="en-US" dirty="0"/>
              <a:t>Autocorrelation</a:t>
            </a:r>
          </a:p>
          <a:p>
            <a:pPr lvl="1"/>
            <a:r>
              <a:rPr lang="en-US" dirty="0"/>
              <a:t>Basic modeling methods (ARIMA)</a:t>
            </a:r>
          </a:p>
          <a:p>
            <a:r>
              <a:rPr lang="en-US" dirty="0"/>
              <a:t>Differences in projections</a:t>
            </a:r>
          </a:p>
          <a:p>
            <a:pPr lvl="1"/>
            <a:r>
              <a:rPr lang="en-US" dirty="0"/>
              <a:t>Description/categorization of trends and differences</a:t>
            </a:r>
          </a:p>
          <a:p>
            <a:pPr lvl="1"/>
            <a:r>
              <a:rPr lang="en-US" dirty="0"/>
              <a:t>Capturing base year/historical impacts</a:t>
            </a:r>
          </a:p>
          <a:p>
            <a:pPr lvl="1"/>
            <a:r>
              <a:rPr lang="en-US" dirty="0"/>
              <a:t>Bitemporal data relations</a:t>
            </a: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51B9883-C1C5-E5DF-5442-01EF2D62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0602" y="709625"/>
            <a:ext cx="4178298" cy="324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0397662"/>
      </p:ext>
    </p:extLst>
  </p:cSld>
  <p:clrMapOvr>
    <a:masterClrMapping/>
  </p:clrMapOvr>
</p:sld>
</file>

<file path=ppt/theme/theme1.xml><?xml version="1.0" encoding="utf-8"?>
<a:theme xmlns:a="http://schemas.openxmlformats.org/drawingml/2006/main" name="RTI Corporate (White)">
  <a:themeElements>
    <a:clrScheme name="RTI New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E4E96"/>
      </a:accent1>
      <a:accent2>
        <a:srgbClr val="00A3E0"/>
      </a:accent2>
      <a:accent3>
        <a:srgbClr val="68478D"/>
      </a:accent3>
      <a:accent4>
        <a:srgbClr val="83BD00"/>
      </a:accent4>
      <a:accent5>
        <a:srgbClr val="FFC845"/>
      </a:accent5>
      <a:accent6>
        <a:srgbClr val="FF595D"/>
      </a:accent6>
      <a:hlink>
        <a:srgbClr val="0045C7"/>
      </a:hlink>
      <a:folHlink>
        <a:srgbClr val="5D6E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PPT_wide" id="{369A2017-7487-164E-88BD-AA43789A3503}" vid="{2C68425E-E31D-0A4C-8C61-B90891C9BAFE}"/>
    </a:ext>
  </a:extLst>
</a:theme>
</file>

<file path=ppt/theme/theme2.xml><?xml version="1.0" encoding="utf-8"?>
<a:theme xmlns:a="http://schemas.openxmlformats.org/drawingml/2006/main" name="RTI Corporate (Blue)">
  <a:themeElements>
    <a:clrScheme name="RTI New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E4E96"/>
      </a:accent1>
      <a:accent2>
        <a:srgbClr val="00A3E0"/>
      </a:accent2>
      <a:accent3>
        <a:srgbClr val="68478D"/>
      </a:accent3>
      <a:accent4>
        <a:srgbClr val="83BD00"/>
      </a:accent4>
      <a:accent5>
        <a:srgbClr val="FFC845"/>
      </a:accent5>
      <a:accent6>
        <a:srgbClr val="FF595D"/>
      </a:accent6>
      <a:hlink>
        <a:srgbClr val="0045C7"/>
      </a:hlink>
      <a:folHlink>
        <a:srgbClr val="5D6E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PPT_wide" id="{369A2017-7487-164E-88BD-AA43789A3503}" vid="{157B3736-1C93-EF4B-B068-B3F343D59C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33B557D6BB6447AAAB41C42362CB86" ma:contentTypeVersion="18" ma:contentTypeDescription="Create a new document." ma:contentTypeScope="" ma:versionID="a7fd7becd589a26ae9220590939cbf0d">
  <xsd:schema xmlns:xsd="http://www.w3.org/2001/XMLSchema" xmlns:xs="http://www.w3.org/2001/XMLSchema" xmlns:p="http://schemas.microsoft.com/office/2006/metadata/properties" xmlns:ns1="893535dc-a6ba-4ab3-bc6b-b8b74b13bb21" xmlns:ns3="875bb054-f2b3-4b76-a793-0cfc50037577" targetNamespace="http://schemas.microsoft.com/office/2006/metadata/properties" ma:root="true" ma:fieldsID="9ccf16be943e08837f2a1a62ac59ad1d" ns1:_="" ns3:_="">
    <xsd:import namespace="893535dc-a6ba-4ab3-bc6b-b8b74b13bb21"/>
    <xsd:import namespace="875bb054-f2b3-4b76-a793-0cfc50037577"/>
    <xsd:element name="properties">
      <xsd:complexType>
        <xsd:sequence>
          <xsd:element name="documentManagement">
            <xsd:complexType>
              <xsd:all>
                <xsd:element ref="ns1:Order0" minOccurs="0"/>
                <xsd:element ref="ns1:Size" minOccurs="0"/>
                <xsd:element ref="ns1:Color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GenerationTime" minOccurs="0"/>
                <xsd:element ref="ns1:MediaServiceEventHashCode" minOccurs="0"/>
                <xsd:element ref="ns1:MediaServiceAutoKeyPoints" minOccurs="0"/>
                <xsd:element ref="ns1:MediaServiceKeyPoints" minOccurs="0"/>
                <xsd:element ref="ns1:MediaServiceDateTaken" minOccurs="0"/>
                <xsd:element ref="ns3:SharedWithUsers" minOccurs="0"/>
                <xsd:element ref="ns3:SharedWithDetails" minOccurs="0"/>
                <xsd:element ref="ns1:MediaLengthInSeconds" minOccurs="0"/>
                <xsd:element ref="ns1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535dc-a6ba-4ab3-bc6b-b8b74b13bb21" elementFormDefault="qualified">
    <xsd:import namespace="http://schemas.microsoft.com/office/2006/documentManagement/types"/>
    <xsd:import namespace="http://schemas.microsoft.com/office/infopath/2007/PartnerControls"/>
    <xsd:element name="Order0" ma:index="0" nillable="true" ma:displayName="Order" ma:format="Dropdown" ma:internalName="Order0" ma:percentage="FALSE">
      <xsd:simpleType>
        <xsd:restriction base="dms:Number"/>
      </xsd:simpleType>
    </xsd:element>
    <xsd:element name="Size" ma:index="3" nillable="true" ma:displayName="Size" ma:format="Dropdown" ma:internalName="Size">
      <xsd:simpleType>
        <xsd:restriction base="dms:Text">
          <xsd:maxLength value="255"/>
        </xsd:restriction>
      </xsd:simpleType>
    </xsd:element>
    <xsd:element name="Color" ma:index="4" nillable="true" ma:displayName="Color" ma:format="Dropdown" ma:internalName="Color">
      <xsd:simpleType>
        <xsd:restriction base="dms:Text">
          <xsd:maxLength value="255"/>
        </xsd:restriction>
      </xsd:simpleType>
    </xsd:element>
    <xsd:element name="MediaServiceMetadata" ma:index="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9" nillable="true" ma:displayName="Tags" ma:internalName="MediaServiceAutoTags" ma:readOnly="true">
      <xsd:simpleType>
        <xsd:restriction base="dms:Text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23b40f3a-84d0-4acf-ad34-a39173ff9c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bb054-f2b3-4b76-a793-0cfc50037577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369dddbd-0292-4f32-87ce-95c1da819c30}" ma:internalName="TaxCatchAll" ma:showField="CatchAllData" ma:web="875bb054-f2b3-4b76-a793-0cfc500375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der0 xmlns="893535dc-a6ba-4ab3-bc6b-b8b74b13bb21" xsi:nil="true"/>
    <Size xmlns="893535dc-a6ba-4ab3-bc6b-b8b74b13bb21" xsi:nil="true"/>
    <Color xmlns="893535dc-a6ba-4ab3-bc6b-b8b74b13bb21" xsi:nil="true"/>
    <lcf76f155ced4ddcb4097134ff3c332f xmlns="893535dc-a6ba-4ab3-bc6b-b8b74b13bb21">
      <Terms xmlns="http://schemas.microsoft.com/office/infopath/2007/PartnerControls"/>
    </lcf76f155ced4ddcb4097134ff3c332f>
    <TaxCatchAll xmlns="875bb054-f2b3-4b76-a793-0cfc500375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943357-9074-4EA3-95B5-026DBC019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535dc-a6ba-4ab3-bc6b-b8b74b13bb21"/>
    <ds:schemaRef ds:uri="875bb054-f2b3-4b76-a793-0cfc500375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9CB693-0DEF-4114-9482-174E83C8CC11}">
  <ds:schemaRefs>
    <ds:schemaRef ds:uri="http://schemas.microsoft.com/office/2006/metadata/properties"/>
    <ds:schemaRef ds:uri="5d9a12e3-80ba-4632-906b-80a0997d7728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bc0f397b-812d-489c-a584-d030e7793daa"/>
    <ds:schemaRef ds:uri="http://purl.org/dc/terms/"/>
    <ds:schemaRef ds:uri="893535dc-a6ba-4ab3-bc6b-b8b74b13bb21"/>
    <ds:schemaRef ds:uri="875bb054-f2b3-4b76-a793-0cfc50037577"/>
  </ds:schemaRefs>
</ds:datastoreItem>
</file>

<file path=customXml/itemProps3.xml><?xml version="1.0" encoding="utf-8"?>
<ds:datastoreItem xmlns:ds="http://schemas.openxmlformats.org/officeDocument/2006/customXml" ds:itemID="{A9466EE0-959F-431F-97ED-A925EF99E9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RTI_PPT_wide</Template>
  <TotalTime>1204</TotalTime>
  <Words>657</Words>
  <Application>Microsoft Office PowerPoint</Application>
  <PresentationFormat>On-screen Show (16:9)</PresentationFormat>
  <Paragraphs>303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Courier New</vt:lpstr>
      <vt:lpstr>System Font Regular</vt:lpstr>
      <vt:lpstr>Wingdings</vt:lpstr>
      <vt:lpstr>RTI Corporate (White)</vt:lpstr>
      <vt:lpstr>RTI Corporate (Blue)</vt:lpstr>
      <vt:lpstr>CCD Quality Tooling</vt:lpstr>
      <vt:lpstr>R Shiny app</vt:lpstr>
      <vt:lpstr>Automatic release comparison</vt:lpstr>
      <vt:lpstr>Automatic release comparison</vt:lpstr>
      <vt:lpstr>GitHub repository</vt:lpstr>
      <vt:lpstr>Needs and next steps</vt:lpstr>
      <vt:lpstr>Describing projections</vt:lpstr>
      <vt:lpstr>Comparing projections with historical data</vt:lpstr>
      <vt:lpstr>Comparing previous and current releases</vt:lpstr>
      <vt:lpstr>Assessing impact of inputs on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CCD Quality Tooling</dc:title>
  <dc:creator>Martin, Gray</dc:creator>
  <cp:lastModifiedBy>Martin, Gray</cp:lastModifiedBy>
  <cp:revision>11</cp:revision>
  <cp:lastPrinted>2020-02-14T14:03:35Z</cp:lastPrinted>
  <dcterms:created xsi:type="dcterms:W3CDTF">2024-10-03T18:22:57Z</dcterms:created>
  <dcterms:modified xsi:type="dcterms:W3CDTF">2024-10-04T15:25:53Z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0x0101005C33B557D6BB6447AAAB41C42362CB86</vt:lpwstr>
  </property>
</Properties>
</file>