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11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1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6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8CE1-8ACD-4C62-B28F-3A0B9B6B8466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J+1</a:t>
            </a:r>
            <a:endParaRPr lang="zh-CN" altLang="en-US" sz="2400" dirty="0"/>
          </a:p>
        </p:txBody>
      </p:sp>
      <p:sp>
        <p:nvSpPr>
          <p:cNvPr id="34" name="上箭头标注 33"/>
          <p:cNvSpPr/>
          <p:nvPr/>
        </p:nvSpPr>
        <p:spPr>
          <a:xfrm>
            <a:off x="290475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28" name="下箭头标注 27"/>
          <p:cNvSpPr/>
          <p:nvPr/>
        </p:nvSpPr>
        <p:spPr>
          <a:xfrm>
            <a:off x="8747874" y="2918880"/>
            <a:ext cx="979102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1145" y="1959424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Bubble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27 0.14005 C 0.02683 0.17176 0.03386 0.18912 0.04128 0.18912 C 0.04948 0.18912 0.05626 0.17176 0.06094 0.14005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48148E-6 L -0.02188 0.13704 C -0.02656 0.16806 -0.0336 0.18472 -0.04089 0.18472 C -0.04922 0.18472 -0.05599 0.16806 -0.06068 0.13704 L -0.08295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20000" decel="2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451 -7.40741E-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3" presetClass="path" presetSubtype="0" accel="20000" decel="2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20000" decel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3" presetClass="path" presetSubtype="0" accel="20000" decel="2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2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 0.13472 C 0.02656 0.16505 0.03346 0.18148 0.04075 0.18148 C 0.04896 0.18148 0.0556 0.16505 0.06016 0.13472 L 0.08229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2213 0.13472 C -0.02669 0.16505 -0.03359 0.18148 -0.04075 0.18148 C -0.04896 0.18148 -0.0556 0.16505 -0.06016 0.13472 L -0.08216 -1.48148E-6 " pathEditMode="relative" rAng="0" ptsTypes="AAAAA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63" presetClass="path" presetSubtype="0" accel="10000" decel="1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20000" decel="2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2213 0.13472 C -0.02669 0.16505 -0.03359 0.18148 -0.04088 0.18148 C -0.04909 0.18148 -0.05573 0.16505 -0.06028 0.13472 L -0.08229 -1.48148E-6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10000" decel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-1.48148E-6 L 0.1043 0.13472 C 0.10885 0.16505 0.11575 0.18148 0.12305 0.18148 C 0.13125 0.18148 0.13776 0.16505 0.14245 0.13472 L 0.16458 -1.48148E-6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63" presetClass="path" presetSubtype="0" accel="20000" decel="2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82 -7.40741E-7 L 0.41068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10000" decel="1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6 -7.40741E-7 L 0.41237 -7.40741E-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-0.022 0.13472 C -0.02656 0.16505 -0.03346 0.18148 -0.04075 0.18148 C -0.04895 0.18148 -0.0556 0.16505 -0.06015 0.13472 L -0.08216 -1.48148E-6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10000" decel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37 -1.48148E-6 L 0.18281 0.13357 C 0.18776 0.16412 0.19518 0.18148 0.20299 0.18148 C 0.21185 0.18148 0.21888 0.16412 0.22383 0.13357 L 0.24766 -1.48148E-6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8125 -3.7037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2187 0.13472 C 0.02643 0.16505 0.0332 0.18148 0.04036 0.18148 C 0.04857 0.18148 0.05508 0.16505 0.05963 0.13472 L 0.08164 -1.48148E-6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6 -1.48148E-6 L -0.10404 0.13472 C -0.10859 0.16505 -0.11536 0.18148 -0.12253 0.18148 C -0.13073 0.18148 -0.13724 0.16505 -0.1418 0.13472 L -0.16341 -1.48148E-6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1.48148E-6 L 0.10403 0.13472 C 0.10859 0.16505 0.11562 0.18148 0.12292 0.18148 C 0.13125 0.18148 0.13789 0.16505 0.14258 0.13472 L 0.16497 -1.48148E-6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907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16 0.13472 C -0.10872 0.16505 -0.11549 0.18148 -0.12265 0.18148 C -0.13086 0.18148 -0.13737 0.16505 -0.14192 0.13472 L -0.16354 -1.48148E-6 " pathEditMode="relative" rAng="0" ptsTypes="AAAAA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93 -1.48148E-6 L 0.18581 0.13472 C 0.19049 0.16505 0.19739 0.18148 0.20456 0.18148 C 0.21276 0.18148 0.2194 0.16505 0.22409 0.13472 L 0.24622 -1.48148E-6 " pathEditMode="relative" rAng="0" ptsTypes="AAAAA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03 0.13472 C -0.10846 0.16505 -0.11523 0.18148 -0.12226 0.18148 C -0.13033 0.18148 -0.13685 0.16505 -0.14127 0.13472 L -0.16276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25 -3.7037E-6 L -0.16354 -3.7037E-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4909 -7.40741E-7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58 -1.48148E-6 L -0.18632 0.13472 C -0.19088 0.16505 -0.19765 0.18148 -0.20481 0.18148 C -0.21289 0.18148 -0.2194 0.16505 -0.22395 0.13472 L -0.24557 -1.48148E-6 " pathEditMode="relative" rAng="0" ptsTypes="AAAAA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907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5 -1.48148E-6 L -0.14245 0.13472 C -0.13789 0.16505 -0.13099 0.18148 -0.12383 0.18148 C -0.11562 0.18148 -0.10898 0.16505 -0.10442 0.13472 L -0.0822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54 -3.7037E-6 L -0.25 -3.7037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4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4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74 -1.48148E-6 L -0.2677 0.13472 C -0.272 0.16505 -0.27851 0.18148 -0.28541 0.18148 C -0.2931 0.18148 -0.29935 0.16505 -0.30364 0.13472 L -0.324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907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41 -1.48148E-6 L -0.14167 0.13472 C -0.13711 0.16505 -0.13034 0.18148 -0.12318 0.18148 C -0.1151 0.18148 -0.10859 0.16505 -0.10404 0.13472 L -0.08216 -1.48148E-6 " pathEditMode="relative" rAng="0" ptsTypes="AAAAA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3.7037E-6 L -0.32747 -3.7037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2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747 -3.7037E-6 L -0.40911 -3.7037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10" animBg="1"/>
      <p:bldP spid="34" grpId="11" animBg="1"/>
      <p:bldP spid="34" grpId="12" animBg="1"/>
      <p:bldP spid="34" grpId="13" animBg="1"/>
      <p:bldP spid="34" grpId="14" animBg="1"/>
      <p:bldP spid="34" grpId="15" animBg="1"/>
      <p:bldP spid="28" grpId="0" animBg="1"/>
      <p:bldP spid="28" grpId="1" animBg="1"/>
      <p:bldP spid="28" grpId="2" animBg="1"/>
      <p:bldP spid="28" grpId="3" animBg="1"/>
      <p:bldP spid="28" grpId="4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grayondream</dc:creator>
  <cp:lastModifiedBy>grayondream</cp:lastModifiedBy>
  <cp:revision>34</cp:revision>
  <dcterms:created xsi:type="dcterms:W3CDTF">2020-02-01T13:05:39Z</dcterms:created>
  <dcterms:modified xsi:type="dcterms:W3CDTF">2020-02-01T20:42:38Z</dcterms:modified>
</cp:coreProperties>
</file>