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73708" y="340095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2292825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3411942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4531059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5650176" y="340094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6769293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7888410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9007527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" name="圆角矩形 1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ap=4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43" name="组合 42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5" name="下箭头标注 4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下箭头 45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下箭头 43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上箭头标注 2"/>
          <p:cNvSpPr/>
          <p:nvPr/>
        </p:nvSpPr>
        <p:spPr>
          <a:xfrm>
            <a:off x="5922140" y="4664708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47" name="上箭头标注 46"/>
          <p:cNvSpPr/>
          <p:nvPr/>
        </p:nvSpPr>
        <p:spPr>
          <a:xfrm>
            <a:off x="1445672" y="4664707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</a:t>
            </a:r>
            <a:r>
              <a:rPr lang="en-US" altLang="zh-CN" sz="1200" dirty="0" smtClean="0"/>
              <a:t>-gap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gap=2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-2770289" y="2700515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69" name="下箭头标注 68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下箭头 70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下箭头 71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下箭头 64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下箭头 65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gap=1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-5066908" y="3072896"/>
            <a:ext cx="8013836" cy="398476"/>
            <a:chOff x="1605038" y="2693434"/>
            <a:chExt cx="8013836" cy="3984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1" name="组合 90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93" name="下箭头标注 92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下箭头 93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2" name="下箭头 91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下箭头 84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下箭头 85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下箭头 86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下箭头 87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下箭头 88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下箭头 89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任意多边形 94"/>
          <p:cNvSpPr/>
          <p:nvPr/>
        </p:nvSpPr>
        <p:spPr>
          <a:xfrm>
            <a:off x="-2888997" y="2588807"/>
            <a:ext cx="4580543" cy="802504"/>
          </a:xfrm>
          <a:custGeom>
            <a:avLst/>
            <a:gdLst>
              <a:gd name="connsiteX0" fmla="*/ 0 w 4580543"/>
              <a:gd name="connsiteY0" fmla="*/ 0 h 802504"/>
              <a:gd name="connsiteX1" fmla="*/ 4521044 w 4580543"/>
              <a:gd name="connsiteY1" fmla="*/ 0 h 802504"/>
              <a:gd name="connsiteX2" fmla="*/ 4521044 w 4580543"/>
              <a:gd name="connsiteY2" fmla="*/ 5497 h 802504"/>
              <a:gd name="connsiteX3" fmla="*/ 4578525 w 4580543"/>
              <a:gd name="connsiteY3" fmla="*/ 5497 h 802504"/>
              <a:gd name="connsiteX4" fmla="*/ 4578525 w 4580543"/>
              <a:gd name="connsiteY4" fmla="*/ 224920 h 802504"/>
              <a:gd name="connsiteX5" fmla="*/ 4521044 w 4580543"/>
              <a:gd name="connsiteY5" fmla="*/ 224920 h 802504"/>
              <a:gd name="connsiteX6" fmla="*/ 4521044 w 4580543"/>
              <a:gd name="connsiteY6" fmla="*/ 369205 h 802504"/>
              <a:gd name="connsiteX7" fmla="*/ 4580543 w 4580543"/>
              <a:gd name="connsiteY7" fmla="*/ 369205 h 802504"/>
              <a:gd name="connsiteX8" fmla="*/ 4580543 w 4580543"/>
              <a:gd name="connsiteY8" fmla="*/ 581426 h 802504"/>
              <a:gd name="connsiteX9" fmla="*/ 4521044 w 4580543"/>
              <a:gd name="connsiteY9" fmla="*/ 581426 h 802504"/>
              <a:gd name="connsiteX10" fmla="*/ 4521044 w 4580543"/>
              <a:gd name="connsiteY10" fmla="*/ 802504 h 802504"/>
              <a:gd name="connsiteX11" fmla="*/ 0 w 4580543"/>
              <a:gd name="connsiteY11" fmla="*/ 802504 h 80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0543" h="802504">
                <a:moveTo>
                  <a:pt x="0" y="0"/>
                </a:moveTo>
                <a:lnTo>
                  <a:pt x="4521044" y="0"/>
                </a:lnTo>
                <a:lnTo>
                  <a:pt x="4521044" y="5497"/>
                </a:lnTo>
                <a:lnTo>
                  <a:pt x="4578525" y="5497"/>
                </a:lnTo>
                <a:lnTo>
                  <a:pt x="4578525" y="224920"/>
                </a:lnTo>
                <a:lnTo>
                  <a:pt x="4521044" y="224920"/>
                </a:lnTo>
                <a:lnTo>
                  <a:pt x="4521044" y="369205"/>
                </a:lnTo>
                <a:lnTo>
                  <a:pt x="4580543" y="369205"/>
                </a:lnTo>
                <a:lnTo>
                  <a:pt x="4580543" y="581426"/>
                </a:lnTo>
                <a:lnTo>
                  <a:pt x="4521044" y="581426"/>
                </a:lnTo>
                <a:lnTo>
                  <a:pt x="4521044" y="802504"/>
                </a:lnTo>
                <a:lnTo>
                  <a:pt x="0" y="8025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905 -4.44444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5 -4.44444E-6 L 0.1823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9896 0.12663 C -0.11953 0.15533 -0.15039 0.17084 -0.18281 0.17084 C -0.21966 0.17084 -0.24922 0.15533 -0.26979 0.12663 L -0.36849 -4.81481E-6 " pathEditMode="relative" rAng="0" ptsTypes="AAA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854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9844 0.1294 C 0.11888 0.1588 0.14961 0.17454 0.1819 0.17454 C 0.21862 0.17454 0.24805 0.1588 0.26849 0.1294 L 0.36706 -4.81481E-6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3 -4.44444E-6 L 0.27396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27448 -1.11111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9804 0.12408 C 0.11849 0.15186 0.14909 0.16713 0.18138 0.16713 C 0.21797 0.16713 0.24726 0.15186 0.26771 0.12408 L 0.36588 -4.81481E-6 " pathEditMode="relative" rAng="0" ptsTypes="AAAAA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83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9817 0.12408 C -0.11862 0.15186 -0.14922 0.16713 -0.18151 0.16713 C -0.2181 0.16713 -0.24739 0.15186 -0.26784 0.12408 L -0.36588 -4.81481E-6 " pathEditMode="relative" rAng="0" ptsTypes="AAA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18346 -1.1111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2.5E-6 -1.11111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4.81481E-6 L 0.05026 0.12408 C 0.06029 0.15186 0.07553 0.16713 0.09141 0.16713 C 0.10951 0.16713 0.12409 0.15186 0.13412 0.12408 L 0.18269 -4.81481E-6 " pathEditMode="relative" rAng="0" ptsTypes="AAAAA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835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9 -4.81481E-6 L -0.41706 0.12408 C -0.42708 0.15186 -0.44219 0.16713 -0.4582 0.16713 C -0.47617 0.16713 -0.49076 0.15186 -0.50065 0.12408 L -0.54896 -4.81481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07407E-6 L 0.09466 4.07407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6 4.07407E-6 L 0.1819 4.0740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-4.16667E-6 -1.11111E-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3.7037E-6 L 0.27148 -0.0004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1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49 -0.00046 L 0.36198 0.00138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30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36705 -1.11111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4.81481E-6 L 0.31745 0.12477 C 0.30716 0.15301 0.29154 0.16829 0.27526 0.16829 C 0.2569 0.16829 0.24193 0.15301 0.23177 0.12477 L 0.18268 -4.81481E-6 " pathEditMode="relative" rAng="0" ptsTypes="AAAAA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84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0.04779 0.12477 C 0.05795 0.15301 0.07331 0.16829 0.08933 0.16829 C 0.10743 0.16829 0.12214 0.15301 0.1323 0.12477 L 0.18112 -4.81481E-6 " pathEditMode="relative" rAng="0" ptsTypes="AAAAA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3.95833E-6 -1.11111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5 -1.11111E-6 L 0.1836 -1.11111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98 0.00139 L 0.45378 -0.00047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1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27721 -1.11111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45898 -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27526 -1.11111E-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39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1.11111E-6 L 2.5E-6 -1.11111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33333E-6 L 0.09636 -3.33333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8 -1.1111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26 -1.11111E-6 L -0.18346 -1.11111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35 -3.33333E-6 L 0.1832 -3.33333E-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2 -3.33333E-6 L 0.275 -3.33333E-6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5E-6 -1.11111E-6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89 -4.81481E-6 L -0.34154 0.12732 C -0.33646 0.15602 -0.32878 0.17153 -0.32071 0.17153 C -0.31159 0.17153 -0.3043 0.15602 -0.29909 0.12732 L -0.27461 -4.81481E-6 " pathEditMode="relative" rAng="0" ptsTypes="AAAAA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856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8 -4.81481E-6 L 0.15925 0.12408 C 0.15443 0.15186 0.14701 0.16713 0.13932 0.16713 C 0.13047 0.16713 0.12357 0.15186 0.11862 0.12408 L 0.09518 -4.81481E-6 " pathEditMode="relative" rAng="0" ptsTypes="AAAAA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9258 -1.11111E-6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1836 -1.11111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3.33333E-6 L 0.3668 -3.33333E-6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0.09193 -1.11111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36705 -1.11111E-6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 -3.33333E-6 L 0.45859 -3.33333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1.11111E-6 L 0.45898 -1.11111E-6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59 -3.33333E-6 L 0.55039 -3.33333E-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-1.11111E-6 L 0.55078 -1.11111E-6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7 -4.81481E-6 L 0.20678 0.12269 C 0.21172 0.15024 0.21902 0.16528 0.2267 0.16528 C 0.23542 0.16528 0.24245 0.15024 0.24727 0.12269 L 0.27084 -4.81481E-6 " pathEditMode="relative" rAng="0" ptsTypes="AAAAA">
                                      <p:cBhvr>
                                        <p:cTn id="1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826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88 -4.81481E-6 L 0.34101 0.12061 C 0.33594 0.14792 0.32825 0.16274 0.32031 0.16274 C 0.31107 0.16274 0.30364 0.14792 0.2987 0.12061 L 0.27422 -4.81481E-6 " pathEditMode="relative" rAng="0" ptsTypes="AAAAA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0" presetID="35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0.18372 -1.11111E-6 " pathEditMode="relative" rAng="0" ptsTypes="AA">
                                      <p:cBhvr>
                                        <p:cTn id="1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78 -1.11111E-6 L 0.45898 -1.11111E-6 " pathEditMode="relative" rAng="0" ptsTypes="AA">
                                      <p:cBhvr>
                                        <p:cTn id="1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1" animBg="1"/>
      <p:bldP spid="11" grpId="2" animBg="1"/>
      <p:bldP spid="11" grpId="3" animBg="1"/>
      <p:bldP spid="12" grpId="1" animBg="1"/>
      <p:bldP spid="12" grpId="2" animBg="1"/>
      <p:bldP spid="13" grpId="0" animBg="1"/>
      <p:bldP spid="13" grpId="1" animBg="1"/>
      <p:bldP spid="15" grpId="1" animBg="1"/>
      <p:bldP spid="15" grpId="2" animBg="1"/>
      <p:bldP spid="16" grpId="1" animBg="1"/>
      <p:bldP spid="16" grpId="2" animBg="1"/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3" grpId="15" animBg="1"/>
      <p:bldP spid="3" grpId="16" animBg="1"/>
      <p:bldP spid="3" grpId="17" animBg="1"/>
      <p:bldP spid="3" grpId="18" animBg="1"/>
      <p:bldP spid="3" grpId="19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47" grpId="14" animBg="1"/>
      <p:bldP spid="47" grpId="15" animBg="1"/>
      <p:bldP spid="47" grpId="16" animBg="1"/>
      <p:bldP spid="47" grpId="17" animBg="1"/>
      <p:bldP spid="47" grpId="18" animBg="1"/>
      <p:bldP spid="47" grpId="19" animBg="1"/>
      <p:bldP spid="48" grpId="0" animBg="1"/>
      <p:bldP spid="48" grpId="1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6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763" y="1959424"/>
            <a:ext cx="285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Selection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下箭头标注 12"/>
          <p:cNvSpPr/>
          <p:nvPr/>
        </p:nvSpPr>
        <p:spPr>
          <a:xfrm>
            <a:off x="3316016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2767172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188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1015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4 0.11134 C 0.02696 0.13658 0.03399 0.15023 0.04141 0.15023 C 0.04974 0.15023 0.05652 0.13658 0.06107 0.11134 L 0.0836 -1.48148E-6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48148E-6 L -0.02149 0.11134 C -0.02617 0.13658 -0.03308 0.15023 -0.04037 0.15023 C -0.04857 0.15023 -0.05521 0.13658 -0.0599 0.11134 L -0.08203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8099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2 -7.40741E-7 L 0.25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937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3.7037E-6 L 0.1599 3.7037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8 3.7037E-6 L 0.15469 3.703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3.7037E-6 L 0.32266 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859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7969 3.7037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8776 0.09005 C 0.10612 0.11019 0.13359 0.1213 0.16237 0.1213 C 0.19518 0.1213 0.22135 0.11019 0.23971 0.09005 L 0.3276 -1.48148E-6 " pathEditMode="relative" rAng="0" ptsTypes="AAAAA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606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8893 0.08982 C -0.10729 0.10996 -0.13489 0.12107 -0.16367 0.12107 C -0.19648 0.12107 -0.22291 0.10996 -0.24127 0.08982 L -0.32916 -1.48148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89 3.7037E-6 L 0.2474 3.7037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3.7037E-6 L 0.23438 3.703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750"/>
                            </p:stCondLst>
                            <p:childTnLst>
                              <p:par>
                                <p:cTn id="7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250"/>
                            </p:stCondLst>
                            <p:childTnLst>
                              <p:par>
                                <p:cTn id="8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3.7037E-6 L 0.32266 3.7037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750"/>
                            </p:stCondLst>
                            <p:childTnLst>
                              <p:par>
                                <p:cTn id="85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250"/>
                            </p:stCondLst>
                            <p:childTnLst>
                              <p:par>
                                <p:cTn id="88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573 -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750"/>
                            </p:stCondLst>
                            <p:childTnLst>
                              <p:par>
                                <p:cTn id="9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53 0.0875 C 0.02708 0.10741 0.03424 0.11806 0.04154 0.11806 C 0.05 0.11806 0.05677 0.10741 0.06133 0.0875 L 0.08398 -1.48148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5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2135 0.0875 C -0.02578 0.10741 -0.03255 0.11806 -0.03945 0.11806 C -0.04752 0.11806 -0.0539 0.10741 -0.05833 0.0875 L -0.07955 -1.48148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3.7037E-6 L 0.32552 3.703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250"/>
                            </p:stCondLst>
                            <p:childTnLst>
                              <p:par>
                                <p:cTn id="99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013 3.7037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5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469 -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1.48148E-6 L 0.10547 0.09167 C 0.1099 0.11227 0.11654 0.12361 0.1237 0.12361 C 0.13164 0.12361 0.13815 0.11227 0.14258 0.09167 L 0.1641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6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48148E-6 L -0.02109 0.09167 C -0.02552 0.11227 -0.03229 0.12361 -0.03932 0.12361 C -0.04739 0.12361 -0.0539 0.11227 -0.05833 0.09167 L -0.07995 -1.48148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52 3.7037E-6 L 0.40781 3.703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6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469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9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 3.7037E-6 L 0.47969 3.7037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2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-1.48148E-6 L 0.18789 0.09028 C 0.19258 0.11065 0.19974 0.12176 0.20716 0.12176 C 0.21562 0.12176 0.22253 0.11065 0.22721 0.09028 L 0.25 -1.48148E-6 " pathEditMode="relative" rAng="0" ptsTypes="AAAAA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608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-1.48148E-6 L 0.30664 0.09167 C 0.30221 0.11227 0.2957 0.12361 0.2888 0.12361 C 0.28099 0.12361 0.27474 0.11227 0.27031 0.09167 L 0.249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1" grpId="19" animBg="1"/>
      <p:bldP spid="17" grpId="0" animBg="1"/>
      <p:bldP spid="18" grpId="0" animBg="1"/>
      <p:bldP spid="19" grpId="0" animBg="1"/>
      <p:bldP spid="19" grpId="1" animBg="1"/>
      <p:bldP spid="27" grpId="0" animBg="1"/>
      <p:bldP spid="27" grpId="1" animBg="1"/>
      <p:bldP spid="27" grpId="2" animBg="1"/>
      <p:bldP spid="20" grpId="0" animBg="1"/>
      <p:bldP spid="26" grpId="0" animBg="1"/>
      <p:bldP spid="25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15" name="下箭头标注 14"/>
          <p:cNvSpPr/>
          <p:nvPr/>
        </p:nvSpPr>
        <p:spPr>
          <a:xfrm>
            <a:off x="2870777" y="3039443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2918825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9425" y="195942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insert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1.48148E-6 L 0.02266 0.13472 C 0.02722 0.16505 0.03412 0.18148 0.04154 0.18148 C 0.04974 0.18148 0.05638 0.16505 0.06094 0.13472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2213 0.13033 C -0.02669 0.15972 -0.03359 0.1757 -0.04088 0.1757 C -0.04909 0.1757 -0.05573 0.15972 -0.06029 0.13033 L -0.08229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8164 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7982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8164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3.7037E-6 L 0.1651 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16211 -7.40741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16146 -7.40741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3.7037E-6 L 0.25 3.7037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25 -7.40741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24375 -7.40741E-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62 0.13449 C 0.02604 0.16482 0.03282 0.18148 0.03998 0.18148 C 0.04805 0.18148 0.05443 0.16482 0.05886 0.13449 L 0.08073 -1.48148E-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90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48148E-6 L -0.02343 0.13426 C -0.02786 0.16482 -0.03476 0.18148 -0.04192 0.18148 C -0.05 0.18148 -0.05664 0.16482 -0.06106 0.13426 L -0.08268 -1.48148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-1.48148E-6 L -0.10495 0.13449 C -0.1095 0.16458 -0.11654 0.18148 -0.12383 0.18148 C -0.13203 0.18148 -0.13867 0.16458 -0.14323 0.13449 L -0.16536 -1.48148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1.48148E-6 L 0.02031 0.13449 C 0.02487 0.16505 0.03177 0.18148 0.03893 0.18148 C 0.04701 0.18148 0.05365 0.16505 0.0582 0.13449 L 0.08008 -1.48148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32148 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33021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33164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2291 0.13449 C -0.0276 0.16458 -0.03463 0.18148 -0.04205 0.18148 C -0.05026 0.18148 -0.05703 0.16458 -0.06158 0.13449 L -0.08372 -1.48148E-6 " pathEditMode="relative" rAng="0" ptsTypes="AAA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1.48148E-6 L 0.10338 0.13472 C 0.10807 0.16505 0.11523 0.18148 0.12266 0.18148 C 0.13125 0.18148 0.13789 0.16505 0.14271 0.13472 L 0.16562 -1.48148E-6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001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6 -7.40741E-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5 -1.48148E-6 L -0.10651 0.13449 C -0.1112 0.16482 -0.11823 0.18148 -0.12552 0.18148 C -0.13398 0.18148 -0.14062 0.16482 -0.14544 0.13449 L -0.16771 -1.48148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-1.48148E-6 L 0.10364 0.13472 C 0.10833 0.16505 0.11536 0.18148 0.12278 0.18148 C 0.13112 0.18148 0.13789 0.16505 0.14245 0.13472 L 0.1651 -1.48148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8 3.7037E-6 L 0.40898 3.703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2.22222E-6 L 0.41015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94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2.22222E-6 L 0.41185 -7.40741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2291 0.13472 C -0.02747 0.16505 -0.03437 0.18148 -0.04166 0.18148 C -0.04974 0.18148 -0.05638 0.16505 -0.06093 0.13472 L -0.08281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907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1.48148E-6 L 0.18698 0.13472 C 0.19154 0.16505 0.19831 0.18148 0.20534 0.18148 C 0.21341 0.18148 0.21979 0.16505 0.22435 0.13472 L 0.24596 -1.48148E-6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-7.40741E-7 L 0.33021 -7.40741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85 -7.40741E-7 L 0.33164 -7.40741E-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1.48148E-6 L 0.18528 0.13472 C 0.1901 0.16505 0.19726 0.18148 0.20482 0.18148 C 0.21341 0.18148 0.22018 0.16505 0.225 0.13472 L 0.24805 -1.48148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-1.48148E-6 L -0.10338 0.13472 C -0.10794 0.16505 -0.11484 0.18148 -0.12213 0.18148 C -0.13046 0.18148 -0.13711 0.16505 -0.14166 0.13472 L -0.16367 -1.48148E-6 " pathEditMode="relative" rAng="0" ptsTypes="AAAAA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35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 -7.40741E-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5 -7.40741E-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01 -1.48148E-6 L -0.18854 0.13472 C -0.1931 0.16505 -0.20013 0.18148 -0.20742 0.18148 C -0.21588 0.18148 -0.22252 0.16505 -0.22721 0.13472 L -0.24948 -1.48148E-6 " pathEditMode="relative" rAng="0" ptsTypes="AAA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07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1.48148E-6 L -0.14284 0.13472 C -0.13815 0.16505 -0.13125 0.18148 -0.12396 0.18148 C -0.11562 0.18148 -0.10898 0.16505 -0.10429 0.13472 L -0.08216 -1.48148E-6 " pathEditMode="relative" rAng="0" ptsTypes="AAAAA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13 -1.48148E-6 L -0.26901 0.13472 C -0.27356 0.16505 -0.28033 0.18148 -0.2875 0.18148 C -0.29557 0.18148 -0.30221 0.16505 -0.30677 0.13472 L -0.32838 -1.48148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1.48148E-6 L -0.14271 0.13472 C -0.13802 0.16505 -0.13112 0.18148 -0.12383 0.18148 C -0.11536 0.18148 -0.10872 0.16505 -0.10404 0.13472 L -0.08164 -1.48148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35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19955" y="192494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8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5038" y="2693434"/>
            <a:ext cx="8013836" cy="398476"/>
            <a:chOff x="1605038" y="2693434"/>
            <a:chExt cx="8013836" cy="398476"/>
          </a:xfrm>
        </p:grpSpPr>
        <p:grpSp>
          <p:nvGrpSpPr>
            <p:cNvPr id="81" name="组合 80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67" name="组合 66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68" name="下箭头标注 67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下箭头 69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下箭头 75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下箭头 41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下箭头 46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71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111</Words>
  <Application>Microsoft Office PowerPoint</Application>
  <PresentationFormat>宽屏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90</cp:revision>
  <dcterms:created xsi:type="dcterms:W3CDTF">2020-02-01T13:05:39Z</dcterms:created>
  <dcterms:modified xsi:type="dcterms:W3CDTF">2020-02-04T08:03:24Z</dcterms:modified>
</cp:coreProperties>
</file>