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89F4-549F-4846-A588-8F1061B9C976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188E-CF06-44F0-A2D3-30A10DA96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188E-CF06-44F0-A2D3-30A10DA969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57DC-C7CF-4D66-A014-9450D06ECD2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2036" y="31048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48894" y="13215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15178" y="486546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9516" y="429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40465" y="221321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123607" y="39851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06749" y="574579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4" idx="3"/>
            <a:endCxn id="5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5"/>
            <a:endCxn id="6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7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9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5"/>
            <a:endCxn id="10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5"/>
            <a:endCxn id="8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5"/>
            <a:endCxn id="13" idx="1"/>
          </p:cNvCxnSpPr>
          <p:nvPr/>
        </p:nvCxnSpPr>
        <p:spPr>
          <a:xfrm>
            <a:off x="6635164" y="1105634"/>
            <a:ext cx="229653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5"/>
            <a:endCxn id="16" idx="1"/>
          </p:cNvCxnSpPr>
          <p:nvPr/>
        </p:nvCxnSpPr>
        <p:spPr>
          <a:xfrm>
            <a:off x="7424542" y="1997246"/>
            <a:ext cx="231846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5"/>
            <a:endCxn id="12" idx="1"/>
          </p:cNvCxnSpPr>
          <p:nvPr/>
        </p:nvCxnSpPr>
        <p:spPr>
          <a:xfrm>
            <a:off x="8216113" y="2888858"/>
            <a:ext cx="231846" cy="33188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5"/>
            <a:endCxn id="17" idx="1"/>
          </p:cNvCxnSpPr>
          <p:nvPr/>
        </p:nvCxnSpPr>
        <p:spPr>
          <a:xfrm>
            <a:off x="9007684" y="3780469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5"/>
            <a:endCxn id="14" idx="1"/>
          </p:cNvCxnSpPr>
          <p:nvPr/>
        </p:nvCxnSpPr>
        <p:spPr>
          <a:xfrm>
            <a:off x="9799255" y="4660793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" idx="5"/>
            <a:endCxn id="18" idx="1"/>
          </p:cNvCxnSpPr>
          <p:nvPr/>
        </p:nvCxnSpPr>
        <p:spPr>
          <a:xfrm>
            <a:off x="10590826" y="5541117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5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99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</a:t>
            </a:r>
            <a:endParaRPr lang="zh-CN" altLang="en-US" sz="3200" dirty="0"/>
          </a:p>
        </p:txBody>
      </p:sp>
      <p:sp>
        <p:nvSpPr>
          <p:cNvPr id="5" name="燕尾形箭头 4"/>
          <p:cNvSpPr/>
          <p:nvPr/>
        </p:nvSpPr>
        <p:spPr>
          <a:xfrm>
            <a:off x="4835880" y="1775891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32805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11  13  14</a:t>
            </a:r>
            <a:endParaRPr lang="zh-CN" altLang="en-US" sz="3200" dirty="0"/>
          </a:p>
        </p:txBody>
      </p:sp>
      <p:sp>
        <p:nvSpPr>
          <p:cNvPr id="7" name="燕尾形箭头 6"/>
          <p:cNvSpPr/>
          <p:nvPr/>
        </p:nvSpPr>
        <p:spPr>
          <a:xfrm rot="5400000">
            <a:off x="7320909" y="2951873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42763" y="3721261"/>
            <a:ext cx="3570439" cy="2461174"/>
            <a:chOff x="6501610" y="4062456"/>
            <a:chExt cx="2328892" cy="1662035"/>
          </a:xfrm>
        </p:grpSpPr>
        <p:sp>
          <p:nvSpPr>
            <p:cNvPr id="8" name="椭圆 7"/>
            <p:cNvSpPr/>
            <p:nvPr/>
          </p:nvSpPr>
          <p:spPr>
            <a:xfrm>
              <a:off x="7402795" y="4062456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01610" y="5115020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229711" y="5115019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8" idx="3"/>
              <a:endCxn id="9" idx="0"/>
            </p:cNvCxnSpPr>
            <p:nvPr/>
          </p:nvCxnSpPr>
          <p:spPr>
            <a:xfrm flipH="1">
              <a:off x="6802005" y="4582672"/>
              <a:ext cx="688774" cy="53234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5"/>
              <a:endCxn id="10" idx="0"/>
            </p:cNvCxnSpPr>
            <p:nvPr/>
          </p:nvCxnSpPr>
          <p:spPr>
            <a:xfrm>
              <a:off x="7915602" y="4582672"/>
              <a:ext cx="614505" cy="532347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02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5674863" cy="3331189"/>
            <a:chOff x="878579" y="698310"/>
            <a:chExt cx="656967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8" idx="1"/>
            </p:cNvCxnSpPr>
            <p:nvPr/>
          </p:nvCxnSpPr>
          <p:spPr>
            <a:xfrm flipH="1">
              <a:off x="5829867" y="2333185"/>
              <a:ext cx="52312" cy="142108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40" idx="0"/>
            </p:cNvCxnSpPr>
            <p:nvPr/>
          </p:nvCxnSpPr>
          <p:spPr>
            <a:xfrm>
              <a:off x="7035504" y="2599980"/>
              <a:ext cx="412754" cy="12030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622150" cy="3399427"/>
            <a:chOff x="878579" y="698310"/>
            <a:chExt cx="8849995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2137004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11 12 13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312037" y="4329632"/>
            <a:ext cx="1352772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10  12</a:t>
            </a:r>
            <a:endParaRPr lang="zh-CN" altLang="en-US" sz="3200" dirty="0"/>
          </a:p>
        </p:txBody>
      </p:sp>
      <p:sp>
        <p:nvSpPr>
          <p:cNvPr id="39" name="椭圆 38"/>
          <p:cNvSpPr/>
          <p:nvPr/>
        </p:nvSpPr>
        <p:spPr>
          <a:xfrm>
            <a:off x="11446974" y="588485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323934" y="588486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8" idx="3"/>
            <a:endCxn id="39" idx="0"/>
          </p:cNvCxnSpPr>
          <p:nvPr/>
        </p:nvCxnSpPr>
        <p:spPr>
          <a:xfrm>
            <a:off x="10664809" y="4612237"/>
            <a:ext cx="1123040" cy="127262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84810" y="13468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弧形箭头 43"/>
          <p:cNvSpPr/>
          <p:nvPr/>
        </p:nvSpPr>
        <p:spPr>
          <a:xfrm rot="1107296">
            <a:off x="6804161" y="1533526"/>
            <a:ext cx="585108" cy="1186978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04864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51" idx="1"/>
            <a:endCxn id="45" idx="0"/>
          </p:cNvCxnSpPr>
          <p:nvPr/>
        </p:nvCxnSpPr>
        <p:spPr>
          <a:xfrm flipH="1">
            <a:off x="1113395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3"/>
            <a:endCxn id="42" idx="0"/>
          </p:cNvCxnSpPr>
          <p:nvPr/>
        </p:nvCxnSpPr>
        <p:spPr>
          <a:xfrm>
            <a:off x="2872418" y="1183040"/>
            <a:ext cx="934604" cy="85906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1" idx="2"/>
            <a:endCxn id="25" idx="0"/>
          </p:cNvCxnSpPr>
          <p:nvPr/>
        </p:nvCxnSpPr>
        <p:spPr>
          <a:xfrm>
            <a:off x="2389515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4119" y="204210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6 8</a:t>
            </a:r>
            <a:endParaRPr lang="zh-CN" altLang="en-US" sz="3200" dirty="0"/>
          </a:p>
        </p:txBody>
      </p:sp>
      <p:sp>
        <p:nvSpPr>
          <p:cNvPr id="45" name="椭圆 44"/>
          <p:cNvSpPr/>
          <p:nvPr/>
        </p:nvSpPr>
        <p:spPr>
          <a:xfrm>
            <a:off x="77252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06612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65" name="椭圆 64"/>
          <p:cNvSpPr/>
          <p:nvPr/>
        </p:nvSpPr>
        <p:spPr>
          <a:xfrm>
            <a:off x="658197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71" idx="1"/>
            <a:endCxn id="70" idx="0"/>
          </p:cNvCxnSpPr>
          <p:nvPr/>
        </p:nvCxnSpPr>
        <p:spPr>
          <a:xfrm flipH="1">
            <a:off x="5646726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1" idx="3"/>
            <a:endCxn id="69" idx="0"/>
          </p:cNvCxnSpPr>
          <p:nvPr/>
        </p:nvCxnSpPr>
        <p:spPr>
          <a:xfrm>
            <a:off x="7405749" y="1183040"/>
            <a:ext cx="1027378" cy="89764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1" idx="2"/>
            <a:endCxn id="65" idx="0"/>
          </p:cNvCxnSpPr>
          <p:nvPr/>
        </p:nvCxnSpPr>
        <p:spPr>
          <a:xfrm>
            <a:off x="6922846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7858091" y="2080683"/>
            <a:ext cx="1150072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6 7 8</a:t>
            </a:r>
            <a:endParaRPr lang="zh-CN" altLang="en-US" sz="3200" dirty="0"/>
          </a:p>
        </p:txBody>
      </p:sp>
      <p:sp>
        <p:nvSpPr>
          <p:cNvPr id="70" name="椭圆 69"/>
          <p:cNvSpPr/>
          <p:nvPr/>
        </p:nvSpPr>
        <p:spPr>
          <a:xfrm>
            <a:off x="530585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439943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96" name="椭圆 95"/>
          <p:cNvSpPr/>
          <p:nvPr/>
        </p:nvSpPr>
        <p:spPr>
          <a:xfrm>
            <a:off x="1595320" y="547152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6" idx="3"/>
            <a:endCxn id="100" idx="0"/>
          </p:cNvCxnSpPr>
          <p:nvPr/>
        </p:nvCxnSpPr>
        <p:spPr>
          <a:xfrm flipH="1">
            <a:off x="755504" y="4840022"/>
            <a:ext cx="490634" cy="63149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07" idx="3"/>
            <a:endCxn id="102" idx="0"/>
          </p:cNvCxnSpPr>
          <p:nvPr/>
        </p:nvCxnSpPr>
        <p:spPr>
          <a:xfrm flipH="1">
            <a:off x="2671703" y="5021096"/>
            <a:ext cx="630187" cy="48510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06" idx="5"/>
            <a:endCxn id="96" idx="0"/>
          </p:cNvCxnSpPr>
          <p:nvPr/>
        </p:nvCxnSpPr>
        <p:spPr>
          <a:xfrm>
            <a:off x="1728207" y="4840022"/>
            <a:ext cx="207988" cy="63149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14629" y="547151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30828" y="5506198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1811" y="549625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>
            <a:stCxn id="107" idx="5"/>
            <a:endCxn id="103" idx="0"/>
          </p:cNvCxnSpPr>
          <p:nvPr/>
        </p:nvCxnSpPr>
        <p:spPr>
          <a:xfrm>
            <a:off x="3783959" y="5021096"/>
            <a:ext cx="688727" cy="47515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2285377" y="317302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146298" y="424306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202050" y="4424137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5" idx="3"/>
            <a:endCxn id="106" idx="0"/>
          </p:cNvCxnSpPr>
          <p:nvPr/>
        </p:nvCxnSpPr>
        <p:spPr>
          <a:xfrm flipH="1">
            <a:off x="1487173" y="3769988"/>
            <a:ext cx="898044" cy="4730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5"/>
            <a:endCxn id="107" idx="0"/>
          </p:cNvCxnSpPr>
          <p:nvPr/>
        </p:nvCxnSpPr>
        <p:spPr>
          <a:xfrm>
            <a:off x="2867286" y="3769988"/>
            <a:ext cx="675639" cy="65414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800012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/>
          <p:cNvCxnSpPr>
            <a:stCxn id="137" idx="1"/>
            <a:endCxn id="136" idx="0"/>
          </p:cNvCxnSpPr>
          <p:nvPr/>
        </p:nvCxnSpPr>
        <p:spPr>
          <a:xfrm flipH="1">
            <a:off x="7064875" y="4135744"/>
            <a:ext cx="793216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38" idx="0"/>
          </p:cNvCxnSpPr>
          <p:nvPr/>
        </p:nvCxnSpPr>
        <p:spPr>
          <a:xfrm>
            <a:off x="8813482" y="4418023"/>
            <a:ext cx="462117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32" idx="0"/>
          </p:cNvCxnSpPr>
          <p:nvPr/>
        </p:nvCxnSpPr>
        <p:spPr>
          <a:xfrm>
            <a:off x="8340994" y="4418023"/>
            <a:ext cx="1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672400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7858091" y="3847350"/>
            <a:ext cx="1306681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3  5 7</a:t>
            </a:r>
            <a:endParaRPr lang="zh-CN" altLang="en-US" sz="3200" dirty="0"/>
          </a:p>
        </p:txBody>
      </p:sp>
      <p:sp>
        <p:nvSpPr>
          <p:cNvPr id="138" name="椭圆 137"/>
          <p:cNvSpPr/>
          <p:nvPr/>
        </p:nvSpPr>
        <p:spPr>
          <a:xfrm>
            <a:off x="8934724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9758502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/>
          <p:cNvCxnSpPr>
            <a:stCxn id="137" idx="3"/>
            <a:endCxn id="139" idx="0"/>
          </p:cNvCxnSpPr>
          <p:nvPr/>
        </p:nvCxnSpPr>
        <p:spPr>
          <a:xfrm>
            <a:off x="9164772" y="4135744"/>
            <a:ext cx="934605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燕尾形箭头 141"/>
          <p:cNvSpPr/>
          <p:nvPr/>
        </p:nvSpPr>
        <p:spPr>
          <a:xfrm>
            <a:off x="4472686" y="1351128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燕尾形箭头 151"/>
          <p:cNvSpPr/>
          <p:nvPr/>
        </p:nvSpPr>
        <p:spPr>
          <a:xfrm rot="5400000">
            <a:off x="7461483" y="3093086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燕尾形箭头 152"/>
          <p:cNvSpPr/>
          <p:nvPr/>
        </p:nvSpPr>
        <p:spPr>
          <a:xfrm rot="10961983">
            <a:off x="5208504" y="4192835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330054"/>
            <a:ext cx="6297406" cy="2795518"/>
            <a:chOff x="878579" y="698310"/>
            <a:chExt cx="7496030" cy="3847529"/>
          </a:xfrm>
        </p:grpSpPr>
        <p:sp>
          <p:nvSpPr>
            <p:cNvPr id="21" name="圆角矩形 20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9" name="直接箭头连接符 28"/>
            <p:cNvCxnSpPr>
              <a:stCxn id="26" idx="3"/>
              <a:endCxn id="21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1" idx="1"/>
              <a:endCxn id="27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2"/>
              <a:endCxn id="24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3"/>
              <a:endCxn id="25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10702806" y="5600842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直角上箭头 36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6" name="圆角矩形 5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4" name="直接箭头连接符 13"/>
            <p:cNvCxnSpPr>
              <a:stCxn id="11" idx="3"/>
              <a:endCxn id="6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1"/>
              <a:endCxn id="12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5"/>
              <a:endCxn id="13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737899" y="3443785"/>
            <a:ext cx="6297406" cy="2795518"/>
            <a:chOff x="878579" y="698310"/>
            <a:chExt cx="7496030" cy="3847529"/>
          </a:xfrm>
        </p:grpSpPr>
        <p:sp>
          <p:nvSpPr>
            <p:cNvPr id="23" name="圆角矩形 22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31" name="直接箭头连接符 30"/>
            <p:cNvCxnSpPr>
              <a:stCxn id="28" idx="3"/>
              <a:endCxn id="23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5"/>
              <a:endCxn id="24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1"/>
              <a:endCxn id="29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26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7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3"/>
              <a:endCxn id="25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4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直角上箭头 38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8" name="直接箭头连接符 27"/>
            <p:cNvCxnSpPr>
              <a:stCxn id="26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1" idx="3"/>
              <a:endCxn id="27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1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直角上箭头 35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71" name="椭圆 70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297406" cy="2795518"/>
            <a:chOff x="878579" y="698310"/>
            <a:chExt cx="7496030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1" name="椭圆 20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5" name="直接箭头连接符 24"/>
            <p:cNvCxnSpPr>
              <a:stCxn id="23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5"/>
              <a:endCxn id="21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34" idx="3"/>
              <a:endCxn id="24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34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1" idx="3"/>
              <a:endCxn id="22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直角上箭头 31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4" name="椭圆 33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43236" y="2812848"/>
            <a:ext cx="664998" cy="5751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stCxn id="36" idx="3"/>
            <a:endCxn id="37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5"/>
            <a:endCxn id="38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3"/>
            <a:endCxn id="39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3"/>
            <a:endCxn id="41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5"/>
            <a:endCxn id="42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5"/>
            <a:endCxn id="40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825288" y="69603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2  5</a:t>
            </a:r>
            <a:endParaRPr lang="zh-CN" altLang="en-US" sz="3200" dirty="0"/>
          </a:p>
        </p:txBody>
      </p:sp>
      <p:sp>
        <p:nvSpPr>
          <p:cNvPr id="63" name="椭圆 62"/>
          <p:cNvSpPr/>
          <p:nvPr/>
        </p:nvSpPr>
        <p:spPr>
          <a:xfrm>
            <a:off x="6459936" y="23429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006970" y="23814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890644" y="2518721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6  7</a:t>
            </a:r>
            <a:endParaRPr lang="zh-CN" altLang="en-US" sz="3200" dirty="0"/>
          </a:p>
        </p:txBody>
      </p:sp>
      <p:cxnSp>
        <p:nvCxnSpPr>
          <p:cNvPr id="66" name="直接箭头连接符 65"/>
          <p:cNvCxnSpPr>
            <a:stCxn id="62" idx="1"/>
            <a:endCxn id="63" idx="0"/>
          </p:cNvCxnSpPr>
          <p:nvPr/>
        </p:nvCxnSpPr>
        <p:spPr>
          <a:xfrm flipH="1">
            <a:off x="6855722" y="954547"/>
            <a:ext cx="969566" cy="138840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2"/>
            <a:endCxn id="64" idx="0"/>
          </p:cNvCxnSpPr>
          <p:nvPr/>
        </p:nvCxnSpPr>
        <p:spPr>
          <a:xfrm flipH="1">
            <a:off x="8402756" y="1213058"/>
            <a:ext cx="1" cy="11683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3"/>
            <a:endCxn id="65" idx="0"/>
          </p:cNvCxnSpPr>
          <p:nvPr/>
        </p:nvCxnSpPr>
        <p:spPr>
          <a:xfrm>
            <a:off x="8980225" y="954547"/>
            <a:ext cx="1487888" cy="156417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燕尾形箭头 72"/>
          <p:cNvSpPr/>
          <p:nvPr/>
        </p:nvSpPr>
        <p:spPr>
          <a:xfrm>
            <a:off x="5259462" y="1937982"/>
            <a:ext cx="782859" cy="580739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0170" y="1501252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542166" y="3157975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214386" y="3157976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1688056" y="3157975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8" name="直接箭头连接符 7"/>
          <p:cNvCxnSpPr>
            <a:stCxn id="4" idx="1"/>
            <a:endCxn id="6" idx="0"/>
          </p:cNvCxnSpPr>
          <p:nvPr/>
        </p:nvCxnSpPr>
        <p:spPr>
          <a:xfrm flipH="1">
            <a:off x="857820" y="1759764"/>
            <a:ext cx="1012350" cy="139821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2447639" y="2018275"/>
            <a:ext cx="0" cy="1139700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0"/>
          </p:cNvCxnSpPr>
          <p:nvPr/>
        </p:nvCxnSpPr>
        <p:spPr>
          <a:xfrm>
            <a:off x="3025107" y="1759764"/>
            <a:ext cx="1079744" cy="13982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854022" y="1759763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6304504" y="377326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20" name="圆角矩形 19"/>
          <p:cNvSpPr/>
          <p:nvPr/>
        </p:nvSpPr>
        <p:spPr>
          <a:xfrm>
            <a:off x="7897541" y="377326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21" name="直接箭头连接符 20"/>
          <p:cNvCxnSpPr>
            <a:stCxn id="24" idx="3"/>
            <a:endCxn id="19" idx="0"/>
          </p:cNvCxnSpPr>
          <p:nvPr/>
        </p:nvCxnSpPr>
        <p:spPr>
          <a:xfrm flipH="1">
            <a:off x="6947938" y="2386501"/>
            <a:ext cx="459790" cy="138676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" idx="5"/>
            <a:endCxn id="20" idx="0"/>
          </p:cNvCxnSpPr>
          <p:nvPr/>
        </p:nvCxnSpPr>
        <p:spPr>
          <a:xfrm>
            <a:off x="7967453" y="2386501"/>
            <a:ext cx="689671" cy="13867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5"/>
            <a:endCxn id="18" idx="0"/>
          </p:cNvCxnSpPr>
          <p:nvPr/>
        </p:nvCxnSpPr>
        <p:spPr>
          <a:xfrm>
            <a:off x="8759024" y="1181413"/>
            <a:ext cx="657683" cy="57835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291805" y="171085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083376" y="5057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5" idx="3"/>
            <a:endCxn id="24" idx="0"/>
          </p:cNvCxnSpPr>
          <p:nvPr/>
        </p:nvCxnSpPr>
        <p:spPr>
          <a:xfrm flipH="1">
            <a:off x="7687591" y="1181413"/>
            <a:ext cx="511708" cy="52944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左右箭头 37"/>
          <p:cNvSpPr/>
          <p:nvPr/>
        </p:nvSpPr>
        <p:spPr>
          <a:xfrm>
            <a:off x="5076967" y="2169994"/>
            <a:ext cx="982639" cy="491319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0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55471" y="1183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23423" y="12808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06498" y="12784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38862" y="12784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47291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46290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360001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99426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3"/>
            <a:endCxn id="8" idx="0"/>
          </p:cNvCxnSpPr>
          <p:nvPr/>
        </p:nvCxnSpPr>
        <p:spPr>
          <a:xfrm flipH="1">
            <a:off x="8043077" y="1954069"/>
            <a:ext cx="511708" cy="66183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5"/>
            <a:endCxn id="10" idx="0"/>
          </p:cNvCxnSpPr>
          <p:nvPr/>
        </p:nvCxnSpPr>
        <p:spPr>
          <a:xfrm>
            <a:off x="9114510" y="1954069"/>
            <a:ext cx="641277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6"/>
          </p:cNvCxnSpPr>
          <p:nvPr/>
        </p:nvCxnSpPr>
        <p:spPr>
          <a:xfrm flipH="1">
            <a:off x="7237861" y="3011689"/>
            <a:ext cx="40943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5"/>
            <a:endCxn id="7" idx="0"/>
          </p:cNvCxnSpPr>
          <p:nvPr/>
        </p:nvCxnSpPr>
        <p:spPr>
          <a:xfrm>
            <a:off x="7231119" y="794011"/>
            <a:ext cx="1603529" cy="48441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0"/>
          </p:cNvCxnSpPr>
          <p:nvPr/>
        </p:nvCxnSpPr>
        <p:spPr>
          <a:xfrm flipH="1">
            <a:off x="5219209" y="794011"/>
            <a:ext cx="1452185" cy="48684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6"/>
          </p:cNvCxnSpPr>
          <p:nvPr/>
        </p:nvCxnSpPr>
        <p:spPr>
          <a:xfrm flipH="1" flipV="1">
            <a:off x="4298069" y="1674206"/>
            <a:ext cx="525354" cy="2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678679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6" idx="3"/>
            <a:endCxn id="31" idx="0"/>
          </p:cNvCxnSpPr>
          <p:nvPr/>
        </p:nvCxnSpPr>
        <p:spPr>
          <a:xfrm flipH="1">
            <a:off x="3074465" y="1954068"/>
            <a:ext cx="547956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11" idx="6"/>
          </p:cNvCxnSpPr>
          <p:nvPr/>
        </p:nvCxnSpPr>
        <p:spPr>
          <a:xfrm flipH="1">
            <a:off x="2090997" y="3011684"/>
            <a:ext cx="587682" cy="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140661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68378" y="25821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stCxn id="6" idx="5"/>
            <a:endCxn id="51" idx="0"/>
          </p:cNvCxnSpPr>
          <p:nvPr/>
        </p:nvCxnSpPr>
        <p:spPr>
          <a:xfrm>
            <a:off x="4182146" y="1954068"/>
            <a:ext cx="354301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5"/>
            <a:endCxn id="52" idx="0"/>
          </p:cNvCxnSpPr>
          <p:nvPr/>
        </p:nvCxnSpPr>
        <p:spPr>
          <a:xfrm>
            <a:off x="5499071" y="1956507"/>
            <a:ext cx="365093" cy="62559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902283" y="447670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60" name="椭圆 59"/>
          <p:cNvSpPr/>
          <p:nvPr/>
        </p:nvSpPr>
        <p:spPr>
          <a:xfrm>
            <a:off x="5654719" y="3521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51256" y="426281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02213" y="561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032876" y="5747795"/>
            <a:ext cx="1314165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11  12</a:t>
            </a:r>
            <a:endParaRPr lang="zh-CN" altLang="en-US" sz="3200" dirty="0"/>
          </a:p>
        </p:txBody>
      </p:sp>
      <p:sp>
        <p:nvSpPr>
          <p:cNvPr id="64" name="椭圆 63"/>
          <p:cNvSpPr/>
          <p:nvPr/>
        </p:nvSpPr>
        <p:spPr>
          <a:xfrm>
            <a:off x="5057220" y="56141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963510" y="56141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171974" y="5747793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2  3</a:t>
            </a:r>
            <a:endParaRPr lang="zh-CN" altLang="en-US" sz="3200" dirty="0"/>
          </a:p>
        </p:txBody>
      </p:sp>
      <p:cxnSp>
        <p:nvCxnSpPr>
          <p:cNvPr id="67" name="直接箭头连接符 66"/>
          <p:cNvCxnSpPr>
            <a:stCxn id="59" idx="1"/>
            <a:endCxn id="66" idx="0"/>
          </p:cNvCxnSpPr>
          <p:nvPr/>
        </p:nvCxnSpPr>
        <p:spPr>
          <a:xfrm flipH="1">
            <a:off x="2749443" y="4735217"/>
            <a:ext cx="1152840" cy="101257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2"/>
            <a:endCxn id="65" idx="0"/>
          </p:cNvCxnSpPr>
          <p:nvPr/>
        </p:nvCxnSpPr>
        <p:spPr>
          <a:xfrm flipH="1">
            <a:off x="4359296" y="4993728"/>
            <a:ext cx="120456" cy="62044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9" idx="3"/>
            <a:endCxn id="64" idx="0"/>
          </p:cNvCxnSpPr>
          <p:nvPr/>
        </p:nvCxnSpPr>
        <p:spPr>
          <a:xfrm>
            <a:off x="5057220" y="4735217"/>
            <a:ext cx="395786" cy="87895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0" idx="2"/>
            <a:endCxn id="59" idx="0"/>
          </p:cNvCxnSpPr>
          <p:nvPr/>
        </p:nvCxnSpPr>
        <p:spPr>
          <a:xfrm flipH="1">
            <a:off x="4479752" y="3917146"/>
            <a:ext cx="1174967" cy="5595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0" idx="6"/>
          </p:cNvCxnSpPr>
          <p:nvPr/>
        </p:nvCxnSpPr>
        <p:spPr>
          <a:xfrm>
            <a:off x="6446290" y="3917146"/>
            <a:ext cx="996286" cy="39578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3" idx="0"/>
          </p:cNvCxnSpPr>
          <p:nvPr/>
        </p:nvCxnSpPr>
        <p:spPr>
          <a:xfrm flipH="1">
            <a:off x="6689959" y="4938464"/>
            <a:ext cx="377220" cy="809331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62" idx="0"/>
          </p:cNvCxnSpPr>
          <p:nvPr/>
        </p:nvCxnSpPr>
        <p:spPr>
          <a:xfrm>
            <a:off x="7706429" y="4842338"/>
            <a:ext cx="791570" cy="76818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下弧形箭头 88"/>
          <p:cNvSpPr/>
          <p:nvPr/>
        </p:nvSpPr>
        <p:spPr>
          <a:xfrm rot="4258508">
            <a:off x="495647" y="3959876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下弧形箭头 89"/>
          <p:cNvSpPr/>
          <p:nvPr/>
        </p:nvSpPr>
        <p:spPr>
          <a:xfrm rot="17607382">
            <a:off x="9015201" y="4285651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31574" y="105087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4218" y="241792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21077" y="241792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2647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22893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30805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5" idx="0"/>
          </p:cNvCxnSpPr>
          <p:nvPr/>
        </p:nvCxnSpPr>
        <p:spPr>
          <a:xfrm flipH="1">
            <a:off x="1640004" y="1726524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0"/>
          </p:cNvCxnSpPr>
          <p:nvPr/>
        </p:nvCxnSpPr>
        <p:spPr>
          <a:xfrm>
            <a:off x="3107222" y="1726524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848433" y="3093576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9" idx="0"/>
          </p:cNvCxnSpPr>
          <p:nvPr/>
        </p:nvCxnSpPr>
        <p:spPr>
          <a:xfrm flipH="1">
            <a:off x="3318679" y="3093575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10" idx="0"/>
          </p:cNvCxnSpPr>
          <p:nvPr/>
        </p:nvCxnSpPr>
        <p:spPr>
          <a:xfrm>
            <a:off x="4196725" y="3093575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310302" y="38555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684523" y="100319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497167" y="23702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774026" y="23702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05596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175842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483754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>
            <a:stCxn id="31" idx="3"/>
            <a:endCxn id="32" idx="0"/>
          </p:cNvCxnSpPr>
          <p:nvPr/>
        </p:nvCxnSpPr>
        <p:spPr>
          <a:xfrm flipH="1">
            <a:off x="7892953" y="1678839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5"/>
            <a:endCxn id="33" idx="0"/>
          </p:cNvCxnSpPr>
          <p:nvPr/>
        </p:nvCxnSpPr>
        <p:spPr>
          <a:xfrm>
            <a:off x="9360171" y="1678839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4" idx="0"/>
          </p:cNvCxnSpPr>
          <p:nvPr/>
        </p:nvCxnSpPr>
        <p:spPr>
          <a:xfrm flipH="1">
            <a:off x="7101382" y="304589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6" idx="0"/>
          </p:cNvCxnSpPr>
          <p:nvPr/>
        </p:nvCxnSpPr>
        <p:spPr>
          <a:xfrm flipH="1">
            <a:off x="9571628" y="3045890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5"/>
            <a:endCxn id="37" idx="0"/>
          </p:cNvCxnSpPr>
          <p:nvPr/>
        </p:nvCxnSpPr>
        <p:spPr>
          <a:xfrm>
            <a:off x="10449674" y="3045890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5"/>
          </p:cNvCxnSpPr>
          <p:nvPr/>
        </p:nvCxnSpPr>
        <p:spPr>
          <a:xfrm>
            <a:off x="8172815" y="3045891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907761" y="53916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5542612" y="2691048"/>
            <a:ext cx="535672" cy="70968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9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2947414" y="846161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901715" y="439548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516719" y="3097744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2310303" y="439548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3069886" y="3611913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4073255" y="3611913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3241426" y="2314177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97607" y="29362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65778" y="163852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2160153" y="2314177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8707182" y="690493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9356681" y="339035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6131937" y="4279557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7650713" y="4279556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7856644" y="3495990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9003527" y="2295488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7576782" y="2295488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327879" y="16198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80996" y="28203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6775371" y="3495990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5261295" y="2625221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8875345" y="670039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829646" y="4219358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7444650" y="2921622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8238234" y="4219358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8997817" y="3435791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10001186" y="3435791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9169357" y="2138055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25538" y="27601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93709" y="146240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8088084" y="2138055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3958383" y="417137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607882" y="3116994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1383138" y="400620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2901914" y="400620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3107845" y="3222634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4254728" y="2022132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2827983" y="2022132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579080" y="134648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32197" y="2546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2026572" y="3222634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6163796" y="2647318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37115" y="534786"/>
            <a:ext cx="1194623" cy="1512547"/>
            <a:chOff x="1118140" y="1046408"/>
            <a:chExt cx="1692323" cy="2142699"/>
          </a:xfrm>
        </p:grpSpPr>
        <p:sp>
          <p:nvSpPr>
            <p:cNvPr id="4" name="椭圆 3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45863" y="3103274"/>
            <a:ext cx="1579570" cy="1425243"/>
            <a:chOff x="1343244" y="3584892"/>
            <a:chExt cx="2374713" cy="2142699"/>
          </a:xfrm>
        </p:grpSpPr>
        <p:sp>
          <p:nvSpPr>
            <p:cNvPr id="6" name="椭圆 5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6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388623" y="2153692"/>
            <a:ext cx="1692323" cy="2323069"/>
            <a:chOff x="4982731" y="2973017"/>
            <a:chExt cx="2483894" cy="3409667"/>
          </a:xfrm>
        </p:grpSpPr>
        <p:sp>
          <p:nvSpPr>
            <p:cNvPr id="21" name="椭圆 20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3"/>
              <a:endCxn id="22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22" idx="3"/>
              <a:endCxn id="24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090615" y="1776124"/>
            <a:ext cx="1159654" cy="2437823"/>
            <a:chOff x="9021576" y="2565777"/>
            <a:chExt cx="1692323" cy="3557599"/>
          </a:xfrm>
        </p:grpSpPr>
        <p:sp>
          <p:nvSpPr>
            <p:cNvPr id="29" name="椭圆 28"/>
            <p:cNvSpPr/>
            <p:nvPr/>
          </p:nvSpPr>
          <p:spPr>
            <a:xfrm>
              <a:off x="9922328" y="256577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021576" y="39169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29" idx="3"/>
              <a:endCxn id="30" idx="0"/>
            </p:cNvCxnSpPr>
            <p:nvPr/>
          </p:nvCxnSpPr>
          <p:spPr>
            <a:xfrm flipH="1">
              <a:off x="9417362" y="324142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922327" y="533180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stCxn id="30" idx="5"/>
              <a:endCxn id="32" idx="0"/>
            </p:cNvCxnSpPr>
            <p:nvPr/>
          </p:nvCxnSpPr>
          <p:spPr>
            <a:xfrm>
              <a:off x="9697224" y="4592553"/>
              <a:ext cx="620889" cy="739252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598938" y="442114"/>
            <a:ext cx="1194623" cy="1512547"/>
            <a:chOff x="1118140" y="1046408"/>
            <a:chExt cx="1692323" cy="2142699"/>
          </a:xfrm>
        </p:grpSpPr>
        <p:sp>
          <p:nvSpPr>
            <p:cNvPr id="46" name="椭圆 45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46" idx="3"/>
              <a:endCxn id="47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335034" y="178265"/>
            <a:ext cx="1194623" cy="1512547"/>
            <a:chOff x="1118140" y="1046408"/>
            <a:chExt cx="1692323" cy="2142699"/>
          </a:xfrm>
        </p:grpSpPr>
        <p:sp>
          <p:nvSpPr>
            <p:cNvPr id="50" name="椭圆 49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50" idx="3"/>
              <a:endCxn id="51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445000" y="4883718"/>
            <a:ext cx="1579570" cy="1425243"/>
            <a:chOff x="1343244" y="3584892"/>
            <a:chExt cx="2374713" cy="2142699"/>
          </a:xfrm>
        </p:grpSpPr>
        <p:sp>
          <p:nvSpPr>
            <p:cNvPr id="54" name="椭圆 53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stCxn id="55" idx="3"/>
              <a:endCxn id="56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5"/>
              <a:endCxn id="54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912484" y="4775300"/>
            <a:ext cx="1579570" cy="1425243"/>
            <a:chOff x="1343244" y="3584892"/>
            <a:chExt cx="2374713" cy="2142699"/>
          </a:xfrm>
        </p:grpSpPr>
        <p:sp>
          <p:nvSpPr>
            <p:cNvPr id="60" name="椭圆 59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61" idx="3"/>
              <a:endCxn id="6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1" idx="5"/>
              <a:endCxn id="60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097525" y="4178096"/>
            <a:ext cx="1692323" cy="2323069"/>
            <a:chOff x="4982731" y="2973017"/>
            <a:chExt cx="2483894" cy="3409667"/>
          </a:xfrm>
        </p:grpSpPr>
        <p:sp>
          <p:nvSpPr>
            <p:cNvPr id="66" name="椭圆 65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>
              <a:stCxn id="66" idx="3"/>
              <a:endCxn id="67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stCxn id="67" idx="3"/>
              <a:endCxn id="69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下箭头 70"/>
          <p:cNvSpPr/>
          <p:nvPr/>
        </p:nvSpPr>
        <p:spPr>
          <a:xfrm>
            <a:off x="1449494" y="2318543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5006915" y="2087500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5073050" y="42303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9926800" y="1243609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9516749" y="43498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箭头 75"/>
          <p:cNvSpPr/>
          <p:nvPr/>
        </p:nvSpPr>
        <p:spPr>
          <a:xfrm rot="10800000">
            <a:off x="8639449" y="5224716"/>
            <a:ext cx="451166" cy="333070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59558" y="327546"/>
            <a:ext cx="2388358" cy="4501503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985608" y="305108"/>
            <a:ext cx="2523449" cy="6196057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757756" y="136924"/>
            <a:ext cx="4419760" cy="6482240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9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3"/>
            <a:endCxn id="6" idx="0"/>
          </p:cNvCxnSpPr>
          <p:nvPr/>
        </p:nvCxnSpPr>
        <p:spPr>
          <a:xfrm flipH="1">
            <a:off x="1734436" y="1142508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30221" y="4668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8650" y="17172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2526006" y="34777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3"/>
            <a:endCxn id="17" idx="0"/>
          </p:cNvCxnSpPr>
          <p:nvPr/>
        </p:nvCxnSpPr>
        <p:spPr>
          <a:xfrm flipH="1">
            <a:off x="3860539" y="2412272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56324" y="17366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64753" y="29870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>
            <a:off x="4652109" y="1304541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  <a:endCxn id="21" idx="0"/>
          </p:cNvCxnSpPr>
          <p:nvPr/>
        </p:nvCxnSpPr>
        <p:spPr>
          <a:xfrm flipH="1">
            <a:off x="7965569" y="2214654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61354" y="153900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69783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0" idx="0"/>
          </p:cNvCxnSpPr>
          <p:nvPr/>
        </p:nvCxnSpPr>
        <p:spPr>
          <a:xfrm>
            <a:off x="8757139" y="1106923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3"/>
            <a:endCxn id="25" idx="0"/>
          </p:cNvCxnSpPr>
          <p:nvPr/>
        </p:nvCxnSpPr>
        <p:spPr>
          <a:xfrm flipH="1">
            <a:off x="1338650" y="4365851"/>
            <a:ext cx="44229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665026" y="36902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42864" y="48292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>
            <a:off x="2060811" y="3258120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9" idx="0"/>
          </p:cNvCxnSpPr>
          <p:nvPr/>
        </p:nvCxnSpPr>
        <p:spPr>
          <a:xfrm flipH="1">
            <a:off x="713128" y="5504872"/>
            <a:ext cx="34565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7342" y="59682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56323" y="4016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17" idx="5"/>
            <a:endCxn id="31" idx="0"/>
          </p:cNvCxnSpPr>
          <p:nvPr/>
        </p:nvCxnSpPr>
        <p:spPr>
          <a:xfrm>
            <a:off x="4140401" y="3662648"/>
            <a:ext cx="511708" cy="353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5"/>
            <a:endCxn id="37" idx="0"/>
          </p:cNvCxnSpPr>
          <p:nvPr/>
        </p:nvCxnSpPr>
        <p:spPr>
          <a:xfrm>
            <a:off x="9037002" y="2214654"/>
            <a:ext cx="545481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186697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41" idx="3"/>
            <a:endCxn id="42" idx="0"/>
          </p:cNvCxnSpPr>
          <p:nvPr/>
        </p:nvCxnSpPr>
        <p:spPr>
          <a:xfrm flipH="1">
            <a:off x="7788579" y="5155792"/>
            <a:ext cx="511708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184364" y="448014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392793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>
            <a:off x="8580149" y="4048061"/>
            <a:ext cx="1" cy="4320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5"/>
            <a:endCxn id="45" idx="0"/>
          </p:cNvCxnSpPr>
          <p:nvPr/>
        </p:nvCxnSpPr>
        <p:spPr>
          <a:xfrm>
            <a:off x="8860012" y="5155792"/>
            <a:ext cx="545481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009707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040367" y="1013123"/>
            <a:ext cx="4748212" cy="7041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08913" y="2694338"/>
            <a:ext cx="450886" cy="17826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276148" y="2291964"/>
            <a:ext cx="1840246" cy="21684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39193" y="3690203"/>
            <a:ext cx="288384" cy="136466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39662" y="3688574"/>
            <a:ext cx="5603257" cy="258769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50495" y="1044518"/>
            <a:ext cx="4569729" cy="3643953"/>
            <a:chOff x="616420" y="696035"/>
            <a:chExt cx="4569729" cy="3643953"/>
          </a:xfrm>
        </p:grpSpPr>
        <p:sp>
          <p:nvSpPr>
            <p:cNvPr id="4" name="椭圆 3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86666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94578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4" idx="3"/>
              <a:endCxn id="5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5"/>
              <a:endCxn id="6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7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9" idx="0"/>
            </p:cNvCxnSpPr>
            <p:nvPr/>
          </p:nvCxnSpPr>
          <p:spPr>
            <a:xfrm flipH="1">
              <a:off x="3482452" y="273873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10" idx="0"/>
            </p:cNvCxnSpPr>
            <p:nvPr/>
          </p:nvCxnSpPr>
          <p:spPr>
            <a:xfrm>
              <a:off x="4360498" y="273873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5"/>
              <a:endCxn id="8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918676" y="236737"/>
            <a:ext cx="3744079" cy="2950191"/>
            <a:chOff x="5702490" y="120555"/>
            <a:chExt cx="4569729" cy="3643953"/>
          </a:xfrm>
        </p:grpSpPr>
        <p:sp>
          <p:nvSpPr>
            <p:cNvPr id="17" name="椭圆 16"/>
            <p:cNvSpPr/>
            <p:nvPr/>
          </p:nvSpPr>
          <p:spPr>
            <a:xfrm>
              <a:off x="7681417" y="12055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494061" y="148760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770920" y="148760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702490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172736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480648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7" idx="3"/>
              <a:endCxn id="18" idx="0"/>
            </p:cNvCxnSpPr>
            <p:nvPr/>
          </p:nvCxnSpPr>
          <p:spPr>
            <a:xfrm flipH="1">
              <a:off x="6889847" y="79620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19" idx="0"/>
            </p:cNvCxnSpPr>
            <p:nvPr/>
          </p:nvCxnSpPr>
          <p:spPr>
            <a:xfrm>
              <a:off x="8357065" y="79620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  <a:endCxn id="20" idx="0"/>
            </p:cNvCxnSpPr>
            <p:nvPr/>
          </p:nvCxnSpPr>
          <p:spPr>
            <a:xfrm flipH="1">
              <a:off x="6098276" y="216325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3"/>
              <a:endCxn id="22" idx="0"/>
            </p:cNvCxnSpPr>
            <p:nvPr/>
          </p:nvCxnSpPr>
          <p:spPr>
            <a:xfrm flipH="1">
              <a:off x="8568522" y="216325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9" idx="5"/>
              <a:endCxn id="23" idx="0"/>
            </p:cNvCxnSpPr>
            <p:nvPr/>
          </p:nvCxnSpPr>
          <p:spPr>
            <a:xfrm>
              <a:off x="9446568" y="216325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835319" y="3370998"/>
            <a:ext cx="4058020" cy="3182204"/>
            <a:chOff x="5388548" y="2868305"/>
            <a:chExt cx="4569729" cy="3643953"/>
          </a:xfrm>
        </p:grpSpPr>
        <p:sp>
          <p:nvSpPr>
            <p:cNvPr id="30" name="椭圆 29"/>
            <p:cNvSpPr/>
            <p:nvPr/>
          </p:nvSpPr>
          <p:spPr>
            <a:xfrm>
              <a:off x="7367475" y="28683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180119" y="423535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456978" y="423535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88548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71690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166706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0" idx="3"/>
              <a:endCxn id="31" idx="0"/>
            </p:cNvCxnSpPr>
            <p:nvPr/>
          </p:nvCxnSpPr>
          <p:spPr>
            <a:xfrm flipH="1">
              <a:off x="6575905" y="354395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5"/>
              <a:endCxn id="32" idx="0"/>
            </p:cNvCxnSpPr>
            <p:nvPr/>
          </p:nvCxnSpPr>
          <p:spPr>
            <a:xfrm>
              <a:off x="8043123" y="354395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3" idx="0"/>
            </p:cNvCxnSpPr>
            <p:nvPr/>
          </p:nvCxnSpPr>
          <p:spPr>
            <a:xfrm flipH="1">
              <a:off x="5784334" y="491100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5"/>
              <a:endCxn id="36" idx="0"/>
            </p:cNvCxnSpPr>
            <p:nvPr/>
          </p:nvCxnSpPr>
          <p:spPr>
            <a:xfrm>
              <a:off x="9132626" y="491100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" idx="5"/>
              <a:endCxn id="34" idx="0"/>
            </p:cNvCxnSpPr>
            <p:nvPr/>
          </p:nvCxnSpPr>
          <p:spPr>
            <a:xfrm>
              <a:off x="6855767" y="491100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右箭头 45"/>
          <p:cNvSpPr/>
          <p:nvPr/>
        </p:nvSpPr>
        <p:spPr>
          <a:xfrm>
            <a:off x="5500048" y="2866495"/>
            <a:ext cx="846161" cy="62556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9111" y="471311"/>
            <a:ext cx="3860001" cy="3643953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277540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3"/>
            <a:endCxn id="18" idx="0"/>
          </p:cNvCxnSpPr>
          <p:nvPr/>
        </p:nvCxnSpPr>
        <p:spPr>
          <a:xfrm flipH="1">
            <a:off x="673326" y="399934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65977" y="26059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303035" y="40224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2626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72260" y="411526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3" idx="3"/>
            <a:endCxn id="27" idx="0"/>
          </p:cNvCxnSpPr>
          <p:nvPr/>
        </p:nvCxnSpPr>
        <p:spPr>
          <a:xfrm flipH="1">
            <a:off x="9068046" y="3281588"/>
            <a:ext cx="413854" cy="83367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5" idx="0"/>
          </p:cNvCxnSpPr>
          <p:nvPr/>
        </p:nvCxnSpPr>
        <p:spPr>
          <a:xfrm>
            <a:off x="10041625" y="3281588"/>
            <a:ext cx="657196" cy="7408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08412" y="1822607"/>
            <a:ext cx="907494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86132" cy="7833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上弧形箭头 46"/>
          <p:cNvSpPr/>
          <p:nvPr/>
        </p:nvSpPr>
        <p:spPr>
          <a:xfrm rot="18724691">
            <a:off x="2764130" y="1791400"/>
            <a:ext cx="925778" cy="575482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781317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8" idx="5"/>
            <a:endCxn id="69" idx="0"/>
          </p:cNvCxnSpPr>
          <p:nvPr/>
        </p:nvCxnSpPr>
        <p:spPr>
          <a:xfrm>
            <a:off x="1744759" y="3999341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145953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endCxn id="73" idx="0"/>
          </p:cNvCxnSpPr>
          <p:nvPr/>
        </p:nvCxnSpPr>
        <p:spPr>
          <a:xfrm flipH="1">
            <a:off x="6541739" y="3305582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649730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/>
          <p:cNvCxnSpPr>
            <a:endCxn id="75" idx="0"/>
          </p:cNvCxnSpPr>
          <p:nvPr/>
        </p:nvCxnSpPr>
        <p:spPr>
          <a:xfrm>
            <a:off x="7613172" y="3305582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7231" y="47131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3163" y="1838362"/>
            <a:ext cx="791571" cy="7915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08802" y="1822607"/>
            <a:ext cx="791571" cy="791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3021" y="32183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98157" y="3218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5" idx="3"/>
            <a:endCxn id="6" idx="0"/>
          </p:cNvCxnSpPr>
          <p:nvPr/>
        </p:nvCxnSpPr>
        <p:spPr>
          <a:xfrm flipH="1">
            <a:off x="1108949" y="1146960"/>
            <a:ext cx="624205" cy="69140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7" idx="0"/>
          </p:cNvCxnSpPr>
          <p:nvPr/>
        </p:nvCxnSpPr>
        <p:spPr>
          <a:xfrm>
            <a:off x="2292879" y="1146960"/>
            <a:ext cx="511709" cy="6756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0"/>
          </p:cNvCxnSpPr>
          <p:nvPr/>
        </p:nvCxnSpPr>
        <p:spPr>
          <a:xfrm flipH="1">
            <a:off x="1898807" y="2498255"/>
            <a:ext cx="625918" cy="7201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9" idx="0"/>
          </p:cNvCxnSpPr>
          <p:nvPr/>
        </p:nvCxnSpPr>
        <p:spPr>
          <a:xfrm>
            <a:off x="3084450" y="2498255"/>
            <a:ext cx="709493" cy="72010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40807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20049" y="26504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765991" y="451340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6" idx="5"/>
            <a:endCxn id="27" idx="0"/>
          </p:cNvCxnSpPr>
          <p:nvPr/>
        </p:nvCxnSpPr>
        <p:spPr>
          <a:xfrm>
            <a:off x="7595697" y="3326048"/>
            <a:ext cx="566080" cy="118735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15835" y="1822607"/>
            <a:ext cx="900071" cy="82779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60962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87950" y="45134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26" idx="3"/>
            <a:endCxn id="32" idx="0"/>
          </p:cNvCxnSpPr>
          <p:nvPr/>
        </p:nvCxnSpPr>
        <p:spPr>
          <a:xfrm flipH="1">
            <a:off x="6383736" y="3326048"/>
            <a:ext cx="652236" cy="118735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弧形箭头 39"/>
          <p:cNvSpPr/>
          <p:nvPr/>
        </p:nvSpPr>
        <p:spPr>
          <a:xfrm rot="8816203">
            <a:off x="1704958" y="2002300"/>
            <a:ext cx="547678" cy="791570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589037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 flipH="1">
            <a:off x="2984823" y="3920354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092814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4056256" y="3920354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57451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 flipH="1">
            <a:off x="8953237" y="3307933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061228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endCxn id="59" idx="0"/>
          </p:cNvCxnSpPr>
          <p:nvPr/>
        </p:nvCxnSpPr>
        <p:spPr>
          <a:xfrm>
            <a:off x="10024670" y="3307933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6030" y="1050877"/>
            <a:ext cx="2929683" cy="2805668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44840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36041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6603" y="2103441"/>
            <a:ext cx="2762589" cy="2805668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901080" y="105087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9895" y="2103441"/>
            <a:ext cx="600791" cy="60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27996" y="2103440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99104" y="3247074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98313" y="439070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4" idx="3"/>
            <a:endCxn id="25" idx="0"/>
          </p:cNvCxnSpPr>
          <p:nvPr/>
        </p:nvCxnSpPr>
        <p:spPr>
          <a:xfrm flipH="1">
            <a:off x="5300290" y="1571093"/>
            <a:ext cx="688774" cy="53234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5"/>
            <a:endCxn id="26" idx="0"/>
          </p:cNvCxnSpPr>
          <p:nvPr/>
        </p:nvCxnSpPr>
        <p:spPr>
          <a:xfrm>
            <a:off x="6413887" y="1571093"/>
            <a:ext cx="614505" cy="532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3"/>
            <a:endCxn id="27" idx="0"/>
          </p:cNvCxnSpPr>
          <p:nvPr/>
        </p:nvCxnSpPr>
        <p:spPr>
          <a:xfrm flipH="1">
            <a:off x="4699500" y="2623657"/>
            <a:ext cx="388379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8" idx="0"/>
          </p:cNvCxnSpPr>
          <p:nvPr/>
        </p:nvCxnSpPr>
        <p:spPr>
          <a:xfrm flipH="1">
            <a:off x="4098709" y="3767290"/>
            <a:ext cx="388379" cy="62341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688668" y="3247073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5" idx="5"/>
            <a:endCxn id="22" idx="0"/>
          </p:cNvCxnSpPr>
          <p:nvPr/>
        </p:nvCxnSpPr>
        <p:spPr>
          <a:xfrm>
            <a:off x="5512702" y="2623657"/>
            <a:ext cx="476362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20861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50901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4999895" y="439070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27" idx="5"/>
            <a:endCxn id="70" idx="0"/>
          </p:cNvCxnSpPr>
          <p:nvPr/>
        </p:nvCxnSpPr>
        <p:spPr>
          <a:xfrm>
            <a:off x="4911911" y="3767290"/>
            <a:ext cx="388380" cy="62341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687843" y="267106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683449" y="1485589"/>
            <a:ext cx="600791" cy="6094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411135" y="382975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844477" y="275363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067719" y="385654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stCxn id="75" idx="3"/>
            <a:endCxn id="84" idx="0"/>
          </p:cNvCxnSpPr>
          <p:nvPr/>
        </p:nvCxnSpPr>
        <p:spPr>
          <a:xfrm flipH="1">
            <a:off x="10531169" y="3191283"/>
            <a:ext cx="244658" cy="66526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5"/>
            <a:endCxn id="77" idx="0"/>
          </p:cNvCxnSpPr>
          <p:nvPr/>
        </p:nvCxnSpPr>
        <p:spPr>
          <a:xfrm>
            <a:off x="11200650" y="3191283"/>
            <a:ext cx="510881" cy="6384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8" idx="0"/>
          </p:cNvCxnSpPr>
          <p:nvPr/>
        </p:nvCxnSpPr>
        <p:spPr>
          <a:xfrm flipH="1">
            <a:off x="9144873" y="2005805"/>
            <a:ext cx="626560" cy="7478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8" idx="3"/>
            <a:endCxn id="79" idx="0"/>
          </p:cNvCxnSpPr>
          <p:nvPr/>
        </p:nvCxnSpPr>
        <p:spPr>
          <a:xfrm flipH="1">
            <a:off x="8368115" y="3273849"/>
            <a:ext cx="564346" cy="58269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10230773" y="385654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6" idx="5"/>
            <a:endCxn id="75" idx="0"/>
          </p:cNvCxnSpPr>
          <p:nvPr/>
        </p:nvCxnSpPr>
        <p:spPr>
          <a:xfrm>
            <a:off x="10196256" y="2005805"/>
            <a:ext cx="791983" cy="66526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9595465" y="3856545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78" idx="5"/>
            <a:endCxn id="86" idx="0"/>
          </p:cNvCxnSpPr>
          <p:nvPr/>
        </p:nvCxnSpPr>
        <p:spPr>
          <a:xfrm>
            <a:off x="9357284" y="3273849"/>
            <a:ext cx="538577" cy="58269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燕尾形箭头 114"/>
          <p:cNvSpPr/>
          <p:nvPr/>
        </p:nvSpPr>
        <p:spPr>
          <a:xfrm>
            <a:off x="7519916" y="3002507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燕尾形箭头 115"/>
          <p:cNvSpPr/>
          <p:nvPr/>
        </p:nvSpPr>
        <p:spPr>
          <a:xfrm>
            <a:off x="3523433" y="3005298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上弧形箭头 116"/>
          <p:cNvSpPr/>
          <p:nvPr/>
        </p:nvSpPr>
        <p:spPr>
          <a:xfrm rot="19168855">
            <a:off x="5814477" y="2216579"/>
            <a:ext cx="620590" cy="434711"/>
          </a:xfrm>
          <a:prstGeom prst="curved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左弧形箭头 117"/>
          <p:cNvSpPr/>
          <p:nvPr/>
        </p:nvSpPr>
        <p:spPr>
          <a:xfrm rot="9251671">
            <a:off x="1403721" y="3059535"/>
            <a:ext cx="367833" cy="404485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6991" y="1050877"/>
            <a:ext cx="2968831" cy="2861162"/>
            <a:chOff x="1407991" y="696035"/>
            <a:chExt cx="3911581" cy="3716027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3"/>
              <a:endCxn id="8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9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24368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15569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1782" y="2103440"/>
            <a:ext cx="2762589" cy="290669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0389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30429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燕尾形箭头 115"/>
          <p:cNvSpPr/>
          <p:nvPr/>
        </p:nvSpPr>
        <p:spPr>
          <a:xfrm>
            <a:off x="3714099" y="2953291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002862" y="879289"/>
            <a:ext cx="2968831" cy="2861162"/>
            <a:chOff x="1407991" y="696035"/>
            <a:chExt cx="3911581" cy="3716027"/>
          </a:xfrm>
        </p:grpSpPr>
        <p:sp>
          <p:nvSpPr>
            <p:cNvPr id="53" name="椭圆 52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stCxn id="53" idx="3"/>
              <a:endCxn id="54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3" idx="5"/>
              <a:endCxn id="55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5" idx="3"/>
              <a:endCxn id="56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5" idx="5"/>
              <a:endCxn id="57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椭圆 61"/>
          <p:cNvSpPr/>
          <p:nvPr/>
        </p:nvSpPr>
        <p:spPr>
          <a:xfrm>
            <a:off x="5766729" y="423773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57" idx="3"/>
            <a:endCxn id="62" idx="0"/>
          </p:cNvCxnSpPr>
          <p:nvPr/>
        </p:nvCxnSpPr>
        <p:spPr>
          <a:xfrm flipH="1">
            <a:off x="6067125" y="3651196"/>
            <a:ext cx="391762" cy="58653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燕尾形箭头 68"/>
          <p:cNvSpPr/>
          <p:nvPr/>
        </p:nvSpPr>
        <p:spPr>
          <a:xfrm>
            <a:off x="7143692" y="2575273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054915" y="4237734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>
            <a:off x="6927782" y="3558823"/>
            <a:ext cx="427528" cy="6789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8624508" y="956648"/>
            <a:ext cx="2968831" cy="2861162"/>
            <a:chOff x="1407991" y="696035"/>
            <a:chExt cx="3911581" cy="3716027"/>
          </a:xfrm>
        </p:grpSpPr>
        <p:sp>
          <p:nvSpPr>
            <p:cNvPr id="88" name="椭圆 87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185197" y="3620490"/>
              <a:ext cx="791949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箭头连接符 92"/>
            <p:cNvCxnSpPr>
              <a:stCxn id="88" idx="3"/>
              <a:endCxn id="89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8" idx="5"/>
              <a:endCxn id="90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9" idx="5"/>
              <a:endCxn id="91" idx="0"/>
            </p:cNvCxnSpPr>
            <p:nvPr/>
          </p:nvCxnSpPr>
          <p:spPr>
            <a:xfrm>
              <a:off x="2083638" y="2738735"/>
              <a:ext cx="497534" cy="881755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90" idx="5"/>
              <a:endCxn id="92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9897464" y="3252052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0" idx="3"/>
            <a:endCxn id="97" idx="0"/>
          </p:cNvCxnSpPr>
          <p:nvPr/>
        </p:nvCxnSpPr>
        <p:spPr>
          <a:xfrm flipH="1">
            <a:off x="10197860" y="2529428"/>
            <a:ext cx="242734" cy="72262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8044085" y="3255162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/>
          <p:cNvCxnSpPr>
            <a:stCxn id="89" idx="3"/>
            <a:endCxn id="99" idx="0"/>
          </p:cNvCxnSpPr>
          <p:nvPr/>
        </p:nvCxnSpPr>
        <p:spPr>
          <a:xfrm flipH="1">
            <a:off x="8344480" y="2529429"/>
            <a:ext cx="368012" cy="7257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上弧形箭头 39"/>
          <p:cNvSpPr/>
          <p:nvPr/>
        </p:nvSpPr>
        <p:spPr>
          <a:xfrm>
            <a:off x="2400164" y="2903959"/>
            <a:ext cx="427528" cy="227377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左弧形箭头 40"/>
          <p:cNvSpPr/>
          <p:nvPr/>
        </p:nvSpPr>
        <p:spPr>
          <a:xfrm rot="8150010">
            <a:off x="5313409" y="1864060"/>
            <a:ext cx="335659" cy="425989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78579" y="698310"/>
            <a:ext cx="8279069" cy="3847529"/>
            <a:chOff x="878579" y="698310"/>
            <a:chExt cx="8279069" cy="3847529"/>
          </a:xfrm>
        </p:grpSpPr>
        <p:sp>
          <p:nvSpPr>
            <p:cNvPr id="12" name="圆角矩形 1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6" name="直接箭头连接符 15"/>
            <p:cNvCxnSpPr>
              <a:stCxn id="11" idx="3"/>
              <a:endCxn id="1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1"/>
              <a:endCxn id="13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5"/>
              <a:endCxn id="14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79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7151427" cy="3331189"/>
            <a:chOff x="878579" y="698310"/>
            <a:chExt cx="827906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11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130434" cy="3399427"/>
            <a:chOff x="878579" y="698310"/>
            <a:chExt cx="8279069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383</Words>
  <Application>Microsoft Office PowerPoint</Application>
  <PresentationFormat>宽屏</PresentationFormat>
  <Paragraphs>330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45</cp:revision>
  <dcterms:created xsi:type="dcterms:W3CDTF">2020-03-17T02:27:15Z</dcterms:created>
  <dcterms:modified xsi:type="dcterms:W3CDTF">2020-03-17T13:51:51Z</dcterms:modified>
</cp:coreProperties>
</file>