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down2top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top2down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上箭头标注 16"/>
          <p:cNvSpPr/>
          <p:nvPr/>
        </p:nvSpPr>
        <p:spPr>
          <a:xfrm>
            <a:off x="2190458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18" name="上箭头标注 17"/>
          <p:cNvSpPr/>
          <p:nvPr/>
        </p:nvSpPr>
        <p:spPr>
          <a:xfrm>
            <a:off x="9642154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5" name="上箭头标注 14"/>
          <p:cNvSpPr/>
          <p:nvPr/>
        </p:nvSpPr>
        <p:spPr>
          <a:xfrm>
            <a:off x="1760560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start</a:t>
            </a:r>
            <a:endParaRPr lang="zh-CN" altLang="en-US" sz="1000" dirty="0"/>
          </a:p>
        </p:txBody>
      </p:sp>
      <p:sp>
        <p:nvSpPr>
          <p:cNvPr id="19" name="上箭头标注 18"/>
          <p:cNvSpPr/>
          <p:nvPr/>
        </p:nvSpPr>
        <p:spPr>
          <a:xfrm>
            <a:off x="10072052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end</a:t>
            </a:r>
            <a:endParaRPr lang="zh-CN" altLang="en-US" sz="1100" dirty="0"/>
          </a:p>
        </p:txBody>
      </p:sp>
      <p:sp>
        <p:nvSpPr>
          <p:cNvPr id="13" name="椭圆 12"/>
          <p:cNvSpPr/>
          <p:nvPr/>
        </p:nvSpPr>
        <p:spPr>
          <a:xfrm>
            <a:off x="1678674" y="228183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036026" y="228183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4883 0.15532 C -0.17969 0.19051 -0.22617 0.20949 -0.275 0.20949 C -0.33047 0.20949 -0.375 0.19051 -0.40586 0.15532 L -0.55456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19205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9792 0.15532 C 0.11823 0.19051 0.14883 0.20949 0.18099 0.20949 C 0.21745 0.20949 0.24675 0.19051 0.26706 0.15532 L 0.3651 -3.7037E-7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2 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3 2.22222E-6 L -0.37161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45729 2.22222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24352 L 0.18451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5 1.11111E-6 L -3.75E-6 1.11111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29 2.22222E-6 L -0.55221 -0.0023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5208 -0.0013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052 -3.7037E-7 L -0.55052 -0.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21 -0.00231 L -0.61119 -0.0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143 -0.24884 L -0.55143 0.001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9427 -0.0009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544 -0.00139 L -0.55221 -0.0023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79 -0.00139 L -1.45833E-6 -4.8148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27643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08 -0.00139 L -2.29167E-6 -4.8148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-0.00092 L 0.27487 0.0013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9818 0.15532 C -0.11875 0.19051 -0.14961 0.20949 -0.18203 0.20949 C -0.21875 0.20949 -0.24818 0.19051 -0.26875 0.15532 L -0.36719 -3.7037E-7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-4.81481E-6 L 0.36627 1.11111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3.7037E-7 L 0.07422 0.15532 C 0.08958 0.19051 0.11263 0.20949 0.13698 0.20949 C 0.16445 0.20949 0.18659 0.19051 0.20195 0.15532 L 0.27591 -3.7037E-7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 -3.7037E-7 L 0.31614 0.15532 C 0.30586 0.19051 0.29062 0.20949 0.27461 0.20949 C 0.25625 0.20949 0.24179 0.19051 0.23164 0.15532 L 0.18294 -3.7037E-7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45898 0.0023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0.00232 L 0.54895 0.0013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2463 L 0.275 -3.7037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9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1875 0.0009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3 2.22222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95 0.00139 L 0.27643 2.2222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-3.7037E-7 L -0.36823 -0.2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4 -3.7037E-7 L 0.15794 0.15532 C 0.15273 0.19051 0.14492 0.20949 0.13672 0.20949 C 0.12747 0.20949 0.12005 0.19051 0.11484 0.15532 L 0.08984 -3.7037E-7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36628 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-0.24444 L -0.275 0.00278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3 L -0.4069 2.22222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29 2.22222E-6 L -0.37161 2.22222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27644 1.11111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87 0.00138 L 0.45586 0.0013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45899 0.0023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19062 2.22222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05 -0.00139 L -0.1875 0.00092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5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1.66667E-6 2.22222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0.00232 L 0.61119 0.0013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2 L -1.66667E-6 -3.7037E-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86 0.00139 L 0.64648 0.0013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5" grpId="0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3" grpId="0" animBg="1"/>
      <p:bldP spid="13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63680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444957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258694" y="2923280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50081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7855436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65799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9460560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0263122" y="292327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1786701" y="132876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80832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8" name="椭圆 27"/>
          <p:cNvSpPr/>
          <p:nvPr/>
        </p:nvSpPr>
        <p:spPr>
          <a:xfrm>
            <a:off x="277295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9" name="椭圆 28"/>
          <p:cNvSpPr/>
          <p:nvPr/>
        </p:nvSpPr>
        <p:spPr>
          <a:xfrm>
            <a:off x="176903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1354060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2187982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3411911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176903" y="4959069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8" name="直接箭头连接符 37"/>
          <p:cNvCxnSpPr>
            <a:stCxn id="14" idx="5"/>
            <a:endCxn id="28" idx="0"/>
          </p:cNvCxnSpPr>
          <p:nvPr/>
        </p:nvCxnSpPr>
        <p:spPr>
          <a:xfrm>
            <a:off x="2471731" y="2013792"/>
            <a:ext cx="702508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5"/>
            <a:endCxn id="32" idx="0"/>
          </p:cNvCxnSpPr>
          <p:nvPr/>
        </p:nvCxnSpPr>
        <p:spPr>
          <a:xfrm>
            <a:off x="3457988" y="3075662"/>
            <a:ext cx="355204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7" idx="5"/>
            <a:endCxn id="30" idx="0"/>
          </p:cNvCxnSpPr>
          <p:nvPr/>
        </p:nvCxnSpPr>
        <p:spPr>
          <a:xfrm>
            <a:off x="1493358" y="3075662"/>
            <a:ext cx="261983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3"/>
            <a:endCxn id="29" idx="0"/>
          </p:cNvCxnSpPr>
          <p:nvPr/>
        </p:nvCxnSpPr>
        <p:spPr>
          <a:xfrm flipH="1">
            <a:off x="578184" y="3075662"/>
            <a:ext cx="347676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4" idx="3"/>
            <a:endCxn id="27" idx="0"/>
          </p:cNvCxnSpPr>
          <p:nvPr/>
        </p:nvCxnSpPr>
        <p:spPr>
          <a:xfrm flipH="1">
            <a:off x="1209609" y="2013792"/>
            <a:ext cx="694624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3"/>
            <a:endCxn id="31" idx="0"/>
          </p:cNvCxnSpPr>
          <p:nvPr/>
        </p:nvCxnSpPr>
        <p:spPr>
          <a:xfrm flipH="1">
            <a:off x="2589263" y="3075662"/>
            <a:ext cx="301227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4"/>
            <a:endCxn id="33" idx="0"/>
          </p:cNvCxnSpPr>
          <p:nvPr/>
        </p:nvCxnSpPr>
        <p:spPr>
          <a:xfrm>
            <a:off x="578184" y="4528400"/>
            <a:ext cx="0" cy="4306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 70"/>
          <p:cNvSpPr/>
          <p:nvPr/>
        </p:nvSpPr>
        <p:spPr>
          <a:xfrm>
            <a:off x="4635840" y="3848812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parent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5531914" y="3856773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child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6068 -1.85185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-0.03528 -0.10116 C -0.04244 -0.12407 -0.05351 -0.13611 -0.0651 -0.13611 C -0.07825 -0.13611 -0.0888 -0.12407 -0.09596 -0.10116 L -0.13099 -2.22222E-6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68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3594 -0.10116 C 0.04349 -0.12407 0.05469 -0.13611 0.06654 -0.13611 C 0.07995 -0.13611 0.09063 -0.12407 0.09818 -0.10116 L 0.13425 -2.22222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68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8086 0.1546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76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8086 -0.1546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4" grpId="0" animBg="1"/>
      <p:bldP spid="14" grpId="1" animBg="1"/>
      <p:bldP spid="27" grpId="0" animBg="1"/>
      <p:bldP spid="27" grpId="1" animBg="1"/>
      <p:bldP spid="28" grpId="0" animBg="1"/>
      <p:bldP spid="28" grpId="1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165</Words>
  <Application>Microsoft Office PowerPoint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140</cp:revision>
  <dcterms:created xsi:type="dcterms:W3CDTF">2020-02-01T13:05:39Z</dcterms:created>
  <dcterms:modified xsi:type="dcterms:W3CDTF">2020-02-06T09:58:37Z</dcterms:modified>
</cp:coreProperties>
</file>