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11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90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1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0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6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J+1</a:t>
            </a:r>
            <a:endParaRPr lang="zh-CN" altLang="en-US" sz="2400" dirty="0"/>
          </a:p>
        </p:txBody>
      </p:sp>
      <p:sp>
        <p:nvSpPr>
          <p:cNvPr id="34" name="上箭头标注 33"/>
          <p:cNvSpPr/>
          <p:nvPr/>
        </p:nvSpPr>
        <p:spPr>
          <a:xfrm>
            <a:off x="290475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28" name="下箭头标注 27"/>
          <p:cNvSpPr/>
          <p:nvPr/>
        </p:nvSpPr>
        <p:spPr>
          <a:xfrm>
            <a:off x="8747874" y="2918880"/>
            <a:ext cx="979102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1145" y="1959424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Bubble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27 0.14005 C 0.02683 0.17176 0.03386 0.18912 0.04128 0.18912 C 0.04948 0.18912 0.05626 0.17176 0.06094 0.14005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48148E-6 L -0.02188 0.13704 C -0.02656 0.16806 -0.0336 0.18472 -0.04089 0.18472 C -0.04922 0.18472 -0.05599 0.16806 -0.06068 0.13704 L -0.08295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20000" decel="2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451 -7.40741E-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3" presetClass="path" presetSubtype="0" accel="20000" decel="2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20000" decel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3" presetClass="path" presetSubtype="0" accel="20000" decel="2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2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 0.13472 C 0.02656 0.16505 0.03346 0.18148 0.04075 0.18148 C 0.04896 0.18148 0.0556 0.16505 0.06016 0.13472 L 0.08229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02213 0.13472 C -0.02669 0.16505 -0.03359 0.18148 -0.04075 0.18148 C -0.04896 0.18148 -0.0556 0.16505 -0.06016 0.13472 L -0.08216 -1.48148E-6 " pathEditMode="relative" rAng="0" ptsTypes="AAAAA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63" presetClass="path" presetSubtype="0" accel="10000" decel="1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20000" decel="2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2213 0.13472 C -0.02669 0.16505 -0.03359 0.18148 -0.04088 0.18148 C -0.04909 0.18148 -0.05573 0.16505 -0.06028 0.13472 L -0.08229 -1.48148E-6 " pathEditMode="relative" rAng="0" ptsTypes="AAAAA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10000" decel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-1.48148E-6 L 0.1043 0.13472 C 0.10885 0.16505 0.11575 0.18148 0.12305 0.18148 C 0.13125 0.18148 0.13776 0.16505 0.14245 0.13472 L 0.16458 -1.48148E-6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63" presetClass="path" presetSubtype="0" accel="20000" decel="2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82 -7.40741E-7 L 0.41068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10000" decel="1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86 -7.40741E-7 L 0.41237 -7.40741E-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-0.022 0.13472 C -0.02656 0.16505 -0.03346 0.18148 -0.04075 0.18148 C -0.04895 0.18148 -0.0556 0.16505 -0.06015 0.13472 L -0.08216 -1.48148E-6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10000" decel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37 -1.48148E-6 L 0.18281 0.13357 C 0.18776 0.16412 0.19518 0.18148 0.20299 0.18148 C 0.21185 0.18148 0.21888 0.16412 0.22383 0.13357 L 0.24766 -1.48148E-6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8125 -3.7037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2187 0.13472 C 0.02643 0.16505 0.0332 0.18148 0.04036 0.18148 C 0.04857 0.18148 0.05508 0.16505 0.05963 0.13472 L 0.08164 -1.48148E-6 " pathEditMode="relative" rAng="0" ptsTypes="AAAAA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16 -1.48148E-6 L -0.10404 0.13472 C -0.10859 0.16505 -0.11536 0.18148 -0.12253 0.18148 C -0.13073 0.18148 -0.13724 0.16505 -0.1418 0.13472 L -0.16341 -1.48148E-6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1.48148E-6 L 0.10403 0.13472 C 0.10859 0.16505 0.11562 0.18148 0.12292 0.18148 C 0.13125 0.18148 0.13789 0.16505 0.14258 0.13472 L 0.16497 -1.48148E-6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907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16 0.13472 C -0.10872 0.16505 -0.11549 0.18148 -0.12265 0.18148 C -0.13086 0.18148 -0.13737 0.16505 -0.14192 0.13472 L -0.16354 -1.48148E-6 " pathEditMode="relative" rAng="0" ptsTypes="AAAAA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78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93 -1.48148E-6 L 0.18581 0.13472 C 0.19049 0.16505 0.19739 0.18148 0.20456 0.18148 C 0.21276 0.18148 0.2194 0.16505 0.22409 0.13472 L 0.24622 -1.48148E-6 " pathEditMode="relative" rAng="0" ptsTypes="AAAAA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03 0.13472 C -0.10846 0.16505 -0.11523 0.18148 -0.12226 0.18148 C -0.13033 0.18148 -0.13685 0.16505 -0.14127 0.13472 L -0.16276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25 -3.7037E-6 L -0.16354 -3.7037E-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4909 -7.40741E-7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6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58 -1.48148E-6 L -0.18632 0.13472 C -0.19088 0.16505 -0.19765 0.18148 -0.20481 0.18148 C -0.21289 0.18148 -0.2194 0.16505 -0.22395 0.13472 L -0.24557 -1.48148E-6 " pathEditMode="relative" rAng="0" ptsTypes="AAAAA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907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5 -1.48148E-6 L -0.14245 0.13472 C -0.13789 0.16505 -0.13099 0.18148 -0.12383 0.18148 C -0.11562 0.18148 -0.10898 0.16505 -0.10442 0.13472 L -0.0822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54 -3.7037E-6 L -0.25 -3.7037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4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4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74 -1.48148E-6 L -0.2677 0.13472 C -0.272 0.16505 -0.27851 0.18148 -0.28541 0.18148 C -0.2931 0.18148 -0.29935 0.16505 -0.30364 0.13472 L -0.324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907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41 -1.48148E-6 L -0.14167 0.13472 C -0.13711 0.16505 -0.13034 0.18148 -0.12318 0.18148 C -0.1151 0.18148 -0.10859 0.16505 -0.10404 0.13472 L -0.08216 -1.48148E-6 " pathEditMode="relative" rAng="0" ptsTypes="AAAAA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3.7037E-6 L -0.32747 -3.7037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2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747 -3.7037E-6 L -0.40911 -3.7037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10" animBg="1"/>
      <p:bldP spid="34" grpId="11" animBg="1"/>
      <p:bldP spid="34" grpId="12" animBg="1"/>
      <p:bldP spid="34" grpId="13" animBg="1"/>
      <p:bldP spid="34" grpId="14" animBg="1"/>
      <p:bldP spid="34" grpId="15" animBg="1"/>
      <p:bldP spid="28" grpId="0" animBg="1"/>
      <p:bldP spid="28" grpId="1" animBg="1"/>
      <p:bldP spid="28" grpId="2" animBg="1"/>
      <p:bldP spid="28" grpId="3" animBg="1"/>
      <p:bldP spid="28" grpId="4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6763" y="1959424"/>
            <a:ext cx="285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Selection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13" name="下箭头标注 12"/>
          <p:cNvSpPr/>
          <p:nvPr/>
        </p:nvSpPr>
        <p:spPr>
          <a:xfrm>
            <a:off x="3316016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下箭头标注 13"/>
          <p:cNvSpPr/>
          <p:nvPr/>
        </p:nvSpPr>
        <p:spPr>
          <a:xfrm>
            <a:off x="2767172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7188 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1015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4 0.11134 C 0.02696 0.13658 0.03399 0.15023 0.04141 0.15023 C 0.04974 0.15023 0.05652 0.13658 0.06107 0.11134 L 0.0836 -1.48148E-6 " pathEditMode="relative" rAng="0" ptsTypes="AAA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1.48148E-6 L -0.02149 0.11134 C -0.02617 0.13658 -0.03308 0.15023 -0.04037 0.15023 C -0.04857 0.15023 -0.05521 0.13658 -0.0599 0.11134 L -0.08203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08099 3.7037E-6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2 -7.40741E-7 L 0.25 -7.40741E-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50"/>
                            </p:stCondLst>
                            <p:childTnLst>
                              <p:par>
                                <p:cTn id="40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50"/>
                            </p:stCondLst>
                            <p:childTnLst>
                              <p:par>
                                <p:cTn id="43" presetID="63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937 -7.40741E-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5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9 3.7037E-6 L 0.1599 3.7037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88 3.7037E-6 L 0.15469 3.7037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250"/>
                            </p:stCondLst>
                            <p:childTnLst>
                              <p:par>
                                <p:cTn id="5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50"/>
                            </p:stCondLst>
                            <p:childTnLst>
                              <p:par>
                                <p:cTn id="54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50"/>
                            </p:stCondLst>
                            <p:childTnLst>
                              <p:par>
                                <p:cTn id="5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3.7037E-6 L 0.32266 3.7037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50"/>
                            </p:stCondLst>
                            <p:childTnLst>
                              <p:par>
                                <p:cTn id="60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250"/>
                            </p:stCondLst>
                            <p:childTnLst>
                              <p:par>
                                <p:cTn id="63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859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75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7969 3.7037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250"/>
                            </p:stCondLst>
                            <p:childTnLst>
                              <p:par>
                                <p:cTn id="6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8776 0.09005 C 0.10612 0.11019 0.13359 0.1213 0.16237 0.1213 C 0.19518 0.1213 0.22135 0.11019 0.23971 0.09005 L 0.3276 -1.48148E-6 " pathEditMode="relative" rAng="0" ptsTypes="AAAAA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606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8893 0.08982 C -0.10729 0.10996 -0.13489 0.12107 -0.16367 0.12107 C -0.19648 0.12107 -0.22291 0.10996 -0.24127 0.08982 L -0.32916 -1.48148E-6 " pathEditMode="relative" rAng="0" ptsTypes="AAAAA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9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250"/>
                            </p:stCondLst>
                            <p:childTnLst>
                              <p:par>
                                <p:cTn id="7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89 3.7037E-6 L 0.2474 3.7037E-6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3.7037E-6 L 0.23438 3.7037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750"/>
                            </p:stCondLst>
                            <p:childTnLst>
                              <p:par>
                                <p:cTn id="7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250"/>
                            </p:stCondLst>
                            <p:childTnLst>
                              <p:par>
                                <p:cTn id="82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8 3.7037E-6 L 0.32266 3.7037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750"/>
                            </p:stCondLst>
                            <p:childTnLst>
                              <p:par>
                                <p:cTn id="85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250"/>
                            </p:stCondLst>
                            <p:childTnLst>
                              <p:par>
                                <p:cTn id="88" presetID="63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573 -7.40741E-7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750"/>
                            </p:stCondLst>
                            <p:childTnLst>
                              <p:par>
                                <p:cTn id="9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53 0.0875 C 0.02708 0.10741 0.03424 0.11806 0.04154 0.11806 C 0.05 0.11806 0.05677 0.10741 0.06133 0.0875 L 0.08398 -1.48148E-6 " pathEditMode="relative" rAng="0" ptsTypes="AAAAA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5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02135 0.0875 C -0.02578 0.10741 -0.03255 0.11806 -0.03945 0.11806 C -0.04752 0.11806 -0.0539 0.10741 -0.05833 0.0875 L -0.07955 -1.48148E-6 " pathEditMode="relative" rAng="0" ptsTypes="AAAAA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750"/>
                            </p:stCondLst>
                            <p:childTnLst>
                              <p:par>
                                <p:cTn id="9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4 3.7037E-6 L 0.32552 3.7037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250"/>
                            </p:stCondLst>
                            <p:childTnLst>
                              <p:par>
                                <p:cTn id="99" presetID="63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750"/>
                            </p:stCondLst>
                            <p:childTnLst>
                              <p:par>
                                <p:cTn id="102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013 3.7037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250"/>
                            </p:stCondLst>
                            <p:childTnLst>
                              <p:par>
                                <p:cTn id="105" presetID="63" presetClass="path" presetSubtype="0" accel="50000" decel="5000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469 -7.40741E-7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750"/>
                            </p:stCondLst>
                            <p:childTnLst>
                              <p:par>
                                <p:cTn id="10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99 -1.48148E-6 L 0.10547 0.09167 C 0.1099 0.11227 0.11654 0.12361 0.1237 0.12361 C 0.13164 0.12361 0.13815 0.11227 0.14258 0.09167 L 0.1641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61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1.48148E-6 L -0.02109 0.09167 C -0.02552 0.11227 -0.03229 0.12361 -0.03932 0.12361 C -0.04739 0.12361 -0.0539 0.11227 -0.05833 0.09167 L -0.07995 -1.48148E-6 " pathEditMode="relative" rAng="0" ptsTypes="AAAAA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750"/>
                            </p:stCondLst>
                            <p:childTnLst>
                              <p:par>
                                <p:cTn id="113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52 3.7037E-6 L 0.40781 3.7037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250"/>
                            </p:stCondLst>
                            <p:childTnLst>
                              <p:par>
                                <p:cTn id="116" presetID="63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469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750"/>
                            </p:stCondLst>
                            <p:childTnLst>
                              <p:par>
                                <p:cTn id="119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3 3.7037E-6 L 0.47969 3.7037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250"/>
                            </p:stCondLst>
                            <p:childTnLst>
                              <p:par>
                                <p:cTn id="122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23 -1.48148E-6 L 0.18789 0.09028 C 0.19258 0.11065 0.19974 0.12176 0.20716 0.12176 C 0.21562 0.12176 0.22253 0.11065 0.22721 0.09028 L 0.25 -1.48148E-6 " pathEditMode="relative" rAng="0" ptsTypes="AAAAA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608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6 -1.48148E-6 L 0.30664 0.09167 C 0.30221 0.11227 0.2957 0.12361 0.2888 0.12361 C 0.28099 0.12361 0.27474 0.11227 0.27031 0.09167 L 0.249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1" grpId="17" animBg="1"/>
      <p:bldP spid="31" grpId="18" animBg="1"/>
      <p:bldP spid="31" grpId="19" animBg="1"/>
      <p:bldP spid="17" grpId="0" animBg="1"/>
      <p:bldP spid="18" grpId="0" animBg="1"/>
      <p:bldP spid="19" grpId="0" animBg="1"/>
      <p:bldP spid="19" grpId="1" animBg="1"/>
      <p:bldP spid="27" grpId="0" animBg="1"/>
      <p:bldP spid="27" grpId="1" animBg="1"/>
      <p:bldP spid="27" grpId="2" animBg="1"/>
      <p:bldP spid="20" grpId="0" animBg="1"/>
      <p:bldP spid="26" grpId="0" animBg="1"/>
      <p:bldP spid="25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4" grpId="0" animBg="1"/>
      <p:bldP spid="14" grpId="1" animBg="1"/>
      <p:bldP spid="14" grpId="2" animBg="1"/>
      <p:bldP spid="14" grpId="3" animBg="1"/>
      <p:bldP spid="14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endParaRPr lang="zh-CN" altLang="en-US" sz="2400" dirty="0"/>
          </a:p>
        </p:txBody>
      </p:sp>
      <p:sp>
        <p:nvSpPr>
          <p:cNvPr id="15" name="下箭头标注 14"/>
          <p:cNvSpPr/>
          <p:nvPr/>
        </p:nvSpPr>
        <p:spPr>
          <a:xfrm>
            <a:off x="2870777" y="3039443"/>
            <a:ext cx="764836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上箭头标注 15"/>
          <p:cNvSpPr/>
          <p:nvPr/>
        </p:nvSpPr>
        <p:spPr>
          <a:xfrm>
            <a:off x="2918825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9425" y="1959424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insert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5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1.48148E-6 L 0.02266 0.13472 C 0.02722 0.16505 0.03412 0.18148 0.04154 0.18148 C 0.04974 0.18148 0.05638 0.16505 0.06094 0.13472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02213 0.13033 C -0.02669 0.15972 -0.03359 0.1757 -0.04088 0.1757 C -0.04909 0.1757 -0.05573 0.15972 -0.06029 0.13033 L -0.08229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0.08164 3.7037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7982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08164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3.7037E-6 L 0.1651 3.7037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16211 -7.40741E-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16146 -7.40741E-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1 3.7037E-6 L 0.25 3.7037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25 -7.40741E-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24375 -7.40741E-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2162 0.13449 C 0.02604 0.16482 0.03282 0.18148 0.03998 0.18148 C 0.04805 0.18148 0.05443 0.16482 0.05886 0.13449 L 0.08073 -1.48148E-6 " pathEditMode="relative" rAng="0" ptsTypes="AAAAA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90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1.48148E-6 L -0.02343 0.13426 C -0.02786 0.16482 -0.03476 0.18148 -0.04192 0.18148 C -0.05 0.18148 -0.05664 0.16482 -0.06106 0.13426 L -0.08268 -1.48148E-6 " pathEditMode="relative" rAng="0" ptsTypes="AAAAA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5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68 -1.48148E-6 L -0.10495 0.13449 C -0.1095 0.16458 -0.11654 0.18148 -0.12383 0.18148 C -0.13203 0.18148 -0.13867 0.16458 -0.14323 0.13449 L -0.16536 -1.48148E-6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1.48148E-6 L 0.02031 0.13449 C 0.02487 0.16505 0.03177 0.18148 0.03893 0.18148 C 0.04701 0.18148 0.05365 0.16505 0.0582 0.13449 L 0.08008 -1.48148E-6 " pathEditMode="relative" rAng="0" ptsTypes="AAAAA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5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6 L 0.32148 3.7037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33021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3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33164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-0.02291 0.13449 C -0.0276 0.16458 -0.03463 0.18148 -0.04205 0.18148 C -0.05026 0.18148 -0.05703 0.16458 -0.06158 0.13449 L -0.08372 -1.48148E-6 " pathEditMode="relative" rAng="0" ptsTypes="AAA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73 -1.48148E-6 L 0.10338 0.13472 C 0.10807 0.16505 0.11523 0.18148 0.12266 0.18148 C 0.13125 0.18148 0.13789 0.16505 0.14271 0.13472 L 0.16562 -1.48148E-6 " pathEditMode="relative" rAng="0" ptsTypes="AAAAA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35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001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6 -7.40741E-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85 -1.48148E-6 L -0.10651 0.13449 C -0.1112 0.16482 -0.11823 0.18148 -0.12552 0.18148 C -0.13398 0.18148 -0.14062 0.16482 -0.14544 0.13449 L -0.16771 -1.48148E-6 " pathEditMode="relative" rAng="0" ptsTypes="AAAAA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-1.48148E-6 L 0.10364 0.13472 C 0.10833 0.16505 0.11536 0.18148 0.12278 0.18148 C 0.13112 0.18148 0.13789 0.16505 0.14245 0.13472 L 0.1651 -1.48148E-6 " pathEditMode="relative" rAng="0" ptsTypes="AAAAA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5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48 3.7037E-6 L 0.40898 3.7037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2.22222E-6 L 0.41015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-94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2.22222E-6 L 0.41185 -7.40741E-7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2291 0.13472 C -0.02747 0.16505 -0.03437 0.18148 -0.04166 0.18148 C -0.04974 0.18148 -0.05638 0.16505 -0.06093 0.13472 L -0.08281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907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1.48148E-6 L 0.18698 0.13472 C 0.19154 0.16505 0.19831 0.18148 0.20534 0.18148 C 0.21341 0.18148 0.21979 0.16505 0.22435 0.13472 L 0.24596 -1.48148E-6 " pathEditMode="relative" rAng="0" ptsTypes="AAAAA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35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15 -7.40741E-7 L 0.33021 -7.40741E-7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5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85 -7.40741E-7 L 0.33164 -7.40741E-7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-1.48148E-6 L 0.18528 0.13472 C 0.1901 0.16505 0.19726 0.18148 0.20482 0.18148 C 0.21341 0.18148 0.22018 0.16505 0.225 0.13472 L 0.24805 -1.48148E-6 " pathEditMode="relative" rAng="0" ptsTypes="AAAAA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907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12 -1.48148E-6 L -0.10338 0.13472 C -0.10794 0.16505 -0.11484 0.18148 -0.12213 0.18148 C -0.13046 0.18148 -0.13711 0.16505 -0.14166 0.13472 L -0.16367 -1.48148E-6 " pathEditMode="relative" rAng="0" ptsTypes="AAAAA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0" presetID="35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 -7.40741E-7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5 -7.40741E-7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01 -1.48148E-6 L -0.18854 0.13472 C -0.1931 0.16505 -0.20013 0.18148 -0.20742 0.18148 C -0.21588 0.18148 -0.22252 0.16505 -0.22721 0.13472 L -0.24948 -1.48148E-6 " pathEditMode="relative" rAng="0" ptsTypes="AAAAA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07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97 -1.48148E-6 L -0.14284 0.13472 C -0.13815 0.16505 -0.13125 0.18148 -0.12396 0.18148 C -0.11562 0.18148 -0.10898 0.16505 -0.10429 0.13472 L -0.08216 -1.48148E-6 " pathEditMode="relative" rAng="0" ptsTypes="AAAAA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0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5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13 -1.48148E-6 L -0.26901 0.13472 C -0.27356 0.16505 -0.28033 0.18148 -0.2875 0.18148 C -0.29557 0.18148 -0.30221 0.16505 -0.30677 0.13472 L -0.32838 -1.48148E-6 " pathEditMode="relative" rAng="0" ptsTypes="AAAAA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6 -1.48148E-6 L -0.14271 0.13472 C -0.13802 0.16505 -0.13112 0.18148 -0.12383 0.18148 C -0.11536 0.18148 -0.10872 0.16505 -0.10404 0.13472 L -0.08164 -1.48148E-6 " pathEditMode="relative" rAng="0" ptsTypes="AAAAA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0" presetID="35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animBg="1"/>
      <p:bldP spid="16" grpId="14" animBg="1"/>
      <p:bldP spid="16" grpId="15" animBg="1"/>
      <p:bldP spid="16" grpId="16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36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grayondream</dc:creator>
  <cp:lastModifiedBy>grayondream</cp:lastModifiedBy>
  <cp:revision>53</cp:revision>
  <dcterms:created xsi:type="dcterms:W3CDTF">2020-02-01T13:05:39Z</dcterms:created>
  <dcterms:modified xsi:type="dcterms:W3CDTF">2020-02-03T01:49:02Z</dcterms:modified>
</cp:coreProperties>
</file>