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11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>
        <p:scale>
          <a:sx n="66" d="100"/>
          <a:sy n="66" d="100"/>
        </p:scale>
        <p:origin x="3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J+1</a:t>
            </a:r>
            <a:endParaRPr lang="zh-CN" altLang="en-US" sz="2400" dirty="0"/>
          </a:p>
        </p:txBody>
      </p:sp>
      <p:sp>
        <p:nvSpPr>
          <p:cNvPr id="34" name="上箭头标注 33"/>
          <p:cNvSpPr/>
          <p:nvPr/>
        </p:nvSpPr>
        <p:spPr>
          <a:xfrm>
            <a:off x="290475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28" name="下箭头标注 27"/>
          <p:cNvSpPr/>
          <p:nvPr/>
        </p:nvSpPr>
        <p:spPr>
          <a:xfrm>
            <a:off x="8747874" y="2918880"/>
            <a:ext cx="979102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1145" y="1959424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Bubble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27 0.14005 C 0.02683 0.17176 0.03386 0.18912 0.04128 0.18912 C 0.04948 0.18912 0.05626 0.17176 0.06094 0.14005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48148E-6 L -0.02188 0.13704 C -0.02656 0.16806 -0.0336 0.18472 -0.04089 0.18472 C -0.04922 0.18472 -0.05599 0.16806 -0.06068 0.13704 L -0.08295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20000" decel="2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451 -7.40741E-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3" presetClass="path" presetSubtype="0" accel="20000" decel="2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20000" decel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20000" decel="2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2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 0.13472 C 0.02656 0.16505 0.03346 0.18148 0.04075 0.18148 C 0.04896 0.18148 0.0556 0.16505 0.06016 0.13472 L 0.08229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2213 0.13472 C -0.02669 0.16505 -0.03359 0.18148 -0.04075 0.18148 C -0.04896 0.18148 -0.0556 0.16505 -0.06016 0.13472 L -0.08216 -1.48148E-6 " pathEditMode="relative" rAng="0" ptsTypes="AAAAA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63" presetClass="path" presetSubtype="0" accel="10000" decel="1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20000" decel="2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2213 0.13472 C -0.02669 0.16505 -0.03359 0.18148 -0.04088 0.18148 C -0.04909 0.18148 -0.05573 0.16505 -0.06028 0.13472 L -0.08229 -1.48148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10000" decel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-1.48148E-6 L 0.1043 0.13472 C 0.10885 0.16505 0.11575 0.18148 0.12305 0.18148 C 0.13125 0.18148 0.13776 0.16505 0.14245 0.13472 L 0.16458 -1.48148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63" presetClass="path" presetSubtype="0" accel="20000" decel="2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82 -7.40741E-7 L 0.41068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10000" decel="1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6 -7.40741E-7 L 0.41237 -7.40741E-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-0.022 0.13472 C -0.02656 0.16505 -0.03346 0.18148 -0.04075 0.18148 C -0.04895 0.18148 -0.0556 0.16505 -0.06015 0.13472 L -0.08216 -1.48148E-6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10000" decel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-1.48148E-6 L 0.18281 0.13357 C 0.18776 0.16412 0.19518 0.18148 0.20299 0.18148 C 0.21185 0.18148 0.21888 0.16412 0.22383 0.13357 L 0.24766 -1.48148E-6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8125 -3.7037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2187 0.13472 C 0.02643 0.16505 0.0332 0.18148 0.04036 0.18148 C 0.04857 0.18148 0.05508 0.16505 0.05963 0.13472 L 0.08164 -1.48148E-6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6 -1.48148E-6 L -0.10404 0.13472 C -0.10859 0.16505 -0.11536 0.18148 -0.12253 0.18148 C -0.13073 0.18148 -0.13724 0.16505 -0.1418 0.13472 L -0.16341 -1.48148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1.48148E-6 L 0.10403 0.13472 C 0.10859 0.16505 0.11562 0.18148 0.12292 0.18148 C 0.13125 0.18148 0.13789 0.16505 0.14258 0.13472 L 0.16497 -1.48148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907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16 0.13472 C -0.10872 0.16505 -0.11549 0.18148 -0.12265 0.18148 C -0.13086 0.18148 -0.13737 0.16505 -0.14192 0.13472 L -0.16354 -1.48148E-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93 -1.48148E-6 L 0.18581 0.13472 C 0.19049 0.16505 0.19739 0.18148 0.20456 0.18148 C 0.21276 0.18148 0.2194 0.16505 0.22409 0.13472 L 0.24622 -1.48148E-6 " pathEditMode="relative" rAng="0" ptsTypes="AAAAA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03 0.13472 C -0.10846 0.16505 -0.11523 0.18148 -0.12226 0.18148 C -0.13033 0.18148 -0.13685 0.16505 -0.14127 0.13472 L -0.16276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25 -3.7037E-6 L -0.16354 -3.7037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4909 -7.40741E-7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8 -1.48148E-6 L -0.18632 0.13472 C -0.19088 0.16505 -0.19765 0.18148 -0.20481 0.18148 C -0.21289 0.18148 -0.2194 0.16505 -0.22395 0.13472 L -0.24557 -1.48148E-6 " pathEditMode="relative" rAng="0" ptsTypes="AAAAA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907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5 -1.48148E-6 L -0.14245 0.13472 C -0.13789 0.16505 -0.13099 0.18148 -0.12383 0.18148 C -0.11562 0.18148 -0.10898 0.16505 -0.10442 0.13472 L -0.0822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-3.7037E-6 L -0.25 -3.7037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4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4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74 -1.48148E-6 L -0.2677 0.13472 C -0.272 0.16505 -0.27851 0.18148 -0.28541 0.18148 C -0.2931 0.18148 -0.29935 0.16505 -0.30364 0.13472 L -0.324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907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41 -1.48148E-6 L -0.14167 0.13472 C -0.13711 0.16505 -0.13034 0.18148 -0.12318 0.18148 C -0.1151 0.18148 -0.10859 0.16505 -0.10404 0.13472 L -0.08216 -1.48148E-6 " pathEditMode="relative" rAng="0" ptsTypes="AAAAA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7037E-6 L -0.32747 -3.7037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2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47 -3.7037E-6 L -0.40911 -3.7037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10" animBg="1"/>
      <p:bldP spid="34" grpId="11" animBg="1"/>
      <p:bldP spid="34" grpId="12" animBg="1"/>
      <p:bldP spid="34" grpId="13" animBg="1"/>
      <p:bldP spid="34" grpId="14" animBg="1"/>
      <p:bldP spid="34" grpId="15" animBg="1"/>
      <p:bldP spid="28" grpId="0" animBg="1"/>
      <p:bldP spid="28" grpId="1" animBg="1"/>
      <p:bldP spid="28" grpId="2" animBg="1"/>
      <p:bldP spid="28" grpId="3" animBg="1"/>
      <p:bldP spid="28" grpId="4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59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73708" y="340095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2292825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3411942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4531059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5650176" y="3400948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6769293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7888410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9007527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2" name="圆角矩形 1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ap=4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43" name="组合 42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5" name="下箭头标注 4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下箭头 45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下箭头 43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上箭头标注 2"/>
          <p:cNvSpPr/>
          <p:nvPr/>
        </p:nvSpPr>
        <p:spPr>
          <a:xfrm>
            <a:off x="5922140" y="4664708"/>
            <a:ext cx="575187" cy="85540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7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47" name="上箭头标注 46"/>
          <p:cNvSpPr/>
          <p:nvPr/>
        </p:nvSpPr>
        <p:spPr>
          <a:xfrm>
            <a:off x="1445672" y="4664707"/>
            <a:ext cx="575187" cy="85540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7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</a:t>
            </a:r>
            <a:r>
              <a:rPr lang="en-US" altLang="zh-CN" sz="1200" dirty="0" smtClean="0"/>
              <a:t>-gap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gap=2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-2770289" y="2700515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69" name="下箭头标注 68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下箭头 70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下箭头 71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下箭头 64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下箭头 65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gap=1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-5066908" y="3072896"/>
            <a:ext cx="8013836" cy="398476"/>
            <a:chOff x="1605038" y="2693434"/>
            <a:chExt cx="8013836" cy="398476"/>
          </a:xfrm>
        </p:grpSpPr>
        <p:grpSp>
          <p:nvGrpSpPr>
            <p:cNvPr id="84" name="组合 83"/>
            <p:cNvGrpSpPr/>
            <p:nvPr/>
          </p:nvGrpSpPr>
          <p:grpSpPr>
            <a:xfrm>
              <a:off x="1605038" y="2693434"/>
              <a:ext cx="7970762" cy="398476"/>
              <a:chOff x="1605038" y="2693434"/>
              <a:chExt cx="8054073" cy="398476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1" name="组合 90"/>
              <p:cNvGrpSpPr/>
              <p:nvPr/>
            </p:nvGrpSpPr>
            <p:grpSpPr>
              <a:xfrm>
                <a:off x="1605038" y="2693434"/>
                <a:ext cx="8054073" cy="398476"/>
                <a:chOff x="1605038" y="4033555"/>
                <a:chExt cx="7484004" cy="444500"/>
              </a:xfrm>
              <a:grpFill/>
            </p:grpSpPr>
            <p:sp>
              <p:nvSpPr>
                <p:cNvPr id="93" name="下箭头标注 92"/>
                <p:cNvSpPr/>
                <p:nvPr/>
              </p:nvSpPr>
              <p:spPr>
                <a:xfrm>
                  <a:off x="1649294" y="4033555"/>
                  <a:ext cx="7439748" cy="444500"/>
                </a:xfrm>
                <a:prstGeom prst="downArrowCallout">
                  <a:avLst>
                    <a:gd name="adj1" fmla="val 0"/>
                    <a:gd name="adj2" fmla="val 0"/>
                    <a:gd name="adj3" fmla="val 25000"/>
                    <a:gd name="adj4" fmla="val 218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下箭头 93"/>
                <p:cNvSpPr/>
                <p:nvPr/>
              </p:nvSpPr>
              <p:spPr>
                <a:xfrm>
                  <a:off x="1605038" y="4110322"/>
                  <a:ext cx="174566" cy="298452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2" name="下箭头 91"/>
              <p:cNvSpPr/>
              <p:nvPr/>
            </p:nvSpPr>
            <p:spPr>
              <a:xfrm>
                <a:off x="6148829" y="2758897"/>
                <a:ext cx="187863" cy="26755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下箭头 84"/>
            <p:cNvSpPr/>
            <p:nvPr/>
          </p:nvSpPr>
          <p:spPr>
            <a:xfrm>
              <a:off x="7197225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下箭头 85"/>
            <p:cNvSpPr/>
            <p:nvPr/>
          </p:nvSpPr>
          <p:spPr>
            <a:xfrm>
              <a:off x="8323198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下箭头 86"/>
            <p:cNvSpPr/>
            <p:nvPr/>
          </p:nvSpPr>
          <p:spPr>
            <a:xfrm>
              <a:off x="9432954" y="27541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下箭头 87"/>
            <p:cNvSpPr/>
            <p:nvPr/>
          </p:nvSpPr>
          <p:spPr>
            <a:xfrm>
              <a:off x="4956713" y="27486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下箭头 88"/>
            <p:cNvSpPr/>
            <p:nvPr/>
          </p:nvSpPr>
          <p:spPr>
            <a:xfrm>
              <a:off x="3823990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下箭头 89"/>
            <p:cNvSpPr/>
            <p:nvPr/>
          </p:nvSpPr>
          <p:spPr>
            <a:xfrm>
              <a:off x="2698017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任意多边形 94"/>
          <p:cNvSpPr/>
          <p:nvPr/>
        </p:nvSpPr>
        <p:spPr>
          <a:xfrm>
            <a:off x="-2888997" y="2588807"/>
            <a:ext cx="4580543" cy="802504"/>
          </a:xfrm>
          <a:custGeom>
            <a:avLst/>
            <a:gdLst>
              <a:gd name="connsiteX0" fmla="*/ 0 w 4580543"/>
              <a:gd name="connsiteY0" fmla="*/ 0 h 802504"/>
              <a:gd name="connsiteX1" fmla="*/ 4521044 w 4580543"/>
              <a:gd name="connsiteY1" fmla="*/ 0 h 802504"/>
              <a:gd name="connsiteX2" fmla="*/ 4521044 w 4580543"/>
              <a:gd name="connsiteY2" fmla="*/ 5497 h 802504"/>
              <a:gd name="connsiteX3" fmla="*/ 4578525 w 4580543"/>
              <a:gd name="connsiteY3" fmla="*/ 5497 h 802504"/>
              <a:gd name="connsiteX4" fmla="*/ 4578525 w 4580543"/>
              <a:gd name="connsiteY4" fmla="*/ 224920 h 802504"/>
              <a:gd name="connsiteX5" fmla="*/ 4521044 w 4580543"/>
              <a:gd name="connsiteY5" fmla="*/ 224920 h 802504"/>
              <a:gd name="connsiteX6" fmla="*/ 4521044 w 4580543"/>
              <a:gd name="connsiteY6" fmla="*/ 369205 h 802504"/>
              <a:gd name="connsiteX7" fmla="*/ 4580543 w 4580543"/>
              <a:gd name="connsiteY7" fmla="*/ 369205 h 802504"/>
              <a:gd name="connsiteX8" fmla="*/ 4580543 w 4580543"/>
              <a:gd name="connsiteY8" fmla="*/ 581426 h 802504"/>
              <a:gd name="connsiteX9" fmla="*/ 4521044 w 4580543"/>
              <a:gd name="connsiteY9" fmla="*/ 581426 h 802504"/>
              <a:gd name="connsiteX10" fmla="*/ 4521044 w 4580543"/>
              <a:gd name="connsiteY10" fmla="*/ 802504 h 802504"/>
              <a:gd name="connsiteX11" fmla="*/ 0 w 4580543"/>
              <a:gd name="connsiteY11" fmla="*/ 802504 h 80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0543" h="802504">
                <a:moveTo>
                  <a:pt x="0" y="0"/>
                </a:moveTo>
                <a:lnTo>
                  <a:pt x="4521044" y="0"/>
                </a:lnTo>
                <a:lnTo>
                  <a:pt x="4521044" y="5497"/>
                </a:lnTo>
                <a:lnTo>
                  <a:pt x="4578525" y="5497"/>
                </a:lnTo>
                <a:lnTo>
                  <a:pt x="4578525" y="224920"/>
                </a:lnTo>
                <a:lnTo>
                  <a:pt x="4521044" y="224920"/>
                </a:lnTo>
                <a:lnTo>
                  <a:pt x="4521044" y="369205"/>
                </a:lnTo>
                <a:lnTo>
                  <a:pt x="4580543" y="369205"/>
                </a:lnTo>
                <a:lnTo>
                  <a:pt x="4580543" y="581426"/>
                </a:lnTo>
                <a:lnTo>
                  <a:pt x="4521044" y="581426"/>
                </a:lnTo>
                <a:lnTo>
                  <a:pt x="4521044" y="802504"/>
                </a:lnTo>
                <a:lnTo>
                  <a:pt x="0" y="8025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62991" y="1745962"/>
            <a:ext cx="2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D8113"/>
                </a:solidFill>
              </a:rPr>
              <a:t>Shell Sort</a:t>
            </a:r>
            <a:endParaRPr lang="zh-CN" altLang="en-US" sz="28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0905 -4.44444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79 -1.11111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9193 -1.11111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5 -4.44444E-6 L 0.1823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09896 0.12663 C -0.11953 0.15533 -0.15039 0.17084 -0.18281 0.17084 C -0.21966 0.17084 -0.24922 0.15533 -0.26979 0.12663 L -0.36849 -4.81481E-6 " pathEditMode="relative" rAng="0" ptsTypes="AAA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854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09844 0.1294 C 0.11888 0.1588 0.14961 0.17454 0.1819 0.17454 C 0.21862 0.17454 0.24805 0.1588 0.26849 0.1294 L 0.36706 -4.81481E-6 " pathEditMode="relative" rAng="0" ptsTypes="AAA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3 -4.44444E-6 L 0.27396 -4.4444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27448 -1.11111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0.27722 -1.11111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09804 0.12408 C 0.11849 0.15186 0.14909 0.16713 0.18138 0.16713 C 0.21797 0.16713 0.24726 0.15186 0.26771 0.12408 L 0.36588 -4.81481E-6 " pathEditMode="relative" rAng="0" ptsTypes="AAAAA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4" y="83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9817 0.12408 C -0.11862 0.15186 -0.14922 0.16713 -0.18151 0.16713 C -0.2181 0.16713 -0.24739 0.15186 -0.26784 0.12408 L -0.36588 -4.81481E-6 " pathEditMode="relative" rAng="0" ptsTypes="AAA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-0.18346 -1.11111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2.5E-6 -1.11111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4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-4.81481E-6 L 0.05026 0.12408 C 0.06029 0.15186 0.07553 0.16713 0.09141 0.16713 C 0.10951 0.16713 0.12409 0.15186 0.13412 0.12408 L 0.18269 -4.81481E-6 " pathEditMode="relative" rAng="0" ptsTypes="AAAAA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835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49 -4.81481E-6 L -0.41706 0.12408 C -0.42708 0.15186 -0.44219 0.16713 -0.4582 0.16713 C -0.47617 0.16713 -0.49076 0.15186 -0.50065 0.12408 L -0.54896 -4.81481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4.07407E-6 L 0.09466 4.07407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79 -1.11111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1.11111E-6 L -0.09258 -1.11111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6 4.07407E-6 L 0.1819 4.0740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-4.16667E-6 -1.11111E-6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 3.7037E-6 L 0.27148 -0.0004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1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9193 -1.11111E-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9 -1.11111E-6 L 0.27448 -1.11111E-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49 -0.00046 L 0.36198 0.00138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-30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0.36705 -1.11111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6 -4.81481E-6 L 0.31745 0.12477 C 0.30716 0.15301 0.29154 0.16829 0.27526 0.16829 C 0.2569 0.16829 0.24193 0.15301 0.23177 0.12477 L 0.18268 -4.81481E-6 " pathEditMode="relative" rAng="0" ptsTypes="AAAAA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84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0.04779 0.12477 C 0.05795 0.15301 0.07331 0.16829 0.08933 0.16829 C 0.10743 0.16829 0.12214 0.15301 0.1323 0.12477 L 0.18112 -4.81481E-6 " pathEditMode="relative" rAng="0" ptsTypes="AAAAA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35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3.95833E-6 -1.11111E-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5 -1.11111E-6 L 0.1836 -1.11111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98 0.00139 L 0.45378 -0.00047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1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27721 -1.11111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45898 -1.11111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-0.27526 -1.11111E-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39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-1.11111E-6 L 2.5E-6 -1.11111E-6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33333E-6 L 0.09636 -3.33333E-6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8 -1.1111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26 -1.11111E-6 L -0.18346 -1.11111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35 -3.33333E-6 L 0.1832 -3.33333E-6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1.11111E-6 L -0.09258 -1.11111E-6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2 -3.33333E-6 L 0.275 -3.33333E-6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5E-6 -1.11111E-6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9 -1.11111E-6 L 0.27448 -1.11111E-6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4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89 -4.81481E-6 L -0.34154 0.12732 C -0.33646 0.15602 -0.32878 0.17153 -0.32071 0.17153 C -0.31159 0.17153 -0.3043 0.15602 -0.29909 0.12732 L -0.27461 -4.81481E-6 " pathEditMode="relative" rAng="0" ptsTypes="AAAAA">
                                      <p:cBhvr>
                                        <p:cTn id="1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8565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68 -4.81481E-6 L 0.15925 0.12408 C 0.15443 0.15186 0.14701 0.16713 0.13932 0.16713 C 0.13047 0.16713 0.12357 0.15186 0.11862 0.12408 L 0.09518 -4.81481E-6 " pathEditMode="relative" rAng="0" ptsTypes="AAAAA">
                                      <p:cBhvr>
                                        <p:cTn id="1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9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09258 -1.11111E-6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0.1836 -1.11111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-3.33333E-6 L 0.3668 -3.33333E-6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0.09193 -1.11111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36705 -1.11111E-6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8 -3.33333E-6 L 0.45859 -3.33333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6 -1.11111E-6 L 0.45898 -1.11111E-6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59 -3.33333E-6 L 0.55039 -3.33333E-6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0.27722 -1.11111E-6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9 -1.11111E-6 L 0.55078 -1.11111E-6 " pathEditMode="relative" rAng="0" ptsTypes="AA">
                                      <p:cBhvr>
                                        <p:cTn id="1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47 -4.81481E-6 L 0.20678 0.12269 C 0.21172 0.15024 0.21902 0.16528 0.2267 0.16528 C 0.23542 0.16528 0.24245 0.15024 0.24727 0.12269 L 0.27084 -4.81481E-6 " pathEditMode="relative" rAng="0" ptsTypes="AAAAA">
                                      <p:cBhvr>
                                        <p:cTn id="1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8264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88 -4.81481E-6 L 0.34101 0.12061 C 0.33594 0.14792 0.32825 0.16274 0.32031 0.16274 C 0.31107 0.16274 0.30364 0.14792 0.2987 0.12061 L 0.27422 -4.81481E-6 " pathEditMode="relative" rAng="0" ptsTypes="AAAAA">
                                      <p:cBhvr>
                                        <p:cTn id="1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0" presetID="35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0.18372 -1.11111E-6 " pathEditMode="relative" rAng="0" ptsTypes="AA">
                                      <p:cBhvr>
                                        <p:cTn id="1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78 -1.11111E-6 L 0.45898 -1.11111E-6 " pathEditMode="relative" rAng="0" ptsTypes="AA">
                                      <p:cBhvr>
                                        <p:cTn id="1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1" grpId="1" animBg="1"/>
      <p:bldP spid="11" grpId="2" animBg="1"/>
      <p:bldP spid="11" grpId="3" animBg="1"/>
      <p:bldP spid="12" grpId="1" animBg="1"/>
      <p:bldP spid="12" grpId="2" animBg="1"/>
      <p:bldP spid="13" grpId="0" animBg="1"/>
      <p:bldP spid="13" grpId="1" animBg="1"/>
      <p:bldP spid="15" grpId="1" animBg="1"/>
      <p:bldP spid="15" grpId="2" animBg="1"/>
      <p:bldP spid="16" grpId="1" animBg="1"/>
      <p:bldP spid="16" grpId="2" animBg="1"/>
      <p:bldP spid="2" grpId="0" animBg="1"/>
      <p:bldP spid="2" grpId="1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3" grpId="10" animBg="1"/>
      <p:bldP spid="3" grpId="11" animBg="1"/>
      <p:bldP spid="3" grpId="12" animBg="1"/>
      <p:bldP spid="3" grpId="13" animBg="1"/>
      <p:bldP spid="3" grpId="14" animBg="1"/>
      <p:bldP spid="3" grpId="15" animBg="1"/>
      <p:bldP spid="3" grpId="16" animBg="1"/>
      <p:bldP spid="3" grpId="17" animBg="1"/>
      <p:bldP spid="3" grpId="18" animBg="1"/>
      <p:bldP spid="3" grpId="19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47" grpId="13" animBg="1"/>
      <p:bldP spid="47" grpId="14" animBg="1"/>
      <p:bldP spid="47" grpId="15" animBg="1"/>
      <p:bldP spid="47" grpId="16" animBg="1"/>
      <p:bldP spid="47" grpId="17" animBg="1"/>
      <p:bldP spid="47" grpId="18" animBg="1"/>
      <p:bldP spid="47" grpId="19" animBg="1"/>
      <p:bldP spid="48" grpId="0" animBg="1"/>
      <p:bldP spid="48" grpId="1" animBg="1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21375" y="3452397"/>
            <a:ext cx="1353545" cy="629754"/>
            <a:chOff x="1951630" y="1042572"/>
            <a:chExt cx="1582713" cy="629754"/>
          </a:xfrm>
        </p:grpSpPr>
        <p:sp>
          <p:nvSpPr>
            <p:cNvPr id="11" name="上箭头 1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1678675" y="2281835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036026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359253" y="3452397"/>
            <a:ext cx="1353545" cy="629754"/>
            <a:chOff x="1951630" y="1042572"/>
            <a:chExt cx="1582713" cy="629754"/>
          </a:xfrm>
        </p:grpSpPr>
        <p:sp>
          <p:nvSpPr>
            <p:cNvPr id="19" name="上箭头 18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3435" y="3452397"/>
            <a:ext cx="1353545" cy="629754"/>
            <a:chOff x="1951630" y="1042572"/>
            <a:chExt cx="1582713" cy="629754"/>
          </a:xfrm>
        </p:grpSpPr>
        <p:sp>
          <p:nvSpPr>
            <p:cNvPr id="23" name="上箭头 22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835721" y="3452397"/>
            <a:ext cx="1353545" cy="629754"/>
            <a:chOff x="1951630" y="1042572"/>
            <a:chExt cx="1582713" cy="629754"/>
          </a:xfrm>
        </p:grpSpPr>
        <p:sp>
          <p:nvSpPr>
            <p:cNvPr id="27" name="上箭头 26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57712" y="4086214"/>
            <a:ext cx="2837620" cy="1011826"/>
            <a:chOff x="1951630" y="1042572"/>
            <a:chExt cx="1582713" cy="629754"/>
          </a:xfrm>
        </p:grpSpPr>
        <p:sp>
          <p:nvSpPr>
            <p:cNvPr id="31" name="上箭头 3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74567" y="4067783"/>
            <a:ext cx="2837620" cy="1030257"/>
            <a:chOff x="1951630" y="1042572"/>
            <a:chExt cx="1582713" cy="629754"/>
          </a:xfrm>
        </p:grpSpPr>
        <p:sp>
          <p:nvSpPr>
            <p:cNvPr id="40" name="上箭头 39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上箭头 40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57600" y="5112530"/>
            <a:ext cx="4940488" cy="1011826"/>
            <a:chOff x="2055041" y="1042572"/>
            <a:chExt cx="1331299" cy="629754"/>
          </a:xfrm>
        </p:grpSpPr>
        <p:sp>
          <p:nvSpPr>
            <p:cNvPr id="52" name="上箭头 51"/>
            <p:cNvSpPr/>
            <p:nvPr/>
          </p:nvSpPr>
          <p:spPr>
            <a:xfrm>
              <a:off x="2055041" y="1042572"/>
              <a:ext cx="12882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3247740" y="1042572"/>
              <a:ext cx="138600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907123" y="865833"/>
            <a:ext cx="331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D8113"/>
                </a:solidFill>
              </a:rPr>
              <a:t>Merge sort top2down</a:t>
            </a:r>
            <a:endParaRPr lang="zh-CN" altLang="en-US" sz="20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2474 0.13426 C 0.02982 0.16458 0.03763 0.18102 0.04571 0.18102 C 0.05495 0.18102 0.06237 0.16458 0.06745 0.13426 L 0.09232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357 0.13426 C -0.02852 0.16458 -0.03607 0.18102 -0.04388 0.18102 C -0.05286 0.18102 -0.06003 0.16458 -0.06497 0.13426 L -0.08893 -3.7037E-7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2474 0.13426 C 0.02982 0.16458 0.03763 0.18102 0.0457 0.18102 C 0.05495 0.18102 0.06237 0.16458 0.06745 0.13426 L 0.09232 -3.7037E-7 " pathEditMode="relative" rAng="0" ptsTypes="AAAAA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435 0.13426 C -0.02956 0.16458 -0.03724 0.18102 -0.04544 0.18102 C -0.05469 0.18102 -0.06198 0.16458 -0.06719 0.13426 L -0.09193 -3.7037E-7 " pathEditMode="relative" rAng="0" ptsTypes="AAAAA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684 -0.2069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359 -0.20903 " pathEditMode="relative" ptsTypes="AA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93 2.96296E-6 L 0.09518 -0.2090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2.96296E-6 L 0.27422 -0.2030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4 -0.20694 L -0.18359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59 -0.20903 L -0.18307 -3.7037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2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8 -0.20903 L 0.0918 -3.7037E-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-3.7037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72 -3.7037E-7 L -0.54843 -0.19861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3 -1.48148E-6 L -0.00208 -0.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-1.85185E-6 L 0.18217 -0.2053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9179 -0.2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07 -1.85185E-6 L -0.27851 -0.1988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1.85185E-6 L -0.00117 -0.2011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35 -0.19676 " pathEditMode="relative" ptsTypes="AA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39 1.85185E-6 L 0.27266 -0.1946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17 -0.20532 L 0.18359 -4.81481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30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2 L -4.16667E-7 -3.7037E-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1.85185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997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20903 L 2.08333E-6 -3.7037E-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00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844 -0.19861 L -0.55078 -3.7037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993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5 -0.20695 L -0.27539 -3.7037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88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0.2 L 0.09179 -3.703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-0.20903 L 0.27539 -3.7037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1" animBg="1"/>
      <p:bldP spid="8" grpId="2" animBg="1"/>
      <p:bldP spid="8" grpId="3" animBg="1"/>
      <p:bldP spid="8" grpId="4" animBg="1"/>
      <p:bldP spid="9" grpId="1" animBg="1"/>
      <p:bldP spid="9" grpId="2" animBg="1"/>
      <p:bldP spid="9" grpId="3" animBg="1"/>
      <p:bldP spid="9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21375" y="3452397"/>
            <a:ext cx="1353545" cy="629754"/>
            <a:chOff x="1951630" y="1042572"/>
            <a:chExt cx="1582713" cy="629754"/>
          </a:xfrm>
        </p:grpSpPr>
        <p:sp>
          <p:nvSpPr>
            <p:cNvPr id="11" name="上箭头 1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1678675" y="2281835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036026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359253" y="3452397"/>
            <a:ext cx="1353545" cy="629754"/>
            <a:chOff x="1951630" y="1042572"/>
            <a:chExt cx="1582713" cy="629754"/>
          </a:xfrm>
        </p:grpSpPr>
        <p:sp>
          <p:nvSpPr>
            <p:cNvPr id="19" name="上箭头 18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3435" y="3452397"/>
            <a:ext cx="1353545" cy="629754"/>
            <a:chOff x="1951630" y="1042572"/>
            <a:chExt cx="1582713" cy="629754"/>
          </a:xfrm>
        </p:grpSpPr>
        <p:sp>
          <p:nvSpPr>
            <p:cNvPr id="23" name="上箭头 22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835721" y="3452397"/>
            <a:ext cx="1353545" cy="629754"/>
            <a:chOff x="1951630" y="1042572"/>
            <a:chExt cx="1582713" cy="629754"/>
          </a:xfrm>
        </p:grpSpPr>
        <p:sp>
          <p:nvSpPr>
            <p:cNvPr id="27" name="上箭头 26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57712" y="4086214"/>
            <a:ext cx="2837620" cy="1011826"/>
            <a:chOff x="1951630" y="1042572"/>
            <a:chExt cx="1582713" cy="629754"/>
          </a:xfrm>
        </p:grpSpPr>
        <p:sp>
          <p:nvSpPr>
            <p:cNvPr id="31" name="上箭头 3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74567" y="4067783"/>
            <a:ext cx="2837620" cy="1030257"/>
            <a:chOff x="1951630" y="1042572"/>
            <a:chExt cx="1582713" cy="629754"/>
          </a:xfrm>
        </p:grpSpPr>
        <p:sp>
          <p:nvSpPr>
            <p:cNvPr id="40" name="上箭头 39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上箭头 40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57600" y="5112530"/>
            <a:ext cx="4940488" cy="1011826"/>
            <a:chOff x="2055041" y="1042572"/>
            <a:chExt cx="1331299" cy="629754"/>
          </a:xfrm>
        </p:grpSpPr>
        <p:sp>
          <p:nvSpPr>
            <p:cNvPr id="52" name="上箭头 51"/>
            <p:cNvSpPr/>
            <p:nvPr/>
          </p:nvSpPr>
          <p:spPr>
            <a:xfrm>
              <a:off x="2055041" y="1042572"/>
              <a:ext cx="12882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3247740" y="1042572"/>
              <a:ext cx="138600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907123" y="865833"/>
            <a:ext cx="331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D8113"/>
                </a:solidFill>
              </a:rPr>
              <a:t>Merge sort down2top</a:t>
            </a:r>
            <a:endParaRPr lang="zh-CN" altLang="en-US" sz="20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2474 0.13426 C 0.02982 0.16458 0.03763 0.18102 0.04571 0.18102 C 0.05495 0.18102 0.06237 0.16458 0.06745 0.13426 L 0.09232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357 0.13426 C -0.02852 0.16458 -0.03607 0.18102 -0.04388 0.18102 C -0.05286 0.18102 -0.06003 0.16458 -0.06497 0.13426 L -0.08893 -3.7037E-7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2474 0.13426 C 0.02982 0.16458 0.03763 0.18102 0.0457 0.18102 C 0.05495 0.18102 0.06237 0.16458 0.06745 0.13426 L 0.09232 -3.7037E-7 " pathEditMode="relative" rAng="0" ptsTypes="AAAAA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435 0.13426 C -0.02956 0.16458 -0.03724 0.18102 -0.04544 0.18102 C -0.05469 0.18102 -0.06198 0.16458 -0.06719 0.13426 L -0.09193 -3.7037E-7 " pathEditMode="relative" rAng="0" ptsTypes="AAA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684 -0.2069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359 -0.20903 " pathEditMode="relative" ptsTypes="AA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93 2.96296E-6 L 0.09518 -0.2090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2.96296E-6 L 0.27422 -0.2030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4 -0.20694 L -0.18359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59 -0.20903 L -0.18307 -3.7037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2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8 -0.20903 L 0.0918 -3.7037E-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-3.7037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72 -3.7037E-7 L -0.54843 -0.19861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3 -1.48148E-6 L -0.00208 -0.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-1.85185E-6 L 0.18217 -0.2053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9179 -0.2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07 -1.85185E-6 L -0.27851 -0.1988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1.85185E-6 L -0.00117 -0.2011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35 -0.19676 " pathEditMode="relative" ptsTypes="AA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39 1.85185E-6 L 0.27266 -0.1946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17 -0.20532 L 0.18359 -4.81481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30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2 L -4.16667E-7 -3.7037E-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1.85185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997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20903 L 2.08333E-6 -3.7037E-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00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844 -0.19861 L -0.55078 -3.7037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993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5 -0.20695 L -0.27539 -3.7037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88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0.2 L 0.09179 -3.703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-0.20903 L 0.27539 -3.7037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6763" y="1959424"/>
            <a:ext cx="285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Selection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13" name="下箭头标注 12"/>
          <p:cNvSpPr/>
          <p:nvPr/>
        </p:nvSpPr>
        <p:spPr>
          <a:xfrm>
            <a:off x="3316016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下箭头标注 13"/>
          <p:cNvSpPr/>
          <p:nvPr/>
        </p:nvSpPr>
        <p:spPr>
          <a:xfrm>
            <a:off x="2767172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188 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1015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4 0.11134 C 0.02696 0.13658 0.03399 0.15023 0.04141 0.15023 C 0.04974 0.15023 0.05652 0.13658 0.06107 0.11134 L 0.0836 -1.48148E-6 " pathEditMode="relative" rAng="0" ptsTypes="AAA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1.48148E-6 L -0.02149 0.11134 C -0.02617 0.13658 -0.03308 0.15023 -0.04037 0.15023 C -0.04857 0.15023 -0.05521 0.13658 -0.0599 0.11134 L -0.08203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8099 3.7037E-6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2 -7.40741E-7 L 0.25 -7.40741E-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937 -7.40741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5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3.7037E-6 L 0.1599 3.7037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88 3.7037E-6 L 0.15469 3.7037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3.7037E-6 L 0.32266 3.703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50"/>
                            </p:stCondLst>
                            <p:childTnLst>
                              <p:par>
                                <p:cTn id="60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250"/>
                            </p:stCondLst>
                            <p:childTnLst>
                              <p:par>
                                <p:cTn id="63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859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75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7969 3.7037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8776 0.09005 C 0.10612 0.11019 0.13359 0.1213 0.16237 0.1213 C 0.19518 0.1213 0.22135 0.11019 0.23971 0.09005 L 0.3276 -1.48148E-6 " pathEditMode="relative" rAng="0" ptsTypes="AAAAA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606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8893 0.08982 C -0.10729 0.10996 -0.13489 0.12107 -0.16367 0.12107 C -0.19648 0.12107 -0.22291 0.10996 -0.24127 0.08982 L -0.32916 -1.48148E-6 " pathEditMode="relative" rAng="0" ptsTypes="AAAAA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250"/>
                            </p:stCondLst>
                            <p:childTnLst>
                              <p:par>
                                <p:cTn id="7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89 3.7037E-6 L 0.2474 3.7037E-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3.7037E-6 L 0.23438 3.7037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750"/>
                            </p:stCondLst>
                            <p:childTnLst>
                              <p:par>
                                <p:cTn id="7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250"/>
                            </p:stCondLst>
                            <p:childTnLst>
                              <p:par>
                                <p:cTn id="82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8 3.7037E-6 L 0.32266 3.7037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750"/>
                            </p:stCondLst>
                            <p:childTnLst>
                              <p:par>
                                <p:cTn id="85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250"/>
                            </p:stCondLst>
                            <p:childTnLst>
                              <p:par>
                                <p:cTn id="88" presetID="63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573 -7.40741E-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750"/>
                            </p:stCondLst>
                            <p:childTnLst>
                              <p:par>
                                <p:cTn id="9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53 0.0875 C 0.02708 0.10741 0.03424 0.11806 0.04154 0.11806 C 0.05 0.11806 0.05677 0.10741 0.06133 0.0875 L 0.08398 -1.48148E-6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5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2135 0.0875 C -0.02578 0.10741 -0.03255 0.11806 -0.03945 0.11806 C -0.04752 0.11806 -0.0539 0.10741 -0.05833 0.0875 L -0.07955 -1.48148E-6 " pathEditMode="relative" rAng="0" ptsTypes="AAAAA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750"/>
                            </p:stCondLst>
                            <p:childTnLst>
                              <p:par>
                                <p:cTn id="9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3.7037E-6 L 0.32552 3.7037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250"/>
                            </p:stCondLst>
                            <p:childTnLst>
                              <p:par>
                                <p:cTn id="99" presetID="63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750"/>
                            </p:stCondLst>
                            <p:childTnLst>
                              <p:par>
                                <p:cTn id="102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013 3.7037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250"/>
                            </p:stCondLst>
                            <p:childTnLst>
                              <p:par>
                                <p:cTn id="105" presetID="63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469 -7.40741E-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0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9 -1.48148E-6 L 0.10547 0.09167 C 0.1099 0.11227 0.11654 0.12361 0.1237 0.12361 C 0.13164 0.12361 0.13815 0.11227 0.14258 0.09167 L 0.1641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61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1.48148E-6 L -0.02109 0.09167 C -0.02552 0.11227 -0.03229 0.12361 -0.03932 0.12361 C -0.04739 0.12361 -0.0539 0.11227 -0.05833 0.09167 L -0.07995 -1.48148E-6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750"/>
                            </p:stCondLst>
                            <p:childTnLst>
                              <p:par>
                                <p:cTn id="11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52 3.7037E-6 L 0.40781 3.7037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16" presetID="63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469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750"/>
                            </p:stCondLst>
                            <p:childTnLst>
                              <p:par>
                                <p:cTn id="119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3 3.7037E-6 L 0.47969 3.7037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250"/>
                            </p:stCondLst>
                            <p:childTnLst>
                              <p:par>
                                <p:cTn id="122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3 -1.48148E-6 L 0.18789 0.09028 C 0.19258 0.11065 0.19974 0.12176 0.20716 0.12176 C 0.21562 0.12176 0.22253 0.11065 0.22721 0.09028 L 0.25 -1.48148E-6 " pathEditMode="relative" rAng="0" ptsTypes="AAAAA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608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6 -1.48148E-6 L 0.30664 0.09167 C 0.30221 0.11227 0.2957 0.12361 0.2888 0.12361 C 0.28099 0.12361 0.27474 0.11227 0.27031 0.09167 L 0.249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1" grpId="17" animBg="1"/>
      <p:bldP spid="31" grpId="18" animBg="1"/>
      <p:bldP spid="31" grpId="19" animBg="1"/>
      <p:bldP spid="17" grpId="0" animBg="1"/>
      <p:bldP spid="18" grpId="0" animBg="1"/>
      <p:bldP spid="19" grpId="0" animBg="1"/>
      <p:bldP spid="19" grpId="1" animBg="1"/>
      <p:bldP spid="27" grpId="0" animBg="1"/>
      <p:bldP spid="27" grpId="1" animBg="1"/>
      <p:bldP spid="27" grpId="2" animBg="1"/>
      <p:bldP spid="20" grpId="0" animBg="1"/>
      <p:bldP spid="26" grpId="0" animBg="1"/>
      <p:bldP spid="25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endParaRPr lang="zh-CN" altLang="en-US" sz="2400" dirty="0"/>
          </a:p>
        </p:txBody>
      </p:sp>
      <p:sp>
        <p:nvSpPr>
          <p:cNvPr id="15" name="下箭头标注 14"/>
          <p:cNvSpPr/>
          <p:nvPr/>
        </p:nvSpPr>
        <p:spPr>
          <a:xfrm>
            <a:off x="2870777" y="3039443"/>
            <a:ext cx="764836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上箭头标注 15"/>
          <p:cNvSpPr/>
          <p:nvPr/>
        </p:nvSpPr>
        <p:spPr>
          <a:xfrm>
            <a:off x="2918825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9425" y="1959424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insert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1.48148E-6 L 0.02266 0.13472 C 0.02722 0.16505 0.03412 0.18148 0.04154 0.18148 C 0.04974 0.18148 0.05638 0.16505 0.06094 0.13472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02213 0.13033 C -0.02669 0.15972 -0.03359 0.1757 -0.04088 0.1757 C -0.04909 0.1757 -0.05573 0.15972 -0.06029 0.13033 L -0.08229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08164 3.7037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7982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8164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3.7037E-6 L 0.1651 3.7037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16211 -7.40741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16146 -7.40741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1 3.7037E-6 L 0.25 3.7037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25 -7.40741E-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24375 -7.40741E-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2162 0.13449 C 0.02604 0.16482 0.03282 0.18148 0.03998 0.18148 C 0.04805 0.18148 0.05443 0.16482 0.05886 0.13449 L 0.08073 -1.48148E-6 " pathEditMode="relative" rAng="0" ptsTypes="AAAAA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90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1.48148E-6 L -0.02343 0.13426 C -0.02786 0.16482 -0.03476 0.18148 -0.04192 0.18148 C -0.05 0.18148 -0.05664 0.16482 -0.06106 0.13426 L -0.08268 -1.48148E-6 " pathEditMode="relative" rAng="0" ptsTypes="AAAAA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5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68 -1.48148E-6 L -0.10495 0.13449 C -0.1095 0.16458 -0.11654 0.18148 -0.12383 0.18148 C -0.13203 0.18148 -0.13867 0.16458 -0.14323 0.13449 L -0.16536 -1.48148E-6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1.48148E-6 L 0.02031 0.13449 C 0.02487 0.16505 0.03177 0.18148 0.03893 0.18148 C 0.04701 0.18148 0.05365 0.16505 0.0582 0.13449 L 0.08008 -1.48148E-6 " pathEditMode="relative" rAng="0" ptsTypes="AAAAA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6 L 0.32148 3.703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33021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33164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02291 0.13449 C -0.0276 0.16458 -0.03463 0.18148 -0.04205 0.18148 C -0.05026 0.18148 -0.05703 0.16458 -0.06158 0.13449 L -0.08372 -1.48148E-6 " pathEditMode="relative" rAng="0" ptsTypes="AAA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3 -1.48148E-6 L 0.10338 0.13472 C 0.10807 0.16505 0.11523 0.18148 0.12266 0.18148 C 0.13125 0.18148 0.13789 0.16505 0.14271 0.13472 L 0.16562 -1.48148E-6 " pathEditMode="relative" rAng="0" ptsTypes="AAAAA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35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001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6 -7.40741E-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85 -1.48148E-6 L -0.10651 0.13449 C -0.1112 0.16482 -0.11823 0.18148 -0.12552 0.18148 C -0.13398 0.18148 -0.14062 0.16482 -0.14544 0.13449 L -0.16771 -1.48148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-1.48148E-6 L 0.10364 0.13472 C 0.10833 0.16505 0.11536 0.18148 0.12278 0.18148 C 0.13112 0.18148 0.13789 0.16505 0.14245 0.13472 L 0.1651 -1.48148E-6 " pathEditMode="relative" rAng="0" ptsTypes="AAAAA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48 3.7037E-6 L 0.40898 3.703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2.22222E-6 L 0.41015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-94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2.22222E-6 L 0.41185 -7.40741E-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2291 0.13472 C -0.02747 0.16505 -0.03437 0.18148 -0.04166 0.18148 C -0.04974 0.18148 -0.05638 0.16505 -0.06093 0.13472 L -0.08281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907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1.48148E-6 L 0.18698 0.13472 C 0.19154 0.16505 0.19831 0.18148 0.20534 0.18148 C 0.21341 0.18148 0.21979 0.16505 0.22435 0.13472 L 0.24596 -1.48148E-6 " pathEditMode="relative" rAng="0" ptsTypes="AAAAA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35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5 -7.40741E-7 L 0.33021 -7.40741E-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85 -7.40741E-7 L 0.33164 -7.40741E-7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1.48148E-6 L 0.18528 0.13472 C 0.1901 0.16505 0.19726 0.18148 0.20482 0.18148 C 0.21341 0.18148 0.22018 0.16505 0.225 0.13472 L 0.24805 -1.48148E-6 " pathEditMode="relative" rAng="0" ptsTypes="AAAAA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07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12 -1.48148E-6 L -0.10338 0.13472 C -0.10794 0.16505 -0.11484 0.18148 -0.12213 0.18148 C -0.13046 0.18148 -0.13711 0.16505 -0.14166 0.13472 L -0.16367 -1.48148E-6 " pathEditMode="relative" rAng="0" ptsTypes="AAAAA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35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 -7.40741E-7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5 -7.40741E-7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01 -1.48148E-6 L -0.18854 0.13472 C -0.1931 0.16505 -0.20013 0.18148 -0.20742 0.18148 C -0.21588 0.18148 -0.22252 0.16505 -0.22721 0.13472 L -0.24948 -1.48148E-6 " pathEditMode="relative" rAng="0" ptsTypes="AAAAA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07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7 -1.48148E-6 L -0.14284 0.13472 C -0.13815 0.16505 -0.13125 0.18148 -0.12396 0.18148 C -0.11562 0.18148 -0.10898 0.16505 -0.10429 0.13472 L -0.08216 -1.48148E-6 " pathEditMode="relative" rAng="0" ptsTypes="AAAAA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0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5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13 -1.48148E-6 L -0.26901 0.13472 C -0.27356 0.16505 -0.28033 0.18148 -0.2875 0.18148 C -0.29557 0.18148 -0.30221 0.16505 -0.30677 0.13472 L -0.32838 -1.48148E-6 " pathEditMode="relative" rAng="0" ptsTypes="AAAAA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6 -1.48148E-6 L -0.14271 0.13472 C -0.13802 0.16505 -0.13112 0.18148 -0.12383 0.18148 C -0.11536 0.18148 -0.10872 0.16505 -0.10404 0.13472 L -0.08164 -1.48148E-6 " pathEditMode="relative" rAng="0" ptsTypes="AAAAA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0" presetID="35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  <p:bldP spid="16" grpId="16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3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19955" y="192494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7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8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05038" y="2693434"/>
            <a:ext cx="8013836" cy="398476"/>
            <a:chOff x="1605038" y="2693434"/>
            <a:chExt cx="8013836" cy="398476"/>
          </a:xfrm>
        </p:grpSpPr>
        <p:grpSp>
          <p:nvGrpSpPr>
            <p:cNvPr id="81" name="组合 80"/>
            <p:cNvGrpSpPr/>
            <p:nvPr/>
          </p:nvGrpSpPr>
          <p:grpSpPr>
            <a:xfrm>
              <a:off x="1605038" y="2693434"/>
              <a:ext cx="7970762" cy="398476"/>
              <a:chOff x="1605038" y="2693434"/>
              <a:chExt cx="8054073" cy="398476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67" name="组合 66"/>
              <p:cNvGrpSpPr/>
              <p:nvPr/>
            </p:nvGrpSpPr>
            <p:grpSpPr>
              <a:xfrm>
                <a:off x="1605038" y="2693434"/>
                <a:ext cx="8054073" cy="398476"/>
                <a:chOff x="1605038" y="4033555"/>
                <a:chExt cx="7484004" cy="444500"/>
              </a:xfrm>
              <a:grpFill/>
            </p:grpSpPr>
            <p:sp>
              <p:nvSpPr>
                <p:cNvPr id="68" name="下箭头标注 67"/>
                <p:cNvSpPr/>
                <p:nvPr/>
              </p:nvSpPr>
              <p:spPr>
                <a:xfrm>
                  <a:off x="1649294" y="4033555"/>
                  <a:ext cx="7439748" cy="444500"/>
                </a:xfrm>
                <a:prstGeom prst="downArrowCallout">
                  <a:avLst>
                    <a:gd name="adj1" fmla="val 0"/>
                    <a:gd name="adj2" fmla="val 0"/>
                    <a:gd name="adj3" fmla="val 25000"/>
                    <a:gd name="adj4" fmla="val 218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下箭头 69"/>
                <p:cNvSpPr/>
                <p:nvPr/>
              </p:nvSpPr>
              <p:spPr>
                <a:xfrm>
                  <a:off x="1605038" y="4110322"/>
                  <a:ext cx="174566" cy="298452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下箭头 75"/>
              <p:cNvSpPr/>
              <p:nvPr/>
            </p:nvSpPr>
            <p:spPr>
              <a:xfrm>
                <a:off x="6148829" y="2758897"/>
                <a:ext cx="187863" cy="26755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下箭头 41"/>
            <p:cNvSpPr/>
            <p:nvPr/>
          </p:nvSpPr>
          <p:spPr>
            <a:xfrm>
              <a:off x="7197225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下箭头 42"/>
            <p:cNvSpPr/>
            <p:nvPr/>
          </p:nvSpPr>
          <p:spPr>
            <a:xfrm>
              <a:off x="8323198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9432954" y="27541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4956713" y="27486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>
              <a:off x="3823990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下箭头 46"/>
            <p:cNvSpPr/>
            <p:nvPr/>
          </p:nvSpPr>
          <p:spPr>
            <a:xfrm>
              <a:off x="2698017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71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135</Words>
  <Application>Microsoft Office PowerPoint</Application>
  <PresentationFormat>宽屏</PresentationFormat>
  <Paragraphs>127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101</cp:revision>
  <dcterms:created xsi:type="dcterms:W3CDTF">2020-02-01T13:05:39Z</dcterms:created>
  <dcterms:modified xsi:type="dcterms:W3CDTF">2020-02-04T11:59:10Z</dcterms:modified>
</cp:coreProperties>
</file>