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24E-C596-42B3-ACCB-2BE2C1AFFB2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7996-1E6D-4E38-8B6B-9141CB212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5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24E-C596-42B3-ACCB-2BE2C1AFFB2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7996-1E6D-4E38-8B6B-9141CB212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4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24E-C596-42B3-ACCB-2BE2C1AFFB2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7996-1E6D-4E38-8B6B-9141CB212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6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24E-C596-42B3-ACCB-2BE2C1AFFB2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7996-1E6D-4E38-8B6B-9141CB212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85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24E-C596-42B3-ACCB-2BE2C1AFFB2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7996-1E6D-4E38-8B6B-9141CB212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7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24E-C596-42B3-ACCB-2BE2C1AFFB2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7996-1E6D-4E38-8B6B-9141CB212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4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24E-C596-42B3-ACCB-2BE2C1AFFB2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7996-1E6D-4E38-8B6B-9141CB212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5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24E-C596-42B3-ACCB-2BE2C1AFFB2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7996-1E6D-4E38-8B6B-9141CB212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3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24E-C596-42B3-ACCB-2BE2C1AFFB2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7996-1E6D-4E38-8B6B-9141CB212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9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24E-C596-42B3-ACCB-2BE2C1AFFB2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7996-1E6D-4E38-8B6B-9141CB212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24E-C596-42B3-ACCB-2BE2C1AFFB2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7996-1E6D-4E38-8B6B-9141CB212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9924E-C596-42B3-ACCB-2BE2C1AFFB2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77996-1E6D-4E38-8B6B-9141CB212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5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下箭头标注 9"/>
          <p:cNvSpPr/>
          <p:nvPr/>
        </p:nvSpPr>
        <p:spPr>
          <a:xfrm>
            <a:off x="2075419" y="1752600"/>
            <a:ext cx="352926" cy="790828"/>
          </a:xfrm>
          <a:prstGeom prst="downArrowCallou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i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下箭头标注 10"/>
          <p:cNvSpPr/>
          <p:nvPr/>
        </p:nvSpPr>
        <p:spPr>
          <a:xfrm>
            <a:off x="1309743" y="1752600"/>
            <a:ext cx="352926" cy="790828"/>
          </a:xfrm>
          <a:prstGeom prst="downArrowCallou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</a:rPr>
              <a:t>j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74946" y="33305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2890921" y="33305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3725946" y="33305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4561444" y="33305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5396942" y="33305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6249434" y="33305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7084729" y="33305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7927427" y="33305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2074946" y="41560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21" name="矩形 20"/>
          <p:cNvSpPr/>
          <p:nvPr/>
        </p:nvSpPr>
        <p:spPr>
          <a:xfrm>
            <a:off x="2900919" y="41560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-1</a:t>
            </a:r>
            <a:endParaRPr lang="zh-CN" altLang="en-US" sz="3200" dirty="0" smtClean="0"/>
          </a:p>
        </p:txBody>
      </p:sp>
      <p:sp>
        <p:nvSpPr>
          <p:cNvPr id="22" name="矩形 21"/>
          <p:cNvSpPr/>
          <p:nvPr/>
        </p:nvSpPr>
        <p:spPr>
          <a:xfrm>
            <a:off x="3726419" y="41560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4561917" y="41560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5397415" y="41560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/>
              <a:t>-1</a:t>
            </a: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6249907" y="41560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/>
              <a:t>-1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7085202" y="41560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/>
              <a:t>-1</a:t>
            </a:r>
            <a:endParaRPr lang="zh-CN" altLang="en-US" sz="3200" dirty="0"/>
          </a:p>
        </p:txBody>
      </p:sp>
      <p:sp>
        <p:nvSpPr>
          <p:cNvPr id="27" name="矩形 26"/>
          <p:cNvSpPr/>
          <p:nvPr/>
        </p:nvSpPr>
        <p:spPr>
          <a:xfrm>
            <a:off x="7927900" y="41560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/>
              <a:t>-1</a:t>
            </a:r>
            <a:endParaRPr lang="zh-CN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2890921" y="41560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 smtClean="0"/>
          </a:p>
        </p:txBody>
      </p:sp>
      <p:sp>
        <p:nvSpPr>
          <p:cNvPr id="30" name="矩形 29"/>
          <p:cNvSpPr/>
          <p:nvPr/>
        </p:nvSpPr>
        <p:spPr>
          <a:xfrm>
            <a:off x="3725946" y="41560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 smtClean="0"/>
          </a:p>
        </p:txBody>
      </p:sp>
      <p:sp>
        <p:nvSpPr>
          <p:cNvPr id="31" name="矩形 30"/>
          <p:cNvSpPr/>
          <p:nvPr/>
        </p:nvSpPr>
        <p:spPr>
          <a:xfrm>
            <a:off x="4561444" y="41560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 smtClean="0"/>
          </a:p>
        </p:txBody>
      </p:sp>
      <p:sp>
        <p:nvSpPr>
          <p:cNvPr id="32" name="矩形 31"/>
          <p:cNvSpPr/>
          <p:nvPr/>
        </p:nvSpPr>
        <p:spPr>
          <a:xfrm>
            <a:off x="5396942" y="41560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 smtClean="0"/>
          </a:p>
        </p:txBody>
      </p:sp>
      <p:sp>
        <p:nvSpPr>
          <p:cNvPr id="33" name="矩形 32"/>
          <p:cNvSpPr/>
          <p:nvPr/>
        </p:nvSpPr>
        <p:spPr>
          <a:xfrm>
            <a:off x="6249434" y="41560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 smtClean="0"/>
          </a:p>
        </p:txBody>
      </p:sp>
      <p:sp>
        <p:nvSpPr>
          <p:cNvPr id="34" name="矩形 33"/>
          <p:cNvSpPr/>
          <p:nvPr/>
        </p:nvSpPr>
        <p:spPr>
          <a:xfrm>
            <a:off x="7084729" y="41560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 smtClean="0"/>
          </a:p>
        </p:txBody>
      </p:sp>
      <p:sp>
        <p:nvSpPr>
          <p:cNvPr id="35" name="矩形 34"/>
          <p:cNvSpPr/>
          <p:nvPr/>
        </p:nvSpPr>
        <p:spPr>
          <a:xfrm>
            <a:off x="7927427" y="4156075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 smtClean="0"/>
          </a:p>
        </p:txBody>
      </p:sp>
      <p:sp>
        <p:nvSpPr>
          <p:cNvPr id="36" name="矩形 35"/>
          <p:cNvSpPr/>
          <p:nvPr/>
        </p:nvSpPr>
        <p:spPr>
          <a:xfrm>
            <a:off x="2074946" y="2552953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37" name="矩形 36"/>
          <p:cNvSpPr/>
          <p:nvPr/>
        </p:nvSpPr>
        <p:spPr>
          <a:xfrm>
            <a:off x="2890921" y="2552953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38" name="矩形 37"/>
          <p:cNvSpPr/>
          <p:nvPr/>
        </p:nvSpPr>
        <p:spPr>
          <a:xfrm>
            <a:off x="3725946" y="2552953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39" name="矩形 38"/>
          <p:cNvSpPr/>
          <p:nvPr/>
        </p:nvSpPr>
        <p:spPr>
          <a:xfrm>
            <a:off x="4561444" y="2552953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40" name="矩形 39"/>
          <p:cNvSpPr/>
          <p:nvPr/>
        </p:nvSpPr>
        <p:spPr>
          <a:xfrm>
            <a:off x="5396942" y="2552953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41" name="矩形 40"/>
          <p:cNvSpPr/>
          <p:nvPr/>
        </p:nvSpPr>
        <p:spPr>
          <a:xfrm>
            <a:off x="6249434" y="2552953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42" name="矩形 41"/>
          <p:cNvSpPr/>
          <p:nvPr/>
        </p:nvSpPr>
        <p:spPr>
          <a:xfrm>
            <a:off x="7084729" y="2552953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43" name="矩形 42"/>
          <p:cNvSpPr/>
          <p:nvPr/>
        </p:nvSpPr>
        <p:spPr>
          <a:xfrm>
            <a:off x="7927427" y="2552953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10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0.07343 -0.001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9753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53 -4.44444E-6 L 5E-6 -4.4444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43 -0.00162 L 0.14036 -0.0009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9753 -4.44444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36 -0.00092 L 0.20729 -0.00092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53 -4.44444E-6 L 0.1681 -4.44444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729 -0.00093 L 0.27604 -4.44444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1 -4.44444E-6 L 0.2362 -4.44444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04 -4.44444E-6 L 0.34218 -4.44444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 -4.44444E-6 L 0.30248 -4.44444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18 -4.44444E-6 L 0.41354 -4.44444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48 -4.44444E-6 L 0.37123 -4.44444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35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123 -4.44444E-6 L 0.2362 -4.44444E-6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35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 -4.44444E-6 L 0.09753 -4.44444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63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53 -4.44444E-6 L 5E-6 -4.44444E-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355 -4.44444E-6 L 0.48411 -4.44444E-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9753 -4.44444E-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1" grpId="8" animBg="1"/>
      <p:bldP spid="11" grpId="9" animBg="1"/>
      <p:bldP spid="11" grpId="10" animBg="1"/>
      <p:bldP spid="29" grpId="0" animBg="1"/>
      <p:bldP spid="30" grpId="0" animBg="1"/>
      <p:bldP spid="31" grpId="1" animBg="1"/>
      <p:bldP spid="32" grpId="0" animBg="1"/>
      <p:bldP spid="33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07287" y="1371139"/>
            <a:ext cx="5849854" cy="1446159"/>
            <a:chOff x="2074946" y="3330575"/>
            <a:chExt cx="6678454" cy="1651000"/>
          </a:xfrm>
        </p:grpSpPr>
        <p:sp>
          <p:nvSpPr>
            <p:cNvPr id="4" name="矩形 3"/>
            <p:cNvSpPr/>
            <p:nvPr/>
          </p:nvSpPr>
          <p:spPr>
            <a:xfrm>
              <a:off x="2074946" y="33305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a</a:t>
              </a:r>
              <a:endParaRPr lang="zh-CN" altLang="en-US" sz="32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890921" y="33305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b</a:t>
              </a:r>
              <a:endParaRPr lang="zh-CN" altLang="en-US" sz="32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725946" y="33305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a</a:t>
              </a:r>
              <a:endParaRPr lang="zh-CN" altLang="en-US" sz="3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561444" y="33305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b</a:t>
              </a:r>
              <a:endParaRPr lang="zh-CN" altLang="en-US" sz="32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396942" y="33305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a</a:t>
              </a:r>
              <a:endParaRPr lang="zh-CN" altLang="en-US" sz="32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249434" y="33305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b</a:t>
              </a:r>
              <a:endParaRPr lang="zh-CN" altLang="en-US" sz="32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084729" y="33305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c</a:t>
              </a:r>
              <a:endParaRPr lang="zh-CN" altLang="en-US" sz="32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927427" y="33305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a</a:t>
              </a:r>
              <a:endParaRPr lang="zh-CN" altLang="en-US" sz="32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74946" y="41560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-1</a:t>
              </a:r>
              <a:endParaRPr lang="zh-CN" altLang="en-US" sz="32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900919" y="41560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-1</a:t>
              </a:r>
              <a:endParaRPr lang="zh-CN" altLang="en-US" sz="3200" dirty="0" smtClean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726419" y="41560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-1</a:t>
              </a:r>
              <a:endParaRPr lang="zh-CN" altLang="en-US" sz="32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61917" y="41560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-1</a:t>
              </a:r>
              <a:endParaRPr lang="zh-CN" altLang="en-US" sz="3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397415" y="41560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smtClean="0"/>
                <a:t>-1</a:t>
              </a:r>
              <a:endParaRPr lang="zh-CN" altLang="en-US" sz="32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49907" y="41560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smtClean="0"/>
                <a:t>-1</a:t>
              </a:r>
              <a:endParaRPr lang="zh-CN" altLang="en-US" sz="3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7085202" y="41560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smtClean="0"/>
                <a:t>-1</a:t>
              </a:r>
              <a:endParaRPr lang="zh-CN" altLang="en-US" sz="3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7927900" y="41560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smtClean="0"/>
                <a:t>-1</a:t>
              </a:r>
              <a:endParaRPr lang="zh-CN" altLang="en-US" sz="3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890921" y="41560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 smtClean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25946" y="41560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61444" y="41560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 smtClean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942" y="41560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2</a:t>
              </a:r>
              <a:endParaRPr lang="zh-CN" altLang="en-US" sz="3200" dirty="0" smtClean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249434" y="41560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 smtClean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7084729" y="41560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 smtClean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927427" y="4156075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 smtClean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130330" y="4787265"/>
            <a:ext cx="6677981" cy="825500"/>
            <a:chOff x="2057797" y="4542519"/>
            <a:chExt cx="6677981" cy="825500"/>
          </a:xfrm>
        </p:grpSpPr>
        <p:sp>
          <p:nvSpPr>
            <p:cNvPr id="36" name="矩形 35"/>
            <p:cNvSpPr/>
            <p:nvPr/>
          </p:nvSpPr>
          <p:spPr>
            <a:xfrm>
              <a:off x="2057797" y="4542519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a</a:t>
              </a:r>
              <a:endParaRPr lang="zh-CN" altLang="en-US" sz="32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873772" y="4542519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b</a:t>
              </a:r>
              <a:endParaRPr lang="zh-CN" altLang="en-US" sz="32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08797" y="4542519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a</a:t>
              </a:r>
              <a:endParaRPr lang="zh-CN" altLang="en-US" sz="32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544295" y="4542519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b</a:t>
              </a:r>
              <a:endParaRPr lang="zh-CN" altLang="en-US" sz="32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5379793" y="4542519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a</a:t>
              </a:r>
              <a:endParaRPr lang="zh-CN" altLang="en-US" sz="3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6232285" y="4542519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b</a:t>
              </a:r>
              <a:endParaRPr lang="zh-CN" altLang="en-US" sz="32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7067580" y="4542519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c</a:t>
              </a:r>
              <a:endParaRPr lang="zh-CN" altLang="en-US" sz="3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910278" y="4542519"/>
              <a:ext cx="825500" cy="8255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a</a:t>
              </a:r>
              <a:endParaRPr lang="zh-CN" altLang="en-US" sz="3200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2813332" y="3853081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3629307" y="3853081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0" name="矩形 29"/>
          <p:cNvSpPr/>
          <p:nvPr/>
        </p:nvSpPr>
        <p:spPr>
          <a:xfrm>
            <a:off x="4464332" y="3853081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31" name="矩形 30"/>
          <p:cNvSpPr/>
          <p:nvPr/>
        </p:nvSpPr>
        <p:spPr>
          <a:xfrm>
            <a:off x="5299830" y="3853081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2" name="矩形 31"/>
          <p:cNvSpPr/>
          <p:nvPr/>
        </p:nvSpPr>
        <p:spPr>
          <a:xfrm>
            <a:off x="6135328" y="3853081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33" name="矩形 32"/>
          <p:cNvSpPr/>
          <p:nvPr/>
        </p:nvSpPr>
        <p:spPr>
          <a:xfrm>
            <a:off x="6987820" y="3853081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4" name="矩形 33"/>
          <p:cNvSpPr/>
          <p:nvPr/>
        </p:nvSpPr>
        <p:spPr>
          <a:xfrm>
            <a:off x="7823115" y="3853081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8665813" y="3853081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1975354" y="3853081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6" name="矩形 45"/>
          <p:cNvSpPr/>
          <p:nvPr/>
        </p:nvSpPr>
        <p:spPr>
          <a:xfrm>
            <a:off x="9508511" y="3853081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10351209" y="3853081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1137376" y="3853081"/>
            <a:ext cx="825500" cy="8255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51" name="下箭头标注 50"/>
          <p:cNvSpPr/>
          <p:nvPr/>
        </p:nvSpPr>
        <p:spPr>
          <a:xfrm>
            <a:off x="1305610" y="3007911"/>
            <a:ext cx="567936" cy="790828"/>
          </a:xfrm>
          <a:prstGeom prst="downArrowCallou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i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上箭头标注 52"/>
          <p:cNvSpPr/>
          <p:nvPr/>
        </p:nvSpPr>
        <p:spPr>
          <a:xfrm>
            <a:off x="1336553" y="5677907"/>
            <a:ext cx="432274" cy="754743"/>
          </a:xfrm>
          <a:prstGeom prst="upArrowCallou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j</a:t>
            </a:r>
            <a:endParaRPr lang="zh-CN" alt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5" name="下箭头标注 54"/>
          <p:cNvSpPr/>
          <p:nvPr/>
        </p:nvSpPr>
        <p:spPr>
          <a:xfrm>
            <a:off x="1560835" y="648060"/>
            <a:ext cx="432274" cy="723080"/>
          </a:xfrm>
          <a:prstGeom prst="downArrowCallou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j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149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7213 3.703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0.06433 -3.7037E-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0.05547 -2.2222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13 3.7037E-6 L 0.1375 3.7037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47 -2.22222E-6 L 0.11745 -2.22222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33 -3.7037E-7 L 0.13217 -3.7037E-7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45 -2.22222E-6 L 0.17813 -2.22222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5 3.7037E-6 L 0.20417 3.7037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17 -3.7037E-7 L 0.20131 -3.7037E-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13 -2.22222E-6 L 0.24011 -2.22222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31 -3.7037E-7 L 0.27383 -3.7037E-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17 3.7037E-6 L 0.26966 3.7037E-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83 -3.7037E-7 L 0.3474 -3.7037E-7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66 3.7037E-6 L 0.33515 3.7037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11 -2.22222E-6 L 0.29961 -2.22222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15 3.7037E-6 L 0.4043 3.7037E-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4 -3.7037E-7 L 0.4073 -3.7037E-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61 -2.22222E-6 L 0.35677 -2.22222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5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77 -2.22222E-6 L 0.24011 -2.22222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13672 -3.33333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43 3.7037E-6 L 0.47565 3.7037E-6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73 -3.7037E-7 L 0.47748 -3.7037E-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11 -2.22222E-6 L 0.29961 -2.22222E-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61 -2.22222E-6 L 0.35677 -2.22222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65 3.7037E-6 L 0.54466 3.7037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748 -3.7037E-7 L 0.54649 -3.7037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649 -3.7037E-7 L 0.6155 -3.7037E-7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466 3.7037E-6 L 0.6125 3.7037E-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77 -2.22222E-6 L 0.41511 -2.22222E-6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1" grpId="0" animBg="1"/>
      <p:bldP spid="51" grpId="1" animBg="1"/>
      <p:bldP spid="51" grpId="2" animBg="1"/>
      <p:bldP spid="51" grpId="3" animBg="1"/>
      <p:bldP spid="51" grpId="4" animBg="1"/>
      <p:bldP spid="51" grpId="5" animBg="1"/>
      <p:bldP spid="51" grpId="6" animBg="1"/>
      <p:bldP spid="51" grpId="7" animBg="1"/>
      <p:bldP spid="51" grpId="8" animBg="1"/>
      <p:bldP spid="53" grpId="0" animBg="1"/>
      <p:bldP spid="53" grpId="1" animBg="1"/>
      <p:bldP spid="53" grpId="2" animBg="1"/>
      <p:bldP spid="53" grpId="3" animBg="1"/>
      <p:bldP spid="53" grpId="4" animBg="1"/>
      <p:bldP spid="53" grpId="5" animBg="1"/>
      <p:bldP spid="53" grpId="6" animBg="1"/>
      <p:bldP spid="53" grpId="7" animBg="1"/>
      <p:bldP spid="53" grpId="8" animBg="1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55" grpId="6" animBg="1"/>
      <p:bldP spid="55" grpId="7" animBg="1"/>
      <p:bldP spid="55" grpId="8" animBg="1"/>
      <p:bldP spid="55" grpId="9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7999864" y="2860339"/>
            <a:ext cx="939423" cy="93942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815153" y="2906973"/>
            <a:ext cx="846161" cy="84616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29335" y="2906973"/>
            <a:ext cx="846161" cy="84616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43517" y="2899006"/>
            <a:ext cx="846161" cy="84616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14732" y="2975207"/>
            <a:ext cx="709686" cy="70968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直接箭头连接符 10"/>
          <p:cNvCxnSpPr>
            <a:stCxn id="4" idx="6"/>
            <a:endCxn id="5" idx="2"/>
          </p:cNvCxnSpPr>
          <p:nvPr/>
        </p:nvCxnSpPr>
        <p:spPr>
          <a:xfrm>
            <a:off x="2661314" y="3330054"/>
            <a:ext cx="1168021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6"/>
            <a:endCxn id="6" idx="2"/>
          </p:cNvCxnSpPr>
          <p:nvPr/>
        </p:nvCxnSpPr>
        <p:spPr>
          <a:xfrm flipV="1">
            <a:off x="4675496" y="3322087"/>
            <a:ext cx="1168021" cy="7967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6"/>
            <a:endCxn id="9" idx="2"/>
          </p:cNvCxnSpPr>
          <p:nvPr/>
        </p:nvCxnSpPr>
        <p:spPr>
          <a:xfrm>
            <a:off x="6689678" y="3322087"/>
            <a:ext cx="1310186" cy="796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5" idx="7"/>
            <a:endCxn id="5" idx="1"/>
          </p:cNvCxnSpPr>
          <p:nvPr/>
        </p:nvCxnSpPr>
        <p:spPr>
          <a:xfrm rot="16200000" flipV="1">
            <a:off x="4252416" y="2731726"/>
            <a:ext cx="12700" cy="598327"/>
          </a:xfrm>
          <a:prstGeom prst="curvedConnector3">
            <a:avLst>
              <a:gd name="adj1" fmla="val 6321992"/>
            </a:avLst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040402" y="2191079"/>
            <a:ext cx="27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057889" y="329622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038383" y="3315561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</a:t>
            </a:r>
            <a:endParaRPr lang="zh-CN" altLang="en-US" sz="2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53703" y="3309161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</a:t>
            </a:r>
            <a:endParaRPr lang="zh-CN" altLang="en-US" sz="2800" dirty="0"/>
          </a:p>
        </p:txBody>
      </p:sp>
      <p:cxnSp>
        <p:nvCxnSpPr>
          <p:cNvPr id="32" name="曲线连接符 31"/>
          <p:cNvCxnSpPr>
            <a:stCxn id="4" idx="0"/>
            <a:endCxn id="4" idx="2"/>
          </p:cNvCxnSpPr>
          <p:nvPr/>
        </p:nvCxnSpPr>
        <p:spPr>
          <a:xfrm rot="16200000" flipH="1" flipV="1">
            <a:off x="1815153" y="2906972"/>
            <a:ext cx="423081" cy="423081"/>
          </a:xfrm>
          <a:prstGeom prst="curvedConnector4">
            <a:avLst>
              <a:gd name="adj1" fmla="val -76613"/>
              <a:gd name="adj2" fmla="val 176613"/>
            </a:avLst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4" idx="5"/>
            <a:endCxn id="4" idx="3"/>
          </p:cNvCxnSpPr>
          <p:nvPr/>
        </p:nvCxnSpPr>
        <p:spPr>
          <a:xfrm rot="5400000">
            <a:off x="2238234" y="3330054"/>
            <a:ext cx="12700" cy="598327"/>
          </a:xfrm>
          <a:prstGeom prst="curvedConnector3">
            <a:avLst>
              <a:gd name="adj1" fmla="val 4924976"/>
            </a:avLst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562796" y="2580215"/>
            <a:ext cx="309265" cy="53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</a:t>
            </a:r>
            <a:endParaRPr lang="zh-CN" altLang="en-US" sz="2800" dirty="0"/>
          </a:p>
        </p:txBody>
      </p:sp>
      <p:sp>
        <p:nvSpPr>
          <p:cNvPr id="41" name="文本框 40"/>
          <p:cNvSpPr txBox="1"/>
          <p:nvPr/>
        </p:nvSpPr>
        <p:spPr>
          <a:xfrm>
            <a:off x="2107744" y="374180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</a:t>
            </a:r>
            <a:endParaRPr lang="zh-CN" altLang="en-US" sz="2800" dirty="0"/>
          </a:p>
        </p:txBody>
      </p:sp>
      <p:cxnSp>
        <p:nvCxnSpPr>
          <p:cNvPr id="43" name="曲线连接符 42"/>
          <p:cNvCxnSpPr>
            <a:stCxn id="5" idx="4"/>
            <a:endCxn id="4" idx="5"/>
          </p:cNvCxnSpPr>
          <p:nvPr/>
        </p:nvCxnSpPr>
        <p:spPr>
          <a:xfrm rot="5400000" flipH="1">
            <a:off x="3332948" y="2833667"/>
            <a:ext cx="123917" cy="1715019"/>
          </a:xfrm>
          <a:prstGeom prst="curvedConnector3">
            <a:avLst>
              <a:gd name="adj1" fmla="val -184478"/>
            </a:avLst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380527" y="3952161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</a:t>
            </a:r>
            <a:endParaRPr lang="zh-CN" altLang="en-US" sz="2800" dirty="0"/>
          </a:p>
        </p:txBody>
      </p:sp>
      <p:cxnSp>
        <p:nvCxnSpPr>
          <p:cNvPr id="47" name="曲线连接符 46"/>
          <p:cNvCxnSpPr>
            <a:stCxn id="6" idx="0"/>
            <a:endCxn id="4" idx="0"/>
          </p:cNvCxnSpPr>
          <p:nvPr/>
        </p:nvCxnSpPr>
        <p:spPr>
          <a:xfrm rot="16200000" flipH="1" flipV="1">
            <a:off x="4248432" y="888807"/>
            <a:ext cx="7967" cy="4028364"/>
          </a:xfrm>
          <a:prstGeom prst="curvedConnector3">
            <a:avLst>
              <a:gd name="adj1" fmla="val -17601443"/>
            </a:avLst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040402" y="1402265"/>
            <a:ext cx="27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88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813231" y="2825661"/>
            <a:ext cx="939423" cy="93942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73205" y="2873141"/>
            <a:ext cx="846161" cy="84616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19983" y="2873141"/>
            <a:ext cx="846161" cy="84616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069305" y="2873141"/>
            <a:ext cx="846161" cy="84616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928099" y="2940529"/>
            <a:ext cx="709686" cy="70968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直接箭头连接符 8"/>
          <p:cNvCxnSpPr>
            <a:stCxn id="5" idx="6"/>
            <a:endCxn id="6" idx="2"/>
          </p:cNvCxnSpPr>
          <p:nvPr/>
        </p:nvCxnSpPr>
        <p:spPr>
          <a:xfrm>
            <a:off x="1419366" y="3296222"/>
            <a:ext cx="900617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6"/>
            <a:endCxn id="7" idx="2"/>
          </p:cNvCxnSpPr>
          <p:nvPr/>
        </p:nvCxnSpPr>
        <p:spPr>
          <a:xfrm>
            <a:off x="3166144" y="3296222"/>
            <a:ext cx="903161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26" idx="2"/>
          </p:cNvCxnSpPr>
          <p:nvPr/>
        </p:nvCxnSpPr>
        <p:spPr>
          <a:xfrm>
            <a:off x="4915466" y="3296222"/>
            <a:ext cx="1054332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747701" y="28731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509830" y="2873141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324899" y="28731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26" name="椭圆 25"/>
          <p:cNvSpPr/>
          <p:nvPr/>
        </p:nvSpPr>
        <p:spPr>
          <a:xfrm>
            <a:off x="5969798" y="2873141"/>
            <a:ext cx="846161" cy="84616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655299" y="2873141"/>
            <a:ext cx="846161" cy="84616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362366" y="2873141"/>
            <a:ext cx="846161" cy="84616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61531" y="2873141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</a:t>
            </a:r>
            <a:endParaRPr lang="zh-CN" altLang="en-US" sz="2800" dirty="0"/>
          </a:p>
        </p:txBody>
      </p:sp>
      <p:sp>
        <p:nvSpPr>
          <p:cNvPr id="33" name="文本框 32"/>
          <p:cNvSpPr txBox="1"/>
          <p:nvPr/>
        </p:nvSpPr>
        <p:spPr>
          <a:xfrm>
            <a:off x="8816062" y="28731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cxnSp>
        <p:nvCxnSpPr>
          <p:cNvPr id="44" name="直接箭头连接符 43"/>
          <p:cNvCxnSpPr>
            <a:stCxn id="26" idx="6"/>
            <a:endCxn id="27" idx="2"/>
          </p:cNvCxnSpPr>
          <p:nvPr/>
        </p:nvCxnSpPr>
        <p:spPr>
          <a:xfrm>
            <a:off x="6815959" y="3296222"/>
            <a:ext cx="839340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7" idx="6"/>
            <a:endCxn id="28" idx="2"/>
          </p:cNvCxnSpPr>
          <p:nvPr/>
        </p:nvCxnSpPr>
        <p:spPr>
          <a:xfrm>
            <a:off x="8501460" y="3296222"/>
            <a:ext cx="86090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8" idx="6"/>
            <a:endCxn id="4" idx="2"/>
          </p:cNvCxnSpPr>
          <p:nvPr/>
        </p:nvCxnSpPr>
        <p:spPr>
          <a:xfrm flipV="1">
            <a:off x="10208527" y="3295373"/>
            <a:ext cx="604704" cy="849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0334160" y="2825661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</a:t>
            </a:r>
            <a:endParaRPr lang="zh-CN" altLang="en-US" sz="2800" dirty="0"/>
          </a:p>
        </p:txBody>
      </p:sp>
      <p:cxnSp>
        <p:nvCxnSpPr>
          <p:cNvPr id="56" name="曲线连接符 55"/>
          <p:cNvCxnSpPr>
            <a:stCxn id="5" idx="0"/>
            <a:endCxn id="5" idx="3"/>
          </p:cNvCxnSpPr>
          <p:nvPr/>
        </p:nvCxnSpPr>
        <p:spPr>
          <a:xfrm rot="16200000" flipH="1" flipV="1">
            <a:off x="485582" y="3084681"/>
            <a:ext cx="722244" cy="299164"/>
          </a:xfrm>
          <a:prstGeom prst="curvedConnector5">
            <a:avLst>
              <a:gd name="adj1" fmla="val -31651"/>
              <a:gd name="adj2" fmla="val 272578"/>
              <a:gd name="adj3" fmla="val 131651"/>
            </a:avLst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98597" y="2240463"/>
            <a:ext cx="63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b</a:t>
            </a:r>
            <a:r>
              <a:rPr lang="en-US" altLang="zh-CN" sz="2800" dirty="0" err="1" smtClean="0"/>
              <a:t>,c</a:t>
            </a:r>
            <a:endParaRPr lang="zh-CN" altLang="en-US" sz="2800" dirty="0"/>
          </a:p>
        </p:txBody>
      </p:sp>
      <p:cxnSp>
        <p:nvCxnSpPr>
          <p:cNvPr id="61" name="曲线连接符 60"/>
          <p:cNvCxnSpPr>
            <a:stCxn id="6" idx="3"/>
            <a:endCxn id="5" idx="5"/>
          </p:cNvCxnSpPr>
          <p:nvPr/>
        </p:nvCxnSpPr>
        <p:spPr>
          <a:xfrm rot="5400000">
            <a:off x="1869675" y="3021160"/>
            <a:ext cx="12700" cy="1148451"/>
          </a:xfrm>
          <a:prstGeom prst="curvedConnector3">
            <a:avLst>
              <a:gd name="adj1" fmla="val 2775724"/>
            </a:avLst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704048" y="3451344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</a:t>
            </a:r>
            <a:endParaRPr lang="zh-CN" altLang="en-US" sz="2800" dirty="0"/>
          </a:p>
        </p:txBody>
      </p:sp>
      <p:cxnSp>
        <p:nvCxnSpPr>
          <p:cNvPr id="70" name="曲线连接符 69"/>
          <p:cNvCxnSpPr>
            <a:stCxn id="7" idx="3"/>
            <a:endCxn id="5" idx="5"/>
          </p:cNvCxnSpPr>
          <p:nvPr/>
        </p:nvCxnSpPr>
        <p:spPr>
          <a:xfrm rot="5400000">
            <a:off x="2744336" y="2146499"/>
            <a:ext cx="12700" cy="2897773"/>
          </a:xfrm>
          <a:prstGeom prst="curvedConnector3">
            <a:avLst>
              <a:gd name="adj1" fmla="val 5100756"/>
            </a:avLst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552596" y="3632938"/>
            <a:ext cx="63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b</a:t>
            </a:r>
            <a:r>
              <a:rPr lang="en-US" altLang="zh-CN" sz="2800" dirty="0" err="1" smtClean="0"/>
              <a:t>,c</a:t>
            </a:r>
            <a:endParaRPr lang="zh-CN" altLang="en-US" sz="2800" dirty="0"/>
          </a:p>
        </p:txBody>
      </p:sp>
      <p:cxnSp>
        <p:nvCxnSpPr>
          <p:cNvPr id="78" name="曲线连接符 77"/>
          <p:cNvCxnSpPr>
            <a:stCxn id="26" idx="4"/>
            <a:endCxn id="5" idx="5"/>
          </p:cNvCxnSpPr>
          <p:nvPr/>
        </p:nvCxnSpPr>
        <p:spPr>
          <a:xfrm rot="5400000" flipH="1">
            <a:off x="3782205" y="1108629"/>
            <a:ext cx="123917" cy="5097430"/>
          </a:xfrm>
          <a:prstGeom prst="curvedConnector3">
            <a:avLst>
              <a:gd name="adj1" fmla="val -707169"/>
            </a:avLst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925965" y="4142383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</a:t>
            </a:r>
            <a:endParaRPr lang="zh-CN" altLang="en-US" sz="2800" dirty="0"/>
          </a:p>
        </p:txBody>
      </p:sp>
      <p:cxnSp>
        <p:nvCxnSpPr>
          <p:cNvPr id="83" name="曲线连接符 82"/>
          <p:cNvCxnSpPr>
            <a:stCxn id="26" idx="1"/>
            <a:endCxn id="6" idx="0"/>
          </p:cNvCxnSpPr>
          <p:nvPr/>
        </p:nvCxnSpPr>
        <p:spPr>
          <a:xfrm rot="16200000" flipV="1">
            <a:off x="4356432" y="1259774"/>
            <a:ext cx="123917" cy="3350651"/>
          </a:xfrm>
          <a:prstGeom prst="curvedConnector3">
            <a:avLst>
              <a:gd name="adj1" fmla="val 422837"/>
            </a:avLst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272535" y="23243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cxnSp>
        <p:nvCxnSpPr>
          <p:cNvPr id="88" name="曲线连接符 87"/>
          <p:cNvCxnSpPr>
            <a:stCxn id="27" idx="4"/>
            <a:endCxn id="5" idx="5"/>
          </p:cNvCxnSpPr>
          <p:nvPr/>
        </p:nvCxnSpPr>
        <p:spPr>
          <a:xfrm rot="5400000" flipH="1">
            <a:off x="4624956" y="265879"/>
            <a:ext cx="123917" cy="6782931"/>
          </a:xfrm>
          <a:prstGeom prst="curvedConnector3">
            <a:avLst>
              <a:gd name="adj1" fmla="val -1168363"/>
            </a:avLst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4370962" y="4665603"/>
            <a:ext cx="63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b</a:t>
            </a:r>
            <a:r>
              <a:rPr lang="en-US" altLang="zh-CN" sz="2800" dirty="0" err="1" smtClean="0"/>
              <a:t>,c</a:t>
            </a:r>
            <a:endParaRPr lang="zh-CN" altLang="en-US" sz="2800" dirty="0"/>
          </a:p>
        </p:txBody>
      </p:sp>
      <p:cxnSp>
        <p:nvCxnSpPr>
          <p:cNvPr id="93" name="曲线连接符 92"/>
          <p:cNvCxnSpPr>
            <a:stCxn id="28" idx="0"/>
            <a:endCxn id="6" idx="0"/>
          </p:cNvCxnSpPr>
          <p:nvPr/>
        </p:nvCxnSpPr>
        <p:spPr>
          <a:xfrm rot="16200000" flipV="1">
            <a:off x="6264256" y="-648051"/>
            <a:ext cx="12700" cy="7042383"/>
          </a:xfrm>
          <a:prstGeom prst="curvedConnector3">
            <a:avLst>
              <a:gd name="adj1" fmla="val 6975000"/>
            </a:avLst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6210777" y="18892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cxnSp>
        <p:nvCxnSpPr>
          <p:cNvPr id="98" name="曲线连接符 97"/>
          <p:cNvCxnSpPr>
            <a:stCxn id="28" idx="4"/>
            <a:endCxn id="27" idx="4"/>
          </p:cNvCxnSpPr>
          <p:nvPr/>
        </p:nvCxnSpPr>
        <p:spPr>
          <a:xfrm rot="5400000">
            <a:off x="8931914" y="2865769"/>
            <a:ext cx="12700" cy="1707067"/>
          </a:xfrm>
          <a:prstGeom prst="curvedConnector3">
            <a:avLst>
              <a:gd name="adj1" fmla="val 3400000"/>
            </a:avLst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8631610" y="409880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</a:t>
            </a:r>
            <a:endParaRPr lang="zh-CN" altLang="en-US" sz="2800" dirty="0"/>
          </a:p>
        </p:txBody>
      </p:sp>
      <p:cxnSp>
        <p:nvCxnSpPr>
          <p:cNvPr id="105" name="曲线连接符 104"/>
          <p:cNvCxnSpPr>
            <a:stCxn id="6" idx="0"/>
            <a:endCxn id="6" idx="1"/>
          </p:cNvCxnSpPr>
          <p:nvPr/>
        </p:nvCxnSpPr>
        <p:spPr>
          <a:xfrm rot="16200000" flipH="1" flipV="1">
            <a:off x="2531523" y="2785517"/>
            <a:ext cx="123917" cy="299164"/>
          </a:xfrm>
          <a:prstGeom prst="curvedConnector3">
            <a:avLst>
              <a:gd name="adj1" fmla="val -676420"/>
            </a:avLst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411380" y="211026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87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129</Words>
  <Application>Microsoft Office PowerPoint</Application>
  <PresentationFormat>宽屏</PresentationFormat>
  <Paragraphs>113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grayondream</dc:creator>
  <cp:lastModifiedBy>grayondream</cp:lastModifiedBy>
  <cp:revision>11</cp:revision>
  <dcterms:created xsi:type="dcterms:W3CDTF">2020-03-03T02:21:39Z</dcterms:created>
  <dcterms:modified xsi:type="dcterms:W3CDTF">2020-03-03T14:01:33Z</dcterms:modified>
</cp:coreProperties>
</file>