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989F4-549F-4846-A588-8F1061B9C976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188E-CF06-44F0-A2D3-30A10DA96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7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E188E-CF06-44F0-A2D3-30A10DA969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29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2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06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20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7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8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50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5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9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48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82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57DC-C7CF-4D66-A014-9450D06ECD2F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F8CC1-0B56-4DF4-B764-E35EE3CFA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595347" y="696035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07991" y="206308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684850" y="206308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16420" y="354841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99562" y="354841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086666" y="354841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394578" y="354841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332036" y="3104821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748894" y="132159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915178" y="486546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59516" y="42998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540465" y="221321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123607" y="3985145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706749" y="574579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stCxn id="4" idx="3"/>
            <a:endCxn id="5" idx="0"/>
          </p:cNvCxnSpPr>
          <p:nvPr/>
        </p:nvCxnSpPr>
        <p:spPr>
          <a:xfrm flipH="1">
            <a:off x="1803777" y="1371683"/>
            <a:ext cx="907493" cy="69140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5"/>
            <a:endCxn id="6" idx="0"/>
          </p:cNvCxnSpPr>
          <p:nvPr/>
        </p:nvCxnSpPr>
        <p:spPr>
          <a:xfrm>
            <a:off x="3270995" y="1371683"/>
            <a:ext cx="809641" cy="69140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3"/>
            <a:endCxn id="7" idx="0"/>
          </p:cNvCxnSpPr>
          <p:nvPr/>
        </p:nvCxnSpPr>
        <p:spPr>
          <a:xfrm flipH="1">
            <a:off x="1012206" y="2738735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6" idx="3"/>
            <a:endCxn id="9" idx="0"/>
          </p:cNvCxnSpPr>
          <p:nvPr/>
        </p:nvCxnSpPr>
        <p:spPr>
          <a:xfrm flipH="1">
            <a:off x="3482452" y="2738734"/>
            <a:ext cx="318321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5"/>
            <a:endCxn id="10" idx="0"/>
          </p:cNvCxnSpPr>
          <p:nvPr/>
        </p:nvCxnSpPr>
        <p:spPr>
          <a:xfrm>
            <a:off x="4360498" y="2738734"/>
            <a:ext cx="429866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5" idx="5"/>
            <a:endCxn id="8" idx="0"/>
          </p:cNvCxnSpPr>
          <p:nvPr/>
        </p:nvCxnSpPr>
        <p:spPr>
          <a:xfrm>
            <a:off x="2083639" y="2738735"/>
            <a:ext cx="511709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5" idx="5"/>
            <a:endCxn id="13" idx="1"/>
          </p:cNvCxnSpPr>
          <p:nvPr/>
        </p:nvCxnSpPr>
        <p:spPr>
          <a:xfrm>
            <a:off x="6635164" y="1105634"/>
            <a:ext cx="229653" cy="3318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3" idx="5"/>
            <a:endCxn id="16" idx="1"/>
          </p:cNvCxnSpPr>
          <p:nvPr/>
        </p:nvCxnSpPr>
        <p:spPr>
          <a:xfrm>
            <a:off x="7424542" y="1997246"/>
            <a:ext cx="231846" cy="3318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6" idx="5"/>
            <a:endCxn id="12" idx="1"/>
          </p:cNvCxnSpPr>
          <p:nvPr/>
        </p:nvCxnSpPr>
        <p:spPr>
          <a:xfrm>
            <a:off x="8216113" y="2888858"/>
            <a:ext cx="231846" cy="331886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2" idx="5"/>
            <a:endCxn id="17" idx="1"/>
          </p:cNvCxnSpPr>
          <p:nvPr/>
        </p:nvCxnSpPr>
        <p:spPr>
          <a:xfrm>
            <a:off x="9007684" y="3780469"/>
            <a:ext cx="231846" cy="32059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7" idx="5"/>
            <a:endCxn id="14" idx="1"/>
          </p:cNvCxnSpPr>
          <p:nvPr/>
        </p:nvCxnSpPr>
        <p:spPr>
          <a:xfrm>
            <a:off x="9799255" y="4660793"/>
            <a:ext cx="231846" cy="32059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4" idx="5"/>
            <a:endCxn id="18" idx="1"/>
          </p:cNvCxnSpPr>
          <p:nvPr/>
        </p:nvCxnSpPr>
        <p:spPr>
          <a:xfrm>
            <a:off x="10590826" y="5541117"/>
            <a:ext cx="231846" cy="32059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5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57999" y="1726458"/>
            <a:ext cx="2599851" cy="56520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11  13</a:t>
            </a:r>
            <a:endParaRPr lang="zh-CN" altLang="en-US" sz="3200" dirty="0"/>
          </a:p>
        </p:txBody>
      </p:sp>
      <p:sp>
        <p:nvSpPr>
          <p:cNvPr id="5" name="燕尾形箭头 4"/>
          <p:cNvSpPr/>
          <p:nvPr/>
        </p:nvSpPr>
        <p:spPr>
          <a:xfrm>
            <a:off x="4835880" y="1775891"/>
            <a:ext cx="614149" cy="450377"/>
          </a:xfrm>
          <a:prstGeom prst="notched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328059" y="1726458"/>
            <a:ext cx="2599851" cy="56520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11  13  14</a:t>
            </a:r>
            <a:endParaRPr lang="zh-CN" altLang="en-US" sz="3200" dirty="0"/>
          </a:p>
        </p:txBody>
      </p:sp>
      <p:sp>
        <p:nvSpPr>
          <p:cNvPr id="7" name="燕尾形箭头 6"/>
          <p:cNvSpPr/>
          <p:nvPr/>
        </p:nvSpPr>
        <p:spPr>
          <a:xfrm rot="5400000">
            <a:off x="7320909" y="2951873"/>
            <a:ext cx="614149" cy="450377"/>
          </a:xfrm>
          <a:prstGeom prst="notched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842763" y="3721261"/>
            <a:ext cx="3570439" cy="2461174"/>
            <a:chOff x="6501610" y="4062456"/>
            <a:chExt cx="2328892" cy="1662035"/>
          </a:xfrm>
        </p:grpSpPr>
        <p:sp>
          <p:nvSpPr>
            <p:cNvPr id="8" name="椭圆 7"/>
            <p:cNvSpPr/>
            <p:nvPr/>
          </p:nvSpPr>
          <p:spPr>
            <a:xfrm>
              <a:off x="7402795" y="4062456"/>
              <a:ext cx="600791" cy="6094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501610" y="5115020"/>
              <a:ext cx="600791" cy="6094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229711" y="5115019"/>
              <a:ext cx="600791" cy="6094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8" idx="3"/>
              <a:endCxn id="9" idx="0"/>
            </p:cNvCxnSpPr>
            <p:nvPr/>
          </p:nvCxnSpPr>
          <p:spPr>
            <a:xfrm flipH="1">
              <a:off x="6802005" y="4582672"/>
              <a:ext cx="688774" cy="532348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5"/>
              <a:endCxn id="10" idx="0"/>
            </p:cNvCxnSpPr>
            <p:nvPr/>
          </p:nvCxnSpPr>
          <p:spPr>
            <a:xfrm>
              <a:off x="7915602" y="4582672"/>
              <a:ext cx="614505" cy="532347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1026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989947" y="3196763"/>
            <a:ext cx="5674863" cy="3331189"/>
            <a:chOff x="878579" y="698310"/>
            <a:chExt cx="6569679" cy="3847529"/>
          </a:xfrm>
        </p:grpSpPr>
        <p:sp>
          <p:nvSpPr>
            <p:cNvPr id="4" name="圆角矩形 3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cxnSp>
          <p:nvCxnSpPr>
            <p:cNvPr id="12" name="直接箭头连接符 11"/>
            <p:cNvCxnSpPr>
              <a:stCxn id="9" idx="3"/>
              <a:endCxn id="4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5"/>
              <a:endCxn id="5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4" idx="1"/>
              <a:endCxn id="10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2"/>
              <a:endCxn id="7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3"/>
              <a:endCxn id="8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38" idx="1"/>
            </p:cNvCxnSpPr>
            <p:nvPr/>
          </p:nvCxnSpPr>
          <p:spPr>
            <a:xfrm flipH="1">
              <a:off x="5829867" y="2333185"/>
              <a:ext cx="52312" cy="142108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40" idx="0"/>
            </p:cNvCxnSpPr>
            <p:nvPr/>
          </p:nvCxnSpPr>
          <p:spPr>
            <a:xfrm>
              <a:off x="7035504" y="2599980"/>
              <a:ext cx="412754" cy="12030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5322631" y="37701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8  9</a:t>
              </a:r>
              <a:endParaRPr lang="zh-CN" altLang="en-US" sz="32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37485" y="162555"/>
            <a:ext cx="7622150" cy="3399427"/>
            <a:chOff x="878579" y="698310"/>
            <a:chExt cx="8849995" cy="3847529"/>
          </a:xfrm>
        </p:grpSpPr>
        <p:sp>
          <p:nvSpPr>
            <p:cNvPr id="22" name="圆角矩形 21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591570" y="3823642"/>
              <a:ext cx="2137004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11 12 13</a:t>
              </a:r>
              <a:endParaRPr lang="zh-CN" altLang="en-US" sz="3200" dirty="0"/>
            </a:p>
          </p:txBody>
        </p:sp>
        <p:cxnSp>
          <p:nvCxnSpPr>
            <p:cNvPr id="30" name="直接箭头连接符 29"/>
            <p:cNvCxnSpPr>
              <a:stCxn id="27" idx="3"/>
              <a:endCxn id="22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7" idx="5"/>
              <a:endCxn id="23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2" idx="1"/>
              <a:endCxn id="28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2" idx="2"/>
              <a:endCxn id="25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2" idx="3"/>
              <a:endCxn id="26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3" idx="3"/>
              <a:endCxn id="24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3" idx="5"/>
              <a:endCxn id="29" idx="0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左弧形箭头 36"/>
          <p:cNvSpPr/>
          <p:nvPr/>
        </p:nvSpPr>
        <p:spPr>
          <a:xfrm rot="19593365">
            <a:off x="3262843" y="4063576"/>
            <a:ext cx="1140236" cy="1662530"/>
          </a:xfrm>
          <a:prstGeom prst="curvedRightArrow">
            <a:avLst>
              <a:gd name="adj1" fmla="val 25000"/>
              <a:gd name="adj2" fmla="val 33339"/>
              <a:gd name="adj3" fmla="val 33594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9312037" y="4329632"/>
            <a:ext cx="1352772" cy="56520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10  12</a:t>
            </a:r>
            <a:endParaRPr lang="zh-CN" altLang="en-US" sz="3200" dirty="0"/>
          </a:p>
        </p:txBody>
      </p:sp>
      <p:sp>
        <p:nvSpPr>
          <p:cNvPr id="39" name="椭圆 38"/>
          <p:cNvSpPr/>
          <p:nvPr/>
        </p:nvSpPr>
        <p:spPr>
          <a:xfrm>
            <a:off x="11446974" y="5884859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0323934" y="5884860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>
            <a:stCxn id="38" idx="3"/>
            <a:endCxn id="39" idx="0"/>
          </p:cNvCxnSpPr>
          <p:nvPr/>
        </p:nvCxnSpPr>
        <p:spPr>
          <a:xfrm>
            <a:off x="10664809" y="4612237"/>
            <a:ext cx="1123040" cy="1272622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7684810" y="1346813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左弧形箭头 43"/>
          <p:cNvSpPr/>
          <p:nvPr/>
        </p:nvSpPr>
        <p:spPr>
          <a:xfrm rot="1107296">
            <a:off x="6804161" y="1533526"/>
            <a:ext cx="585108" cy="1186978"/>
          </a:xfrm>
          <a:prstGeom prst="curv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73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2048640" y="2000509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51" idx="1"/>
            <a:endCxn id="45" idx="0"/>
          </p:cNvCxnSpPr>
          <p:nvPr/>
        </p:nvCxnSpPr>
        <p:spPr>
          <a:xfrm flipH="1">
            <a:off x="1113395" y="1183040"/>
            <a:ext cx="793217" cy="817469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1" idx="3"/>
            <a:endCxn id="42" idx="0"/>
          </p:cNvCxnSpPr>
          <p:nvPr/>
        </p:nvCxnSpPr>
        <p:spPr>
          <a:xfrm>
            <a:off x="2872418" y="1183040"/>
            <a:ext cx="934604" cy="859066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51" idx="2"/>
            <a:endCxn id="25" idx="0"/>
          </p:cNvCxnSpPr>
          <p:nvPr/>
        </p:nvCxnSpPr>
        <p:spPr>
          <a:xfrm>
            <a:off x="2389515" y="1471433"/>
            <a:ext cx="0" cy="529076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3324119" y="2042106"/>
            <a:ext cx="965806" cy="57678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6 8</a:t>
            </a:r>
            <a:endParaRPr lang="zh-CN" altLang="en-US" sz="3200" dirty="0"/>
          </a:p>
        </p:txBody>
      </p:sp>
      <p:sp>
        <p:nvSpPr>
          <p:cNvPr id="45" name="椭圆 44"/>
          <p:cNvSpPr/>
          <p:nvPr/>
        </p:nvSpPr>
        <p:spPr>
          <a:xfrm>
            <a:off x="772520" y="2000509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906612" y="894646"/>
            <a:ext cx="965806" cy="57678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3  5</a:t>
            </a:r>
            <a:endParaRPr lang="zh-CN" altLang="en-US" sz="3200" dirty="0"/>
          </a:p>
        </p:txBody>
      </p:sp>
      <p:sp>
        <p:nvSpPr>
          <p:cNvPr id="65" name="椭圆 64"/>
          <p:cNvSpPr/>
          <p:nvPr/>
        </p:nvSpPr>
        <p:spPr>
          <a:xfrm>
            <a:off x="6581971" y="2000509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stCxn id="71" idx="1"/>
            <a:endCxn id="70" idx="0"/>
          </p:cNvCxnSpPr>
          <p:nvPr/>
        </p:nvCxnSpPr>
        <p:spPr>
          <a:xfrm flipH="1">
            <a:off x="5646726" y="1183040"/>
            <a:ext cx="793217" cy="817469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1" idx="3"/>
            <a:endCxn id="69" idx="0"/>
          </p:cNvCxnSpPr>
          <p:nvPr/>
        </p:nvCxnSpPr>
        <p:spPr>
          <a:xfrm>
            <a:off x="7405749" y="1183040"/>
            <a:ext cx="1027378" cy="897643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1" idx="2"/>
            <a:endCxn id="65" idx="0"/>
          </p:cNvCxnSpPr>
          <p:nvPr/>
        </p:nvCxnSpPr>
        <p:spPr>
          <a:xfrm>
            <a:off x="6922846" y="1471433"/>
            <a:ext cx="0" cy="529076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7858091" y="2080683"/>
            <a:ext cx="1150072" cy="57678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6 7 8</a:t>
            </a:r>
            <a:endParaRPr lang="zh-CN" altLang="en-US" sz="3200" dirty="0"/>
          </a:p>
        </p:txBody>
      </p:sp>
      <p:sp>
        <p:nvSpPr>
          <p:cNvPr id="70" name="椭圆 69"/>
          <p:cNvSpPr/>
          <p:nvPr/>
        </p:nvSpPr>
        <p:spPr>
          <a:xfrm>
            <a:off x="5305851" y="2000509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6439943" y="894646"/>
            <a:ext cx="965806" cy="57678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3  5</a:t>
            </a:r>
            <a:endParaRPr lang="zh-CN" altLang="en-US" sz="3200" dirty="0"/>
          </a:p>
        </p:txBody>
      </p:sp>
      <p:sp>
        <p:nvSpPr>
          <p:cNvPr id="96" name="椭圆 95"/>
          <p:cNvSpPr/>
          <p:nvPr/>
        </p:nvSpPr>
        <p:spPr>
          <a:xfrm>
            <a:off x="1595320" y="5471520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直接箭头连接符 96"/>
          <p:cNvCxnSpPr>
            <a:stCxn id="106" idx="3"/>
            <a:endCxn id="100" idx="0"/>
          </p:cNvCxnSpPr>
          <p:nvPr/>
        </p:nvCxnSpPr>
        <p:spPr>
          <a:xfrm flipH="1">
            <a:off x="755504" y="4840022"/>
            <a:ext cx="490634" cy="631497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07" idx="3"/>
            <a:endCxn id="102" idx="0"/>
          </p:cNvCxnSpPr>
          <p:nvPr/>
        </p:nvCxnSpPr>
        <p:spPr>
          <a:xfrm flipH="1">
            <a:off x="2671703" y="5021096"/>
            <a:ext cx="630187" cy="485102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106" idx="5"/>
            <a:endCxn id="96" idx="0"/>
          </p:cNvCxnSpPr>
          <p:nvPr/>
        </p:nvCxnSpPr>
        <p:spPr>
          <a:xfrm>
            <a:off x="1728207" y="4840022"/>
            <a:ext cx="207988" cy="63149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14629" y="5471519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330828" y="5506198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4131811" y="5496250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接箭头连接符 103"/>
          <p:cNvCxnSpPr>
            <a:stCxn id="107" idx="5"/>
            <a:endCxn id="103" idx="0"/>
          </p:cNvCxnSpPr>
          <p:nvPr/>
        </p:nvCxnSpPr>
        <p:spPr>
          <a:xfrm>
            <a:off x="3783959" y="5021096"/>
            <a:ext cx="688727" cy="475154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2285377" y="3173029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1146298" y="4243063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3202050" y="4424137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接箭头连接符 107"/>
          <p:cNvCxnSpPr>
            <a:stCxn id="105" idx="3"/>
            <a:endCxn id="106" idx="0"/>
          </p:cNvCxnSpPr>
          <p:nvPr/>
        </p:nvCxnSpPr>
        <p:spPr>
          <a:xfrm flipH="1">
            <a:off x="1487173" y="3769988"/>
            <a:ext cx="898044" cy="47307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05" idx="5"/>
            <a:endCxn id="107" idx="0"/>
          </p:cNvCxnSpPr>
          <p:nvPr/>
        </p:nvCxnSpPr>
        <p:spPr>
          <a:xfrm>
            <a:off x="2867286" y="3769988"/>
            <a:ext cx="675639" cy="654149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8000120" y="4953213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直接箭头连接符 132"/>
          <p:cNvCxnSpPr>
            <a:stCxn id="137" idx="1"/>
            <a:endCxn id="136" idx="0"/>
          </p:cNvCxnSpPr>
          <p:nvPr/>
        </p:nvCxnSpPr>
        <p:spPr>
          <a:xfrm flipH="1">
            <a:off x="7064875" y="4135744"/>
            <a:ext cx="793216" cy="817469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endCxn id="138" idx="0"/>
          </p:cNvCxnSpPr>
          <p:nvPr/>
        </p:nvCxnSpPr>
        <p:spPr>
          <a:xfrm>
            <a:off x="8813482" y="4418023"/>
            <a:ext cx="462117" cy="53519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endCxn id="132" idx="0"/>
          </p:cNvCxnSpPr>
          <p:nvPr/>
        </p:nvCxnSpPr>
        <p:spPr>
          <a:xfrm>
            <a:off x="8340994" y="4418023"/>
            <a:ext cx="1" cy="53519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/>
          <p:cNvSpPr/>
          <p:nvPr/>
        </p:nvSpPr>
        <p:spPr>
          <a:xfrm>
            <a:off x="6724000" y="4953213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7858091" y="3847350"/>
            <a:ext cx="1306681" cy="57678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3  5 7</a:t>
            </a:r>
            <a:endParaRPr lang="zh-CN" altLang="en-US" sz="3200" dirty="0"/>
          </a:p>
        </p:txBody>
      </p:sp>
      <p:sp>
        <p:nvSpPr>
          <p:cNvPr id="138" name="椭圆 137"/>
          <p:cNvSpPr/>
          <p:nvPr/>
        </p:nvSpPr>
        <p:spPr>
          <a:xfrm>
            <a:off x="8934724" y="4953213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9758502" y="4953213"/>
            <a:ext cx="681749" cy="6993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接箭头连接符 139"/>
          <p:cNvCxnSpPr>
            <a:stCxn id="137" idx="3"/>
            <a:endCxn id="139" idx="0"/>
          </p:cNvCxnSpPr>
          <p:nvPr/>
        </p:nvCxnSpPr>
        <p:spPr>
          <a:xfrm>
            <a:off x="9164772" y="4135744"/>
            <a:ext cx="934605" cy="817469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燕尾形箭头 141"/>
          <p:cNvSpPr/>
          <p:nvPr/>
        </p:nvSpPr>
        <p:spPr>
          <a:xfrm>
            <a:off x="4472686" y="1351128"/>
            <a:ext cx="549690" cy="450376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燕尾形箭头 151"/>
          <p:cNvSpPr/>
          <p:nvPr/>
        </p:nvSpPr>
        <p:spPr>
          <a:xfrm rot="5400000">
            <a:off x="7461483" y="3093086"/>
            <a:ext cx="549690" cy="450376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燕尾形箭头 152"/>
          <p:cNvSpPr/>
          <p:nvPr/>
        </p:nvSpPr>
        <p:spPr>
          <a:xfrm rot="10961983">
            <a:off x="5208504" y="4192835"/>
            <a:ext cx="549690" cy="450376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5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78329" y="534537"/>
            <a:ext cx="6955236" cy="2795518"/>
            <a:chOff x="878579" y="698310"/>
            <a:chExt cx="8279069" cy="3847529"/>
          </a:xfrm>
        </p:grpSpPr>
        <p:sp>
          <p:nvSpPr>
            <p:cNvPr id="5" name="圆角矩形 4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591570" y="3823642"/>
              <a:ext cx="1566078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11  13</a:t>
              </a:r>
              <a:endParaRPr lang="zh-CN" altLang="en-US" sz="3200" dirty="0"/>
            </a:p>
          </p:txBody>
        </p:sp>
        <p:cxnSp>
          <p:nvCxnSpPr>
            <p:cNvPr id="13" name="直接箭头连接符 12"/>
            <p:cNvCxnSpPr>
              <a:stCxn id="10" idx="3"/>
              <a:endCxn id="5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5"/>
              <a:endCxn id="6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1"/>
              <a:endCxn id="11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2"/>
              <a:endCxn id="8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3"/>
              <a:endCxn id="9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3"/>
              <a:endCxn id="7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5"/>
              <a:endCxn id="12" idx="0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737899" y="3330054"/>
            <a:ext cx="6297406" cy="2795518"/>
            <a:chOff x="878579" y="698310"/>
            <a:chExt cx="7496030" cy="3847529"/>
          </a:xfrm>
        </p:grpSpPr>
        <p:sp>
          <p:nvSpPr>
            <p:cNvPr id="21" name="圆角矩形 20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cxnSp>
          <p:nvCxnSpPr>
            <p:cNvPr id="29" name="直接箭头连接符 28"/>
            <p:cNvCxnSpPr>
              <a:stCxn id="26" idx="3"/>
              <a:endCxn id="21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6" idx="5"/>
              <a:endCxn id="22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1" idx="1"/>
              <a:endCxn id="27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1" idx="2"/>
              <a:endCxn id="24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1" idx="3"/>
              <a:endCxn id="25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2" idx="3"/>
              <a:endCxn id="23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2" idx="5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椭圆 35"/>
          <p:cNvSpPr/>
          <p:nvPr/>
        </p:nvSpPr>
        <p:spPr>
          <a:xfrm>
            <a:off x="10702806" y="5600842"/>
            <a:ext cx="664998" cy="57513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直角上箭头 36"/>
          <p:cNvSpPr/>
          <p:nvPr/>
        </p:nvSpPr>
        <p:spPr>
          <a:xfrm rot="5400000">
            <a:off x="3030131" y="4165548"/>
            <a:ext cx="1085981" cy="1092424"/>
          </a:xfrm>
          <a:prstGeom prst="bentUp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7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78329" y="534537"/>
            <a:ext cx="6955236" cy="2795518"/>
            <a:chOff x="878579" y="698310"/>
            <a:chExt cx="8279069" cy="3847529"/>
          </a:xfrm>
        </p:grpSpPr>
        <p:sp>
          <p:nvSpPr>
            <p:cNvPr id="6" name="圆角矩形 5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591570" y="3823642"/>
              <a:ext cx="1566078" cy="652817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11  13</a:t>
              </a:r>
              <a:endParaRPr lang="zh-CN" altLang="en-US" sz="3200" dirty="0"/>
            </a:p>
          </p:txBody>
        </p:sp>
        <p:cxnSp>
          <p:nvCxnSpPr>
            <p:cNvPr id="14" name="直接箭头连接符 13"/>
            <p:cNvCxnSpPr>
              <a:stCxn id="11" idx="3"/>
              <a:endCxn id="6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1" idx="5"/>
              <a:endCxn id="7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1"/>
              <a:endCxn id="12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6" idx="2"/>
              <a:endCxn id="9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3"/>
              <a:endCxn id="10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3"/>
              <a:endCxn id="8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7" idx="5"/>
              <a:endCxn id="13" idx="0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4737899" y="3443785"/>
            <a:ext cx="6297406" cy="2795518"/>
            <a:chOff x="878579" y="698310"/>
            <a:chExt cx="7496030" cy="3847529"/>
          </a:xfrm>
        </p:grpSpPr>
        <p:sp>
          <p:nvSpPr>
            <p:cNvPr id="23" name="圆角矩形 22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cxnSp>
          <p:nvCxnSpPr>
            <p:cNvPr id="31" name="直接箭头连接符 30"/>
            <p:cNvCxnSpPr>
              <a:stCxn id="28" idx="3"/>
              <a:endCxn id="23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8" idx="5"/>
              <a:endCxn id="24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3" idx="1"/>
              <a:endCxn id="29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3" idx="2"/>
              <a:endCxn id="26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3" idx="3"/>
              <a:endCxn id="27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4" idx="3"/>
              <a:endCxn id="25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4" idx="5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椭圆 37"/>
          <p:cNvSpPr/>
          <p:nvPr/>
        </p:nvSpPr>
        <p:spPr>
          <a:xfrm>
            <a:off x="10702806" y="5714573"/>
            <a:ext cx="664998" cy="57513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直角上箭头 38"/>
          <p:cNvSpPr/>
          <p:nvPr/>
        </p:nvSpPr>
        <p:spPr>
          <a:xfrm rot="5400000">
            <a:off x="3030131" y="4165548"/>
            <a:ext cx="1085981" cy="1092424"/>
          </a:xfrm>
          <a:prstGeom prst="bentUp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0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78329" y="534537"/>
            <a:ext cx="6955236" cy="2795518"/>
            <a:chOff x="878579" y="698310"/>
            <a:chExt cx="8279069" cy="3847529"/>
          </a:xfrm>
        </p:grpSpPr>
        <p:sp>
          <p:nvSpPr>
            <p:cNvPr id="5" name="圆角矩形 4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591570" y="3823642"/>
              <a:ext cx="1566078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11  13</a:t>
              </a:r>
              <a:endParaRPr lang="zh-CN" altLang="en-US" sz="3200" dirty="0"/>
            </a:p>
          </p:txBody>
        </p:sp>
        <p:cxnSp>
          <p:nvCxnSpPr>
            <p:cNvPr id="13" name="直接箭头连接符 12"/>
            <p:cNvCxnSpPr>
              <a:stCxn id="10" idx="3"/>
              <a:endCxn id="5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5"/>
              <a:endCxn id="6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1"/>
              <a:endCxn id="11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2"/>
              <a:endCxn id="8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3"/>
              <a:endCxn id="9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3"/>
              <a:endCxn id="7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5"/>
              <a:endCxn id="12" idx="0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737899" y="3443785"/>
            <a:ext cx="6297406" cy="2795517"/>
            <a:chOff x="878579" y="698310"/>
            <a:chExt cx="7496030" cy="3847527"/>
          </a:xfrm>
        </p:grpSpPr>
        <p:sp>
          <p:nvSpPr>
            <p:cNvPr id="22" name="椭圆 21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cxnSp>
          <p:nvCxnSpPr>
            <p:cNvPr id="28" name="直接箭头连接符 27"/>
            <p:cNvCxnSpPr>
              <a:stCxn id="26" idx="3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6" idx="5"/>
              <a:endCxn id="22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71" idx="3"/>
              <a:endCxn id="27" idx="0"/>
            </p:cNvCxnSpPr>
            <p:nvPr/>
          </p:nvCxnSpPr>
          <p:spPr>
            <a:xfrm flipH="1">
              <a:off x="1439273" y="2715903"/>
              <a:ext cx="1232235" cy="110774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1" idx="5"/>
            </p:cNvCxnSpPr>
            <p:nvPr/>
          </p:nvCxnSpPr>
          <p:spPr>
            <a:xfrm>
              <a:off x="3231232" y="2715903"/>
              <a:ext cx="1104128" cy="103836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2" idx="3"/>
              <a:endCxn id="23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2" idx="5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椭圆 34"/>
          <p:cNvSpPr/>
          <p:nvPr/>
        </p:nvSpPr>
        <p:spPr>
          <a:xfrm>
            <a:off x="10702806" y="5714573"/>
            <a:ext cx="664998" cy="57513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直角上箭头 35"/>
          <p:cNvSpPr/>
          <p:nvPr/>
        </p:nvSpPr>
        <p:spPr>
          <a:xfrm rot="5400000">
            <a:off x="3030131" y="4165548"/>
            <a:ext cx="1085981" cy="1092424"/>
          </a:xfrm>
          <a:prstGeom prst="bentUp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7214032" y="5664168"/>
            <a:ext cx="942076" cy="4743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4  5</a:t>
            </a:r>
            <a:endParaRPr lang="zh-CN" altLang="en-US" sz="3200" dirty="0"/>
          </a:p>
        </p:txBody>
      </p:sp>
      <p:sp>
        <p:nvSpPr>
          <p:cNvPr id="71" name="椭圆 70"/>
          <p:cNvSpPr/>
          <p:nvPr/>
        </p:nvSpPr>
        <p:spPr>
          <a:xfrm>
            <a:off x="6146749" y="4418809"/>
            <a:ext cx="664998" cy="57513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24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78329" y="534537"/>
            <a:ext cx="6297406" cy="2795518"/>
            <a:chOff x="878579" y="698310"/>
            <a:chExt cx="7496030" cy="3847529"/>
          </a:xfrm>
        </p:grpSpPr>
        <p:sp>
          <p:nvSpPr>
            <p:cNvPr id="5" name="圆角矩形 4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cxnSp>
          <p:nvCxnSpPr>
            <p:cNvPr id="13" name="直接箭头连接符 12"/>
            <p:cNvCxnSpPr>
              <a:stCxn id="10" idx="3"/>
              <a:endCxn id="5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5"/>
              <a:endCxn id="6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1"/>
              <a:endCxn id="11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2"/>
              <a:endCxn id="8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3"/>
              <a:endCxn id="9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3"/>
              <a:endCxn id="7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5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737899" y="3443785"/>
            <a:ext cx="6297406" cy="2795517"/>
            <a:chOff x="878579" y="698310"/>
            <a:chExt cx="7496030" cy="3847527"/>
          </a:xfrm>
        </p:grpSpPr>
        <p:sp>
          <p:nvSpPr>
            <p:cNvPr id="21" name="椭圆 20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cxnSp>
          <p:nvCxnSpPr>
            <p:cNvPr id="25" name="直接箭头连接符 24"/>
            <p:cNvCxnSpPr>
              <a:stCxn id="23" idx="3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3" idx="5"/>
              <a:endCxn id="21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34" idx="3"/>
              <a:endCxn id="24" idx="0"/>
            </p:cNvCxnSpPr>
            <p:nvPr/>
          </p:nvCxnSpPr>
          <p:spPr>
            <a:xfrm flipH="1">
              <a:off x="1439273" y="2715903"/>
              <a:ext cx="1232235" cy="110774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34" idx="5"/>
            </p:cNvCxnSpPr>
            <p:nvPr/>
          </p:nvCxnSpPr>
          <p:spPr>
            <a:xfrm>
              <a:off x="3231232" y="2715903"/>
              <a:ext cx="1104128" cy="103836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1" idx="3"/>
              <a:endCxn id="22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1" idx="5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椭圆 30"/>
          <p:cNvSpPr/>
          <p:nvPr/>
        </p:nvSpPr>
        <p:spPr>
          <a:xfrm>
            <a:off x="10702806" y="5714573"/>
            <a:ext cx="664998" cy="57513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直角上箭头 31"/>
          <p:cNvSpPr/>
          <p:nvPr/>
        </p:nvSpPr>
        <p:spPr>
          <a:xfrm rot="5400000">
            <a:off x="3030131" y="4165548"/>
            <a:ext cx="1085981" cy="1092424"/>
          </a:xfrm>
          <a:prstGeom prst="bentUp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7214032" y="5664168"/>
            <a:ext cx="942076" cy="4743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4  5</a:t>
            </a:r>
            <a:endParaRPr lang="zh-CN" altLang="en-US" sz="3200" dirty="0"/>
          </a:p>
        </p:txBody>
      </p:sp>
      <p:sp>
        <p:nvSpPr>
          <p:cNvPr id="34" name="椭圆 33"/>
          <p:cNvSpPr/>
          <p:nvPr/>
        </p:nvSpPr>
        <p:spPr>
          <a:xfrm>
            <a:off x="6146749" y="4418809"/>
            <a:ext cx="664998" cy="57513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543236" y="2812848"/>
            <a:ext cx="664998" cy="57513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16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2595347" y="696035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407991" y="206308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684850" y="206308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16420" y="354841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199562" y="354841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086666" y="354841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394578" y="3548417"/>
            <a:ext cx="791571" cy="7915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/>
          <p:cNvCxnSpPr>
            <a:stCxn id="36" idx="3"/>
            <a:endCxn id="37" idx="0"/>
          </p:cNvCxnSpPr>
          <p:nvPr/>
        </p:nvCxnSpPr>
        <p:spPr>
          <a:xfrm flipH="1">
            <a:off x="1803777" y="1371683"/>
            <a:ext cx="907493" cy="69140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6" idx="5"/>
            <a:endCxn id="38" idx="0"/>
          </p:cNvCxnSpPr>
          <p:nvPr/>
        </p:nvCxnSpPr>
        <p:spPr>
          <a:xfrm>
            <a:off x="3270995" y="1371683"/>
            <a:ext cx="809641" cy="69140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3"/>
            <a:endCxn id="39" idx="0"/>
          </p:cNvCxnSpPr>
          <p:nvPr/>
        </p:nvCxnSpPr>
        <p:spPr>
          <a:xfrm flipH="1">
            <a:off x="1012206" y="2738735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8" idx="3"/>
            <a:endCxn id="41" idx="0"/>
          </p:cNvCxnSpPr>
          <p:nvPr/>
        </p:nvCxnSpPr>
        <p:spPr>
          <a:xfrm flipH="1">
            <a:off x="3482452" y="2738734"/>
            <a:ext cx="318321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8" idx="5"/>
            <a:endCxn id="42" idx="0"/>
          </p:cNvCxnSpPr>
          <p:nvPr/>
        </p:nvCxnSpPr>
        <p:spPr>
          <a:xfrm>
            <a:off x="4360498" y="2738734"/>
            <a:ext cx="429866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7" idx="5"/>
            <a:endCxn id="40" idx="0"/>
          </p:cNvCxnSpPr>
          <p:nvPr/>
        </p:nvCxnSpPr>
        <p:spPr>
          <a:xfrm>
            <a:off x="2083639" y="2738735"/>
            <a:ext cx="511709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7825288" y="696035"/>
            <a:ext cx="1154937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2  5</a:t>
            </a:r>
            <a:endParaRPr lang="zh-CN" altLang="en-US" sz="3200" dirty="0"/>
          </a:p>
        </p:txBody>
      </p:sp>
      <p:sp>
        <p:nvSpPr>
          <p:cNvPr id="63" name="椭圆 62"/>
          <p:cNvSpPr/>
          <p:nvPr/>
        </p:nvSpPr>
        <p:spPr>
          <a:xfrm>
            <a:off x="6459936" y="234294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006970" y="238144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9890644" y="2518721"/>
            <a:ext cx="1154937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6  7</a:t>
            </a:r>
            <a:endParaRPr lang="zh-CN" altLang="en-US" sz="3200" dirty="0"/>
          </a:p>
        </p:txBody>
      </p:sp>
      <p:cxnSp>
        <p:nvCxnSpPr>
          <p:cNvPr id="66" name="直接箭头连接符 65"/>
          <p:cNvCxnSpPr>
            <a:stCxn id="62" idx="1"/>
            <a:endCxn id="63" idx="0"/>
          </p:cNvCxnSpPr>
          <p:nvPr/>
        </p:nvCxnSpPr>
        <p:spPr>
          <a:xfrm flipH="1">
            <a:off x="6855722" y="954547"/>
            <a:ext cx="969566" cy="138840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2" idx="2"/>
            <a:endCxn id="64" idx="0"/>
          </p:cNvCxnSpPr>
          <p:nvPr/>
        </p:nvCxnSpPr>
        <p:spPr>
          <a:xfrm flipH="1">
            <a:off x="8402756" y="1213058"/>
            <a:ext cx="1" cy="116839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2" idx="3"/>
            <a:endCxn id="65" idx="0"/>
          </p:cNvCxnSpPr>
          <p:nvPr/>
        </p:nvCxnSpPr>
        <p:spPr>
          <a:xfrm>
            <a:off x="8980225" y="954547"/>
            <a:ext cx="1487888" cy="156417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燕尾形箭头 72"/>
          <p:cNvSpPr/>
          <p:nvPr/>
        </p:nvSpPr>
        <p:spPr>
          <a:xfrm>
            <a:off x="5259462" y="1937982"/>
            <a:ext cx="782859" cy="580739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31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70170" y="1501252"/>
            <a:ext cx="1154937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</a:t>
            </a:r>
            <a:r>
              <a:rPr lang="en-US" altLang="zh-CN" sz="3200" dirty="0" smtClean="0"/>
              <a:t>  </a:t>
            </a: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5" name="圆角矩形 4"/>
          <p:cNvSpPr/>
          <p:nvPr/>
        </p:nvSpPr>
        <p:spPr>
          <a:xfrm>
            <a:off x="3542166" y="3157975"/>
            <a:ext cx="1125369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X&gt;b</a:t>
            </a:r>
            <a:endParaRPr lang="zh-CN" altLang="en-US" sz="3200" dirty="0"/>
          </a:p>
        </p:txBody>
      </p:sp>
      <p:sp>
        <p:nvSpPr>
          <p:cNvPr id="6" name="圆角矩形 5"/>
          <p:cNvSpPr/>
          <p:nvPr/>
        </p:nvSpPr>
        <p:spPr>
          <a:xfrm>
            <a:off x="214386" y="3157976"/>
            <a:ext cx="1286868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X&lt;a</a:t>
            </a:r>
            <a:endParaRPr lang="zh-CN" altLang="en-US" sz="3200" dirty="0"/>
          </a:p>
        </p:txBody>
      </p:sp>
      <p:sp>
        <p:nvSpPr>
          <p:cNvPr id="7" name="圆角矩形 6"/>
          <p:cNvSpPr/>
          <p:nvPr/>
        </p:nvSpPr>
        <p:spPr>
          <a:xfrm>
            <a:off x="1688056" y="3157975"/>
            <a:ext cx="1519166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a&lt;X&lt;b</a:t>
            </a:r>
            <a:endParaRPr lang="zh-CN" altLang="en-US" sz="3200" dirty="0" smtClean="0"/>
          </a:p>
        </p:txBody>
      </p:sp>
      <p:cxnSp>
        <p:nvCxnSpPr>
          <p:cNvPr id="8" name="直接箭头连接符 7"/>
          <p:cNvCxnSpPr>
            <a:stCxn id="4" idx="1"/>
            <a:endCxn id="6" idx="0"/>
          </p:cNvCxnSpPr>
          <p:nvPr/>
        </p:nvCxnSpPr>
        <p:spPr>
          <a:xfrm flipH="1">
            <a:off x="857820" y="1759764"/>
            <a:ext cx="1012350" cy="139821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7" idx="0"/>
          </p:cNvCxnSpPr>
          <p:nvPr/>
        </p:nvCxnSpPr>
        <p:spPr>
          <a:xfrm>
            <a:off x="2447639" y="2018275"/>
            <a:ext cx="0" cy="1139700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5" idx="0"/>
          </p:cNvCxnSpPr>
          <p:nvPr/>
        </p:nvCxnSpPr>
        <p:spPr>
          <a:xfrm>
            <a:off x="3025107" y="1759764"/>
            <a:ext cx="1079744" cy="1398211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8854022" y="1759763"/>
            <a:ext cx="1125369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X&gt;b</a:t>
            </a:r>
            <a:endParaRPr lang="zh-CN" altLang="en-US" sz="3200" dirty="0"/>
          </a:p>
        </p:txBody>
      </p:sp>
      <p:sp>
        <p:nvSpPr>
          <p:cNvPr id="19" name="圆角矩形 18"/>
          <p:cNvSpPr/>
          <p:nvPr/>
        </p:nvSpPr>
        <p:spPr>
          <a:xfrm>
            <a:off x="6304504" y="3773261"/>
            <a:ext cx="1286868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X&lt;a</a:t>
            </a:r>
            <a:endParaRPr lang="zh-CN" altLang="en-US" sz="3200" dirty="0"/>
          </a:p>
        </p:txBody>
      </p:sp>
      <p:sp>
        <p:nvSpPr>
          <p:cNvPr id="20" name="圆角矩形 19"/>
          <p:cNvSpPr/>
          <p:nvPr/>
        </p:nvSpPr>
        <p:spPr>
          <a:xfrm>
            <a:off x="7897541" y="3773260"/>
            <a:ext cx="1519166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a&lt;X&lt;b</a:t>
            </a:r>
            <a:endParaRPr lang="zh-CN" altLang="en-US" sz="3200" dirty="0" smtClean="0"/>
          </a:p>
        </p:txBody>
      </p:sp>
      <p:cxnSp>
        <p:nvCxnSpPr>
          <p:cNvPr id="21" name="直接箭头连接符 20"/>
          <p:cNvCxnSpPr>
            <a:stCxn id="24" idx="3"/>
            <a:endCxn id="19" idx="0"/>
          </p:cNvCxnSpPr>
          <p:nvPr/>
        </p:nvCxnSpPr>
        <p:spPr>
          <a:xfrm flipH="1">
            <a:off x="6947938" y="2386501"/>
            <a:ext cx="459790" cy="1386760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4" idx="5"/>
            <a:endCxn id="20" idx="0"/>
          </p:cNvCxnSpPr>
          <p:nvPr/>
        </p:nvCxnSpPr>
        <p:spPr>
          <a:xfrm>
            <a:off x="7967453" y="2386501"/>
            <a:ext cx="689671" cy="1386759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5" idx="5"/>
            <a:endCxn id="18" idx="0"/>
          </p:cNvCxnSpPr>
          <p:nvPr/>
        </p:nvCxnSpPr>
        <p:spPr>
          <a:xfrm>
            <a:off x="8759024" y="1181413"/>
            <a:ext cx="657683" cy="578350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7291805" y="171085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083376" y="505765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>
            <a:stCxn id="25" idx="3"/>
            <a:endCxn id="24" idx="0"/>
          </p:cNvCxnSpPr>
          <p:nvPr/>
        </p:nvCxnSpPr>
        <p:spPr>
          <a:xfrm flipH="1">
            <a:off x="7687591" y="1181413"/>
            <a:ext cx="511708" cy="529440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左右箭头 37"/>
          <p:cNvSpPr/>
          <p:nvPr/>
        </p:nvSpPr>
        <p:spPr>
          <a:xfrm>
            <a:off x="5076967" y="2169994"/>
            <a:ext cx="982639" cy="491319"/>
          </a:xfrm>
          <a:prstGeom prst="left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0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555471" y="11836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823423" y="128085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506498" y="127842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438862" y="1278421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47291" y="261590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46290" y="261590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360001" y="261589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99426" y="261589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7" idx="3"/>
            <a:endCxn id="8" idx="0"/>
          </p:cNvCxnSpPr>
          <p:nvPr/>
        </p:nvCxnSpPr>
        <p:spPr>
          <a:xfrm flipH="1">
            <a:off x="8043077" y="1954069"/>
            <a:ext cx="511708" cy="661834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5"/>
            <a:endCxn id="10" idx="0"/>
          </p:cNvCxnSpPr>
          <p:nvPr/>
        </p:nvCxnSpPr>
        <p:spPr>
          <a:xfrm>
            <a:off x="9114510" y="1954069"/>
            <a:ext cx="641277" cy="661830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9" idx="6"/>
          </p:cNvCxnSpPr>
          <p:nvPr/>
        </p:nvCxnSpPr>
        <p:spPr>
          <a:xfrm flipH="1">
            <a:off x="7237861" y="3011689"/>
            <a:ext cx="409430" cy="0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5"/>
            <a:endCxn id="7" idx="0"/>
          </p:cNvCxnSpPr>
          <p:nvPr/>
        </p:nvCxnSpPr>
        <p:spPr>
          <a:xfrm>
            <a:off x="7231119" y="794011"/>
            <a:ext cx="1603529" cy="484410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5" idx="0"/>
          </p:cNvCxnSpPr>
          <p:nvPr/>
        </p:nvCxnSpPr>
        <p:spPr>
          <a:xfrm flipH="1">
            <a:off x="5219209" y="794011"/>
            <a:ext cx="1452185" cy="486848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6" idx="6"/>
          </p:cNvCxnSpPr>
          <p:nvPr/>
        </p:nvCxnSpPr>
        <p:spPr>
          <a:xfrm flipH="1" flipV="1">
            <a:off x="4298069" y="1674206"/>
            <a:ext cx="525354" cy="2439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678679" y="261589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>
            <a:stCxn id="6" idx="3"/>
            <a:endCxn id="31" idx="0"/>
          </p:cNvCxnSpPr>
          <p:nvPr/>
        </p:nvCxnSpPr>
        <p:spPr>
          <a:xfrm flipH="1">
            <a:off x="3074465" y="1954068"/>
            <a:ext cx="547956" cy="661830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2"/>
            <a:endCxn id="11" idx="6"/>
          </p:cNvCxnSpPr>
          <p:nvPr/>
        </p:nvCxnSpPr>
        <p:spPr>
          <a:xfrm flipH="1">
            <a:off x="2090997" y="3011684"/>
            <a:ext cx="587682" cy="1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4140661" y="261589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468378" y="258210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/>
          <p:cNvCxnSpPr>
            <a:stCxn id="6" idx="5"/>
            <a:endCxn id="51" idx="0"/>
          </p:cNvCxnSpPr>
          <p:nvPr/>
        </p:nvCxnSpPr>
        <p:spPr>
          <a:xfrm>
            <a:off x="4182146" y="1954068"/>
            <a:ext cx="354301" cy="661830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" idx="5"/>
            <a:endCxn id="52" idx="0"/>
          </p:cNvCxnSpPr>
          <p:nvPr/>
        </p:nvCxnSpPr>
        <p:spPr>
          <a:xfrm>
            <a:off x="5499071" y="1956507"/>
            <a:ext cx="365093" cy="625595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902283" y="4476705"/>
            <a:ext cx="1154937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6</a:t>
            </a:r>
            <a:r>
              <a:rPr lang="en-US" altLang="zh-CN" sz="3200" dirty="0" smtClean="0"/>
              <a:t>  </a:t>
            </a:r>
            <a:r>
              <a:rPr lang="en-US" altLang="zh-CN" sz="3200" dirty="0"/>
              <a:t>8</a:t>
            </a:r>
            <a:endParaRPr lang="zh-CN" altLang="en-US" sz="3200" dirty="0"/>
          </a:p>
        </p:txBody>
      </p:sp>
      <p:sp>
        <p:nvSpPr>
          <p:cNvPr id="60" name="椭圆 59"/>
          <p:cNvSpPr/>
          <p:nvPr/>
        </p:nvSpPr>
        <p:spPr>
          <a:xfrm>
            <a:off x="5654719" y="352136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951256" y="426281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8102213" y="561052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032876" y="5747795"/>
            <a:ext cx="1314165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11  12</a:t>
            </a:r>
            <a:endParaRPr lang="zh-CN" altLang="en-US" sz="3200" dirty="0"/>
          </a:p>
        </p:txBody>
      </p:sp>
      <p:sp>
        <p:nvSpPr>
          <p:cNvPr id="64" name="椭圆 63"/>
          <p:cNvSpPr/>
          <p:nvPr/>
        </p:nvSpPr>
        <p:spPr>
          <a:xfrm>
            <a:off x="5057220" y="561417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3963510" y="561417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2171974" y="5747793"/>
            <a:ext cx="1154937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2  3</a:t>
            </a:r>
            <a:endParaRPr lang="zh-CN" altLang="en-US" sz="3200" dirty="0"/>
          </a:p>
        </p:txBody>
      </p:sp>
      <p:cxnSp>
        <p:nvCxnSpPr>
          <p:cNvPr id="67" name="直接箭头连接符 66"/>
          <p:cNvCxnSpPr>
            <a:stCxn id="59" idx="1"/>
            <a:endCxn id="66" idx="0"/>
          </p:cNvCxnSpPr>
          <p:nvPr/>
        </p:nvCxnSpPr>
        <p:spPr>
          <a:xfrm flipH="1">
            <a:off x="2749443" y="4735217"/>
            <a:ext cx="1152840" cy="1012576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9" idx="2"/>
            <a:endCxn id="65" idx="0"/>
          </p:cNvCxnSpPr>
          <p:nvPr/>
        </p:nvCxnSpPr>
        <p:spPr>
          <a:xfrm flipH="1">
            <a:off x="4359296" y="4993728"/>
            <a:ext cx="120456" cy="620445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9" idx="3"/>
            <a:endCxn id="64" idx="0"/>
          </p:cNvCxnSpPr>
          <p:nvPr/>
        </p:nvCxnSpPr>
        <p:spPr>
          <a:xfrm>
            <a:off x="5057220" y="4735217"/>
            <a:ext cx="395786" cy="878955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0" idx="2"/>
            <a:endCxn id="59" idx="0"/>
          </p:cNvCxnSpPr>
          <p:nvPr/>
        </p:nvCxnSpPr>
        <p:spPr>
          <a:xfrm flipH="1">
            <a:off x="4479752" y="3917146"/>
            <a:ext cx="1174967" cy="559559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0" idx="6"/>
          </p:cNvCxnSpPr>
          <p:nvPr/>
        </p:nvCxnSpPr>
        <p:spPr>
          <a:xfrm>
            <a:off x="6446290" y="3917146"/>
            <a:ext cx="996286" cy="395785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3"/>
            <a:endCxn id="63" idx="0"/>
          </p:cNvCxnSpPr>
          <p:nvPr/>
        </p:nvCxnSpPr>
        <p:spPr>
          <a:xfrm flipH="1">
            <a:off x="6689959" y="4938464"/>
            <a:ext cx="377220" cy="809331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endCxn id="62" idx="0"/>
          </p:cNvCxnSpPr>
          <p:nvPr/>
        </p:nvCxnSpPr>
        <p:spPr>
          <a:xfrm>
            <a:off x="7706429" y="4842338"/>
            <a:ext cx="791570" cy="768182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下弧形箭头 88"/>
          <p:cNvSpPr/>
          <p:nvPr/>
        </p:nvSpPr>
        <p:spPr>
          <a:xfrm rot="4258508">
            <a:off x="495647" y="3959876"/>
            <a:ext cx="1258484" cy="559560"/>
          </a:xfrm>
          <a:prstGeom prst="curvedUp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" name="下弧形箭头 89"/>
          <p:cNvSpPr/>
          <p:nvPr/>
        </p:nvSpPr>
        <p:spPr>
          <a:xfrm rot="17607382">
            <a:off x="9015201" y="4285651"/>
            <a:ext cx="1258484" cy="559560"/>
          </a:xfrm>
          <a:prstGeom prst="curvedUp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2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431574" y="105087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44218" y="241792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521077" y="241792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2647" y="390325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22893" y="390325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230805" y="390325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4" idx="3"/>
            <a:endCxn id="5" idx="0"/>
          </p:cNvCxnSpPr>
          <p:nvPr/>
        </p:nvCxnSpPr>
        <p:spPr>
          <a:xfrm flipH="1">
            <a:off x="1640004" y="1726524"/>
            <a:ext cx="907493" cy="69140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5"/>
            <a:endCxn id="6" idx="0"/>
          </p:cNvCxnSpPr>
          <p:nvPr/>
        </p:nvCxnSpPr>
        <p:spPr>
          <a:xfrm>
            <a:off x="3107222" y="1726524"/>
            <a:ext cx="809641" cy="69140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7" idx="0"/>
          </p:cNvCxnSpPr>
          <p:nvPr/>
        </p:nvCxnSpPr>
        <p:spPr>
          <a:xfrm flipH="1">
            <a:off x="848433" y="3093576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9" idx="0"/>
          </p:cNvCxnSpPr>
          <p:nvPr/>
        </p:nvCxnSpPr>
        <p:spPr>
          <a:xfrm flipH="1">
            <a:off x="3318679" y="3093575"/>
            <a:ext cx="318321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5"/>
            <a:endCxn id="10" idx="0"/>
          </p:cNvCxnSpPr>
          <p:nvPr/>
        </p:nvCxnSpPr>
        <p:spPr>
          <a:xfrm>
            <a:off x="4196725" y="3093575"/>
            <a:ext cx="429866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310302" y="385557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684523" y="1003191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497167" y="237024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774026" y="237024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705596" y="385557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9175842" y="385557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483754" y="385557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/>
          <p:cNvCxnSpPr>
            <a:stCxn id="31" idx="3"/>
            <a:endCxn id="32" idx="0"/>
          </p:cNvCxnSpPr>
          <p:nvPr/>
        </p:nvCxnSpPr>
        <p:spPr>
          <a:xfrm flipH="1">
            <a:off x="7892953" y="1678839"/>
            <a:ext cx="907493" cy="69140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1" idx="5"/>
            <a:endCxn id="33" idx="0"/>
          </p:cNvCxnSpPr>
          <p:nvPr/>
        </p:nvCxnSpPr>
        <p:spPr>
          <a:xfrm>
            <a:off x="9360171" y="1678839"/>
            <a:ext cx="809641" cy="69140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3"/>
            <a:endCxn id="34" idx="0"/>
          </p:cNvCxnSpPr>
          <p:nvPr/>
        </p:nvCxnSpPr>
        <p:spPr>
          <a:xfrm flipH="1">
            <a:off x="7101382" y="3045891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3"/>
            <a:endCxn id="36" idx="0"/>
          </p:cNvCxnSpPr>
          <p:nvPr/>
        </p:nvCxnSpPr>
        <p:spPr>
          <a:xfrm flipH="1">
            <a:off x="9571628" y="3045890"/>
            <a:ext cx="318321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5"/>
            <a:endCxn id="37" idx="0"/>
          </p:cNvCxnSpPr>
          <p:nvPr/>
        </p:nvCxnSpPr>
        <p:spPr>
          <a:xfrm>
            <a:off x="10449674" y="3045890"/>
            <a:ext cx="429866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2" idx="5"/>
          </p:cNvCxnSpPr>
          <p:nvPr/>
        </p:nvCxnSpPr>
        <p:spPr>
          <a:xfrm>
            <a:off x="8172815" y="3045891"/>
            <a:ext cx="511709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3907761" y="53916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右箭头 49"/>
          <p:cNvSpPr/>
          <p:nvPr/>
        </p:nvSpPr>
        <p:spPr>
          <a:xfrm>
            <a:off x="5542612" y="2691048"/>
            <a:ext cx="535672" cy="709683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099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endCxn id="15" idx="0"/>
          </p:cNvCxnSpPr>
          <p:nvPr/>
        </p:nvCxnSpPr>
        <p:spPr>
          <a:xfrm>
            <a:off x="2947414" y="846161"/>
            <a:ext cx="14150" cy="792368"/>
          </a:xfrm>
          <a:prstGeom prst="straightConnector1">
            <a:avLst/>
          </a:prstGeom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901715" y="4395480"/>
            <a:ext cx="1188040" cy="497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X&gt;b</a:t>
            </a:r>
            <a:endParaRPr lang="zh-CN" altLang="en-US" sz="3200" dirty="0"/>
          </a:p>
        </p:txBody>
      </p:sp>
      <p:sp>
        <p:nvSpPr>
          <p:cNvPr id="9" name="圆角矩形 8"/>
          <p:cNvSpPr/>
          <p:nvPr/>
        </p:nvSpPr>
        <p:spPr>
          <a:xfrm>
            <a:off x="1516719" y="3097744"/>
            <a:ext cx="1286868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X&lt;a</a:t>
            </a:r>
            <a:endParaRPr lang="zh-CN" altLang="en-US" sz="3200" dirty="0"/>
          </a:p>
        </p:txBody>
      </p:sp>
      <p:sp>
        <p:nvSpPr>
          <p:cNvPr id="10" name="圆角矩形 9"/>
          <p:cNvSpPr/>
          <p:nvPr/>
        </p:nvSpPr>
        <p:spPr>
          <a:xfrm>
            <a:off x="2310303" y="4395480"/>
            <a:ext cx="1519166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a&lt;X&lt;b</a:t>
            </a:r>
            <a:endParaRPr lang="zh-CN" altLang="en-US" sz="3200" dirty="0" smtClean="0"/>
          </a:p>
        </p:txBody>
      </p:sp>
      <p:cxnSp>
        <p:nvCxnSpPr>
          <p:cNvPr id="11" name="直接箭头连接符 10"/>
          <p:cNvCxnSpPr>
            <a:stCxn id="14" idx="3"/>
            <a:endCxn id="10" idx="0"/>
          </p:cNvCxnSpPr>
          <p:nvPr/>
        </p:nvCxnSpPr>
        <p:spPr>
          <a:xfrm flipH="1">
            <a:off x="3069886" y="3611913"/>
            <a:ext cx="443644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4" idx="5"/>
            <a:endCxn id="8" idx="0"/>
          </p:cNvCxnSpPr>
          <p:nvPr/>
        </p:nvCxnSpPr>
        <p:spPr>
          <a:xfrm>
            <a:off x="4073255" y="3611913"/>
            <a:ext cx="422480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5" idx="5"/>
            <a:endCxn id="14" idx="0"/>
          </p:cNvCxnSpPr>
          <p:nvPr/>
        </p:nvCxnSpPr>
        <p:spPr>
          <a:xfrm>
            <a:off x="3241426" y="2314177"/>
            <a:ext cx="551967" cy="62208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397607" y="2936265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565778" y="163852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stCxn id="15" idx="3"/>
            <a:endCxn id="9" idx="0"/>
          </p:cNvCxnSpPr>
          <p:nvPr/>
        </p:nvCxnSpPr>
        <p:spPr>
          <a:xfrm flipH="1">
            <a:off x="2160153" y="2314177"/>
            <a:ext cx="521548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42" idx="0"/>
          </p:cNvCxnSpPr>
          <p:nvPr/>
        </p:nvCxnSpPr>
        <p:spPr>
          <a:xfrm>
            <a:off x="8707182" y="690493"/>
            <a:ext cx="16483" cy="929347"/>
          </a:xfrm>
          <a:prstGeom prst="straightConnector1">
            <a:avLst/>
          </a:prstGeom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9356681" y="3390350"/>
            <a:ext cx="1188040" cy="497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X&gt;b</a:t>
            </a:r>
            <a:endParaRPr lang="zh-CN" altLang="en-US" sz="3200" dirty="0"/>
          </a:p>
        </p:txBody>
      </p:sp>
      <p:sp>
        <p:nvSpPr>
          <p:cNvPr id="37" name="圆角矩形 36"/>
          <p:cNvSpPr/>
          <p:nvPr/>
        </p:nvSpPr>
        <p:spPr>
          <a:xfrm>
            <a:off x="6131937" y="4279557"/>
            <a:ext cx="1286868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X&lt;a</a:t>
            </a:r>
            <a:endParaRPr lang="zh-CN" altLang="en-US" sz="3200" dirty="0"/>
          </a:p>
        </p:txBody>
      </p:sp>
      <p:sp>
        <p:nvSpPr>
          <p:cNvPr id="38" name="圆角矩形 37"/>
          <p:cNvSpPr/>
          <p:nvPr/>
        </p:nvSpPr>
        <p:spPr>
          <a:xfrm>
            <a:off x="7650713" y="4279556"/>
            <a:ext cx="1519166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a&lt;X&lt;b</a:t>
            </a:r>
            <a:endParaRPr lang="zh-CN" altLang="en-US" sz="3200" dirty="0" smtClean="0"/>
          </a:p>
        </p:txBody>
      </p:sp>
      <p:cxnSp>
        <p:nvCxnSpPr>
          <p:cNvPr id="39" name="直接箭头连接符 38"/>
          <p:cNvCxnSpPr>
            <a:stCxn id="43" idx="5"/>
            <a:endCxn id="38" idx="0"/>
          </p:cNvCxnSpPr>
          <p:nvPr/>
        </p:nvCxnSpPr>
        <p:spPr>
          <a:xfrm>
            <a:off x="7856644" y="3495990"/>
            <a:ext cx="553652" cy="783566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2" idx="5"/>
            <a:endCxn id="36" idx="0"/>
          </p:cNvCxnSpPr>
          <p:nvPr/>
        </p:nvCxnSpPr>
        <p:spPr>
          <a:xfrm>
            <a:off x="9003527" y="2295488"/>
            <a:ext cx="947174" cy="1094862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2" idx="3"/>
            <a:endCxn id="43" idx="0"/>
          </p:cNvCxnSpPr>
          <p:nvPr/>
        </p:nvCxnSpPr>
        <p:spPr>
          <a:xfrm flipH="1">
            <a:off x="7576782" y="2295488"/>
            <a:ext cx="867020" cy="524854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8327879" y="161984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180996" y="282034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>
            <a:stCxn id="43" idx="3"/>
            <a:endCxn id="37" idx="0"/>
          </p:cNvCxnSpPr>
          <p:nvPr/>
        </p:nvCxnSpPr>
        <p:spPr>
          <a:xfrm flipH="1">
            <a:off x="6775371" y="3495990"/>
            <a:ext cx="521548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燕尾形箭头 58"/>
          <p:cNvSpPr/>
          <p:nvPr/>
        </p:nvSpPr>
        <p:spPr>
          <a:xfrm>
            <a:off x="5261295" y="2625221"/>
            <a:ext cx="838428" cy="590906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76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endCxn id="15" idx="0"/>
          </p:cNvCxnSpPr>
          <p:nvPr/>
        </p:nvCxnSpPr>
        <p:spPr>
          <a:xfrm>
            <a:off x="8875345" y="670039"/>
            <a:ext cx="14150" cy="792368"/>
          </a:xfrm>
          <a:prstGeom prst="straightConnector1">
            <a:avLst/>
          </a:prstGeom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9829646" y="4219358"/>
            <a:ext cx="1188040" cy="497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X&gt;b</a:t>
            </a:r>
            <a:endParaRPr lang="zh-CN" altLang="en-US" sz="3200" dirty="0"/>
          </a:p>
        </p:txBody>
      </p:sp>
      <p:sp>
        <p:nvSpPr>
          <p:cNvPr id="9" name="圆角矩形 8"/>
          <p:cNvSpPr/>
          <p:nvPr/>
        </p:nvSpPr>
        <p:spPr>
          <a:xfrm>
            <a:off x="7444650" y="2921622"/>
            <a:ext cx="1286868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X&lt;a</a:t>
            </a:r>
            <a:endParaRPr lang="zh-CN" altLang="en-US" sz="3200" dirty="0"/>
          </a:p>
        </p:txBody>
      </p:sp>
      <p:sp>
        <p:nvSpPr>
          <p:cNvPr id="10" name="圆角矩形 9"/>
          <p:cNvSpPr/>
          <p:nvPr/>
        </p:nvSpPr>
        <p:spPr>
          <a:xfrm>
            <a:off x="8238234" y="4219358"/>
            <a:ext cx="1519166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a&lt;X&lt;b</a:t>
            </a:r>
            <a:endParaRPr lang="zh-CN" altLang="en-US" sz="3200" dirty="0" smtClean="0"/>
          </a:p>
        </p:txBody>
      </p:sp>
      <p:cxnSp>
        <p:nvCxnSpPr>
          <p:cNvPr id="11" name="直接箭头连接符 10"/>
          <p:cNvCxnSpPr>
            <a:stCxn id="14" idx="3"/>
            <a:endCxn id="10" idx="0"/>
          </p:cNvCxnSpPr>
          <p:nvPr/>
        </p:nvCxnSpPr>
        <p:spPr>
          <a:xfrm flipH="1">
            <a:off x="8997817" y="3435791"/>
            <a:ext cx="443644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4" idx="5"/>
            <a:endCxn id="8" idx="0"/>
          </p:cNvCxnSpPr>
          <p:nvPr/>
        </p:nvCxnSpPr>
        <p:spPr>
          <a:xfrm>
            <a:off x="10001186" y="3435791"/>
            <a:ext cx="422480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5" idx="5"/>
            <a:endCxn id="14" idx="0"/>
          </p:cNvCxnSpPr>
          <p:nvPr/>
        </p:nvCxnSpPr>
        <p:spPr>
          <a:xfrm>
            <a:off x="9169357" y="2138055"/>
            <a:ext cx="551967" cy="62208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9325538" y="276014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493709" y="146240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stCxn id="15" idx="3"/>
            <a:endCxn id="9" idx="0"/>
          </p:cNvCxnSpPr>
          <p:nvPr/>
        </p:nvCxnSpPr>
        <p:spPr>
          <a:xfrm flipH="1">
            <a:off x="8088084" y="2138055"/>
            <a:ext cx="521548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42" idx="0"/>
          </p:cNvCxnSpPr>
          <p:nvPr/>
        </p:nvCxnSpPr>
        <p:spPr>
          <a:xfrm>
            <a:off x="3958383" y="417137"/>
            <a:ext cx="16483" cy="929347"/>
          </a:xfrm>
          <a:prstGeom prst="straightConnector1">
            <a:avLst/>
          </a:prstGeom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607882" y="3116994"/>
            <a:ext cx="1188040" cy="497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X&gt;b</a:t>
            </a:r>
            <a:endParaRPr lang="zh-CN" altLang="en-US" sz="3200" dirty="0"/>
          </a:p>
        </p:txBody>
      </p:sp>
      <p:sp>
        <p:nvSpPr>
          <p:cNvPr id="37" name="圆角矩形 36"/>
          <p:cNvSpPr/>
          <p:nvPr/>
        </p:nvSpPr>
        <p:spPr>
          <a:xfrm>
            <a:off x="1383138" y="4006201"/>
            <a:ext cx="1286868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X&lt;a</a:t>
            </a:r>
            <a:endParaRPr lang="zh-CN" altLang="en-US" sz="3200" dirty="0"/>
          </a:p>
        </p:txBody>
      </p:sp>
      <p:sp>
        <p:nvSpPr>
          <p:cNvPr id="38" name="圆角矩形 37"/>
          <p:cNvSpPr/>
          <p:nvPr/>
        </p:nvSpPr>
        <p:spPr>
          <a:xfrm>
            <a:off x="2901914" y="4006200"/>
            <a:ext cx="1519166" cy="5170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a&lt;X&lt;b</a:t>
            </a:r>
            <a:endParaRPr lang="zh-CN" altLang="en-US" sz="3200" dirty="0" smtClean="0"/>
          </a:p>
        </p:txBody>
      </p:sp>
      <p:cxnSp>
        <p:nvCxnSpPr>
          <p:cNvPr id="39" name="直接箭头连接符 38"/>
          <p:cNvCxnSpPr>
            <a:stCxn id="43" idx="5"/>
            <a:endCxn id="38" idx="0"/>
          </p:cNvCxnSpPr>
          <p:nvPr/>
        </p:nvCxnSpPr>
        <p:spPr>
          <a:xfrm>
            <a:off x="3107845" y="3222634"/>
            <a:ext cx="553652" cy="783566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2" idx="5"/>
            <a:endCxn id="36" idx="0"/>
          </p:cNvCxnSpPr>
          <p:nvPr/>
        </p:nvCxnSpPr>
        <p:spPr>
          <a:xfrm>
            <a:off x="4254728" y="2022132"/>
            <a:ext cx="947174" cy="1094862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2" idx="3"/>
            <a:endCxn id="43" idx="0"/>
          </p:cNvCxnSpPr>
          <p:nvPr/>
        </p:nvCxnSpPr>
        <p:spPr>
          <a:xfrm flipH="1">
            <a:off x="2827983" y="2022132"/>
            <a:ext cx="867020" cy="524854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579080" y="1346484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432197" y="254698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>
            <a:stCxn id="43" idx="3"/>
            <a:endCxn id="37" idx="0"/>
          </p:cNvCxnSpPr>
          <p:nvPr/>
        </p:nvCxnSpPr>
        <p:spPr>
          <a:xfrm flipH="1">
            <a:off x="2026572" y="3222634"/>
            <a:ext cx="521548" cy="78356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燕尾形箭头 58"/>
          <p:cNvSpPr/>
          <p:nvPr/>
        </p:nvSpPr>
        <p:spPr>
          <a:xfrm>
            <a:off x="6163796" y="2647318"/>
            <a:ext cx="838428" cy="590906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70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1137115" y="534786"/>
            <a:ext cx="1194623" cy="1512547"/>
            <a:chOff x="1118140" y="1046408"/>
            <a:chExt cx="1692323" cy="2142699"/>
          </a:xfrm>
        </p:grpSpPr>
        <p:sp>
          <p:nvSpPr>
            <p:cNvPr id="4" name="椭圆 3"/>
            <p:cNvSpPr/>
            <p:nvPr/>
          </p:nvSpPr>
          <p:spPr>
            <a:xfrm>
              <a:off x="2018892" y="104640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118140" y="239753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/>
            <p:cNvCxnSpPr>
              <a:stCxn id="4" idx="3"/>
              <a:endCxn id="5" idx="0"/>
            </p:cNvCxnSpPr>
            <p:nvPr/>
          </p:nvCxnSpPr>
          <p:spPr>
            <a:xfrm flipH="1">
              <a:off x="1513926" y="1722056"/>
              <a:ext cx="62088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845863" y="3103274"/>
            <a:ext cx="1579570" cy="1425243"/>
            <a:chOff x="1343244" y="3584892"/>
            <a:chExt cx="2374713" cy="2142699"/>
          </a:xfrm>
        </p:grpSpPr>
        <p:sp>
          <p:nvSpPr>
            <p:cNvPr id="6" name="椭圆 5"/>
            <p:cNvSpPr/>
            <p:nvPr/>
          </p:nvSpPr>
          <p:spPr>
            <a:xfrm>
              <a:off x="2926386" y="4936020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2134815" y="358489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43244" y="493602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>
              <a:stCxn id="11" idx="3"/>
              <a:endCxn id="12" idx="0"/>
            </p:cNvCxnSpPr>
            <p:nvPr/>
          </p:nvCxnSpPr>
          <p:spPr>
            <a:xfrm flipH="1">
              <a:off x="1739030" y="4260540"/>
              <a:ext cx="511708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1" idx="5"/>
              <a:endCxn id="6" idx="0"/>
            </p:cNvCxnSpPr>
            <p:nvPr/>
          </p:nvCxnSpPr>
          <p:spPr>
            <a:xfrm>
              <a:off x="2810463" y="4260540"/>
              <a:ext cx="51170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4388623" y="2153692"/>
            <a:ext cx="1692323" cy="2323069"/>
            <a:chOff x="4982731" y="2973017"/>
            <a:chExt cx="2483894" cy="3409667"/>
          </a:xfrm>
        </p:grpSpPr>
        <p:sp>
          <p:nvSpPr>
            <p:cNvPr id="21" name="椭圆 20"/>
            <p:cNvSpPr/>
            <p:nvPr/>
          </p:nvSpPr>
          <p:spPr>
            <a:xfrm>
              <a:off x="6675054" y="29730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774302" y="432414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>
              <a:stCxn id="21" idx="3"/>
              <a:endCxn id="22" idx="0"/>
            </p:cNvCxnSpPr>
            <p:nvPr/>
          </p:nvCxnSpPr>
          <p:spPr>
            <a:xfrm flipH="1">
              <a:off x="6170088" y="3648665"/>
              <a:ext cx="62088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4982731" y="5591113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/>
            <p:cNvCxnSpPr>
              <a:stCxn id="22" idx="3"/>
              <a:endCxn id="24" idx="0"/>
            </p:cNvCxnSpPr>
            <p:nvPr/>
          </p:nvCxnSpPr>
          <p:spPr>
            <a:xfrm flipH="1">
              <a:off x="5378517" y="4999793"/>
              <a:ext cx="511708" cy="59132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9090615" y="1776124"/>
            <a:ext cx="1159654" cy="2437823"/>
            <a:chOff x="9021576" y="2565777"/>
            <a:chExt cx="1692323" cy="3557599"/>
          </a:xfrm>
        </p:grpSpPr>
        <p:sp>
          <p:nvSpPr>
            <p:cNvPr id="29" name="椭圆 28"/>
            <p:cNvSpPr/>
            <p:nvPr/>
          </p:nvSpPr>
          <p:spPr>
            <a:xfrm>
              <a:off x="9922328" y="256577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9021576" y="391690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/>
            <p:cNvCxnSpPr>
              <a:stCxn id="29" idx="3"/>
              <a:endCxn id="30" idx="0"/>
            </p:cNvCxnSpPr>
            <p:nvPr/>
          </p:nvCxnSpPr>
          <p:spPr>
            <a:xfrm flipH="1">
              <a:off x="9417362" y="3241425"/>
              <a:ext cx="62088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9922327" y="5331805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/>
            <p:cNvCxnSpPr>
              <a:stCxn id="30" idx="5"/>
              <a:endCxn id="32" idx="0"/>
            </p:cNvCxnSpPr>
            <p:nvPr/>
          </p:nvCxnSpPr>
          <p:spPr>
            <a:xfrm>
              <a:off x="9697224" y="4592553"/>
              <a:ext cx="620889" cy="739252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598938" y="442114"/>
            <a:ext cx="1194623" cy="1512547"/>
            <a:chOff x="1118140" y="1046408"/>
            <a:chExt cx="1692323" cy="2142699"/>
          </a:xfrm>
        </p:grpSpPr>
        <p:sp>
          <p:nvSpPr>
            <p:cNvPr id="46" name="椭圆 45"/>
            <p:cNvSpPr/>
            <p:nvPr/>
          </p:nvSpPr>
          <p:spPr>
            <a:xfrm>
              <a:off x="2018892" y="104640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118140" y="239753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7"/>
            <p:cNvCxnSpPr>
              <a:stCxn id="46" idx="3"/>
              <a:endCxn id="47" idx="0"/>
            </p:cNvCxnSpPr>
            <p:nvPr/>
          </p:nvCxnSpPr>
          <p:spPr>
            <a:xfrm flipH="1">
              <a:off x="1513926" y="1722056"/>
              <a:ext cx="62088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9335034" y="178265"/>
            <a:ext cx="1194623" cy="1512547"/>
            <a:chOff x="1118140" y="1046408"/>
            <a:chExt cx="1692323" cy="2142699"/>
          </a:xfrm>
        </p:grpSpPr>
        <p:sp>
          <p:nvSpPr>
            <p:cNvPr id="50" name="椭圆 49"/>
            <p:cNvSpPr/>
            <p:nvPr/>
          </p:nvSpPr>
          <p:spPr>
            <a:xfrm>
              <a:off x="2018892" y="104640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1118140" y="239753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/>
            <p:cNvCxnSpPr>
              <a:stCxn id="50" idx="3"/>
              <a:endCxn id="51" idx="0"/>
            </p:cNvCxnSpPr>
            <p:nvPr/>
          </p:nvCxnSpPr>
          <p:spPr>
            <a:xfrm flipH="1">
              <a:off x="1513926" y="1722056"/>
              <a:ext cx="62088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445000" y="4883718"/>
            <a:ext cx="1579570" cy="1425243"/>
            <a:chOff x="1343244" y="3584892"/>
            <a:chExt cx="2374713" cy="2142699"/>
          </a:xfrm>
        </p:grpSpPr>
        <p:sp>
          <p:nvSpPr>
            <p:cNvPr id="54" name="椭圆 53"/>
            <p:cNvSpPr/>
            <p:nvPr/>
          </p:nvSpPr>
          <p:spPr>
            <a:xfrm>
              <a:off x="2926386" y="493602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>
              <a:off x="2134815" y="358489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>
              <a:off x="1343244" y="4936020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cxnSp>
          <p:nvCxnSpPr>
            <p:cNvPr id="57" name="直接箭头连接符 56"/>
            <p:cNvCxnSpPr>
              <a:stCxn id="55" idx="3"/>
              <a:endCxn id="56" idx="0"/>
            </p:cNvCxnSpPr>
            <p:nvPr/>
          </p:nvCxnSpPr>
          <p:spPr>
            <a:xfrm flipH="1">
              <a:off x="1739030" y="4260540"/>
              <a:ext cx="511708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5" idx="5"/>
              <a:endCxn id="54" idx="0"/>
            </p:cNvCxnSpPr>
            <p:nvPr/>
          </p:nvCxnSpPr>
          <p:spPr>
            <a:xfrm>
              <a:off x="2810463" y="4260540"/>
              <a:ext cx="51170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6912484" y="4775300"/>
            <a:ext cx="1579570" cy="1425243"/>
            <a:chOff x="1343244" y="3584892"/>
            <a:chExt cx="2374713" cy="2142699"/>
          </a:xfrm>
        </p:grpSpPr>
        <p:sp>
          <p:nvSpPr>
            <p:cNvPr id="60" name="椭圆 59"/>
            <p:cNvSpPr/>
            <p:nvPr/>
          </p:nvSpPr>
          <p:spPr>
            <a:xfrm>
              <a:off x="2926386" y="493602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>
              <a:off x="2134815" y="3584892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>
              <a:off x="1343244" y="493602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63" name="直接箭头连接符 62"/>
            <p:cNvCxnSpPr>
              <a:stCxn id="61" idx="3"/>
              <a:endCxn id="62" idx="0"/>
            </p:cNvCxnSpPr>
            <p:nvPr/>
          </p:nvCxnSpPr>
          <p:spPr>
            <a:xfrm flipH="1">
              <a:off x="1739030" y="4260540"/>
              <a:ext cx="511708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61" idx="5"/>
              <a:endCxn id="60" idx="0"/>
            </p:cNvCxnSpPr>
            <p:nvPr/>
          </p:nvCxnSpPr>
          <p:spPr>
            <a:xfrm>
              <a:off x="2810463" y="4260540"/>
              <a:ext cx="51170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9097525" y="4178096"/>
            <a:ext cx="1692323" cy="2323069"/>
            <a:chOff x="4982731" y="2973017"/>
            <a:chExt cx="2483894" cy="3409667"/>
          </a:xfrm>
        </p:grpSpPr>
        <p:sp>
          <p:nvSpPr>
            <p:cNvPr id="66" name="椭圆 65"/>
            <p:cNvSpPr/>
            <p:nvPr/>
          </p:nvSpPr>
          <p:spPr>
            <a:xfrm>
              <a:off x="6675054" y="29730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5774302" y="4324145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箭头连接符 67"/>
            <p:cNvCxnSpPr>
              <a:stCxn id="66" idx="3"/>
              <a:endCxn id="67" idx="0"/>
            </p:cNvCxnSpPr>
            <p:nvPr/>
          </p:nvCxnSpPr>
          <p:spPr>
            <a:xfrm flipH="1">
              <a:off x="6170088" y="3648665"/>
              <a:ext cx="620889" cy="67548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9" name="椭圆 68"/>
            <p:cNvSpPr/>
            <p:nvPr/>
          </p:nvSpPr>
          <p:spPr>
            <a:xfrm>
              <a:off x="4982731" y="5591113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直接箭头连接符 69"/>
            <p:cNvCxnSpPr>
              <a:stCxn id="67" idx="3"/>
              <a:endCxn id="69" idx="0"/>
            </p:cNvCxnSpPr>
            <p:nvPr/>
          </p:nvCxnSpPr>
          <p:spPr>
            <a:xfrm flipH="1">
              <a:off x="5378517" y="4999793"/>
              <a:ext cx="511708" cy="59132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1" name="下箭头 70"/>
          <p:cNvSpPr/>
          <p:nvPr/>
        </p:nvSpPr>
        <p:spPr>
          <a:xfrm>
            <a:off x="1449494" y="2318543"/>
            <a:ext cx="323468" cy="479248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下箭头 71"/>
          <p:cNvSpPr/>
          <p:nvPr/>
        </p:nvSpPr>
        <p:spPr>
          <a:xfrm>
            <a:off x="5006915" y="2087500"/>
            <a:ext cx="323468" cy="479248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5073050" y="4230301"/>
            <a:ext cx="323468" cy="479248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下箭头 73"/>
          <p:cNvSpPr/>
          <p:nvPr/>
        </p:nvSpPr>
        <p:spPr>
          <a:xfrm>
            <a:off x="9926800" y="1243609"/>
            <a:ext cx="323468" cy="479248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下箭头 74"/>
          <p:cNvSpPr/>
          <p:nvPr/>
        </p:nvSpPr>
        <p:spPr>
          <a:xfrm>
            <a:off x="9516749" y="4349801"/>
            <a:ext cx="323468" cy="479248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燕尾形箭头 75"/>
          <p:cNvSpPr/>
          <p:nvPr/>
        </p:nvSpPr>
        <p:spPr>
          <a:xfrm rot="10800000">
            <a:off x="8639449" y="5224716"/>
            <a:ext cx="451166" cy="333070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559558" y="327546"/>
            <a:ext cx="2388358" cy="4501503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985608" y="305108"/>
            <a:ext cx="2523449" cy="6196057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757756" y="136924"/>
            <a:ext cx="4419760" cy="6482240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94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5" idx="3"/>
            <a:endCxn id="6" idx="0"/>
          </p:cNvCxnSpPr>
          <p:nvPr/>
        </p:nvCxnSpPr>
        <p:spPr>
          <a:xfrm flipH="1">
            <a:off x="1734436" y="1142508"/>
            <a:ext cx="511708" cy="57472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130221" y="46686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38650" y="171723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endCxn id="5" idx="0"/>
          </p:cNvCxnSpPr>
          <p:nvPr/>
        </p:nvCxnSpPr>
        <p:spPr>
          <a:xfrm>
            <a:off x="2526006" y="34777"/>
            <a:ext cx="1" cy="432083"/>
          </a:xfrm>
          <a:prstGeom prst="straightConnector1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6" idx="3"/>
            <a:endCxn id="17" idx="0"/>
          </p:cNvCxnSpPr>
          <p:nvPr/>
        </p:nvCxnSpPr>
        <p:spPr>
          <a:xfrm flipH="1">
            <a:off x="3860539" y="2412272"/>
            <a:ext cx="511708" cy="57472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256324" y="1736624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64753" y="298700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endCxn id="16" idx="0"/>
          </p:cNvCxnSpPr>
          <p:nvPr/>
        </p:nvCxnSpPr>
        <p:spPr>
          <a:xfrm>
            <a:off x="4652109" y="1304541"/>
            <a:ext cx="1" cy="432083"/>
          </a:xfrm>
          <a:prstGeom prst="straightConnector1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0" idx="3"/>
            <a:endCxn id="21" idx="0"/>
          </p:cNvCxnSpPr>
          <p:nvPr/>
        </p:nvCxnSpPr>
        <p:spPr>
          <a:xfrm flipH="1">
            <a:off x="7965569" y="2214654"/>
            <a:ext cx="511708" cy="57472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361354" y="153900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569783" y="278938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>
            <a:endCxn id="20" idx="0"/>
          </p:cNvCxnSpPr>
          <p:nvPr/>
        </p:nvCxnSpPr>
        <p:spPr>
          <a:xfrm>
            <a:off x="8757139" y="1106923"/>
            <a:ext cx="1" cy="432083"/>
          </a:xfrm>
          <a:prstGeom prst="straightConnector1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4" idx="3"/>
            <a:endCxn id="25" idx="0"/>
          </p:cNvCxnSpPr>
          <p:nvPr/>
        </p:nvCxnSpPr>
        <p:spPr>
          <a:xfrm flipH="1">
            <a:off x="1338650" y="4365851"/>
            <a:ext cx="442299" cy="463373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665026" y="369020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42864" y="4829224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>
            <a:endCxn id="24" idx="0"/>
          </p:cNvCxnSpPr>
          <p:nvPr/>
        </p:nvCxnSpPr>
        <p:spPr>
          <a:xfrm>
            <a:off x="2060811" y="3258120"/>
            <a:ext cx="1" cy="432083"/>
          </a:xfrm>
          <a:prstGeom prst="straightConnector1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3"/>
            <a:endCxn id="29" idx="0"/>
          </p:cNvCxnSpPr>
          <p:nvPr/>
        </p:nvCxnSpPr>
        <p:spPr>
          <a:xfrm flipH="1">
            <a:off x="713128" y="5504872"/>
            <a:ext cx="345659" cy="463373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17342" y="5968245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256323" y="401608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>
            <a:stCxn id="17" idx="5"/>
            <a:endCxn id="31" idx="0"/>
          </p:cNvCxnSpPr>
          <p:nvPr/>
        </p:nvCxnSpPr>
        <p:spPr>
          <a:xfrm>
            <a:off x="4140401" y="3662648"/>
            <a:ext cx="511708" cy="353439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0" idx="5"/>
            <a:endCxn id="37" idx="0"/>
          </p:cNvCxnSpPr>
          <p:nvPr/>
        </p:nvCxnSpPr>
        <p:spPr>
          <a:xfrm>
            <a:off x="9037002" y="2214654"/>
            <a:ext cx="545481" cy="57472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9186697" y="278938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>
            <a:stCxn id="41" idx="3"/>
            <a:endCxn id="42" idx="0"/>
          </p:cNvCxnSpPr>
          <p:nvPr/>
        </p:nvCxnSpPr>
        <p:spPr>
          <a:xfrm flipH="1">
            <a:off x="7788579" y="5155792"/>
            <a:ext cx="511708" cy="574728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8184364" y="4480144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392793" y="573052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/>
          <p:cNvCxnSpPr>
            <a:endCxn id="41" idx="0"/>
          </p:cNvCxnSpPr>
          <p:nvPr/>
        </p:nvCxnSpPr>
        <p:spPr>
          <a:xfrm>
            <a:off x="8580149" y="4048061"/>
            <a:ext cx="1" cy="432083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1" idx="5"/>
            <a:endCxn id="45" idx="0"/>
          </p:cNvCxnSpPr>
          <p:nvPr/>
        </p:nvCxnSpPr>
        <p:spPr>
          <a:xfrm>
            <a:off x="8860012" y="5155792"/>
            <a:ext cx="545481" cy="574728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9009707" y="573052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3040367" y="1013123"/>
            <a:ext cx="4748212" cy="70411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1108913" y="2694338"/>
            <a:ext cx="450886" cy="178269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276148" y="2291964"/>
            <a:ext cx="1840246" cy="21684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7639193" y="3690203"/>
            <a:ext cx="288384" cy="136466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1839662" y="3688574"/>
            <a:ext cx="5603257" cy="258769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925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5" idx="3"/>
            <a:endCxn id="6" idx="0"/>
          </p:cNvCxnSpPr>
          <p:nvPr/>
        </p:nvCxnSpPr>
        <p:spPr>
          <a:xfrm flipH="1">
            <a:off x="2072177" y="1743008"/>
            <a:ext cx="651639" cy="574728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607893" y="106736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676391" y="231773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97272" y="231773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stCxn id="5" idx="5"/>
            <a:endCxn id="7" idx="0"/>
          </p:cNvCxnSpPr>
          <p:nvPr/>
        </p:nvCxnSpPr>
        <p:spPr>
          <a:xfrm>
            <a:off x="3283541" y="1743008"/>
            <a:ext cx="609517" cy="574728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5" idx="0"/>
          </p:cNvCxnSpPr>
          <p:nvPr/>
        </p:nvCxnSpPr>
        <p:spPr>
          <a:xfrm>
            <a:off x="3003678" y="573206"/>
            <a:ext cx="1" cy="49415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</p:cNvCxnSpPr>
          <p:nvPr/>
        </p:nvCxnSpPr>
        <p:spPr>
          <a:xfrm flipH="1">
            <a:off x="1384776" y="2993384"/>
            <a:ext cx="407538" cy="418556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5"/>
          </p:cNvCxnSpPr>
          <p:nvPr/>
        </p:nvCxnSpPr>
        <p:spPr>
          <a:xfrm>
            <a:off x="2352039" y="2993384"/>
            <a:ext cx="329654" cy="418556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3"/>
          </p:cNvCxnSpPr>
          <p:nvPr/>
        </p:nvCxnSpPr>
        <p:spPr>
          <a:xfrm flipH="1">
            <a:off x="3241418" y="2993384"/>
            <a:ext cx="371777" cy="418556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5"/>
          </p:cNvCxnSpPr>
          <p:nvPr/>
        </p:nvCxnSpPr>
        <p:spPr>
          <a:xfrm>
            <a:off x="4172920" y="2993384"/>
            <a:ext cx="371777" cy="418556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6080649" y="1572218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</a:t>
            </a:r>
            <a:r>
              <a:rPr lang="en-US" altLang="zh-CN" sz="3200" dirty="0" smtClean="0"/>
              <a:t> b c</a:t>
            </a:r>
            <a:endParaRPr lang="zh-CN" altLang="en-US" sz="3200" dirty="0"/>
          </a:p>
        </p:txBody>
      </p:sp>
      <p:sp>
        <p:nvSpPr>
          <p:cNvPr id="28" name="右箭头 27"/>
          <p:cNvSpPr/>
          <p:nvPr/>
        </p:nvSpPr>
        <p:spPr>
          <a:xfrm>
            <a:off x="4734370" y="1638613"/>
            <a:ext cx="504967" cy="44063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5909481" y="2118345"/>
            <a:ext cx="313898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369791" y="2118345"/>
            <a:ext cx="474226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6414448" y="2118345"/>
            <a:ext cx="196248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7042245" y="2118345"/>
            <a:ext cx="327546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2" idx="3"/>
            <a:endCxn id="43" idx="0"/>
          </p:cNvCxnSpPr>
          <p:nvPr/>
        </p:nvCxnSpPr>
        <p:spPr>
          <a:xfrm flipH="1">
            <a:off x="1974369" y="4592313"/>
            <a:ext cx="651639" cy="574728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2510085" y="3916665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578583" y="5167041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>
            <a:stCxn id="42" idx="5"/>
            <a:endCxn id="51" idx="0"/>
          </p:cNvCxnSpPr>
          <p:nvPr/>
        </p:nvCxnSpPr>
        <p:spPr>
          <a:xfrm>
            <a:off x="3185733" y="4592313"/>
            <a:ext cx="653650" cy="610077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42" idx="0"/>
          </p:cNvCxnSpPr>
          <p:nvPr/>
        </p:nvCxnSpPr>
        <p:spPr>
          <a:xfrm>
            <a:off x="2905870" y="3422511"/>
            <a:ext cx="1" cy="49415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3"/>
          </p:cNvCxnSpPr>
          <p:nvPr/>
        </p:nvCxnSpPr>
        <p:spPr>
          <a:xfrm flipH="1">
            <a:off x="1286968" y="5842689"/>
            <a:ext cx="407538" cy="418556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3" idx="5"/>
          </p:cNvCxnSpPr>
          <p:nvPr/>
        </p:nvCxnSpPr>
        <p:spPr>
          <a:xfrm>
            <a:off x="2254231" y="5842689"/>
            <a:ext cx="329654" cy="418556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140816" y="5202390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 </a:t>
            </a:r>
            <a:r>
              <a:rPr lang="en-US" altLang="zh-CN" sz="3200" dirty="0"/>
              <a:t>d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2945365" y="5702087"/>
            <a:ext cx="313898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405675" y="5702087"/>
            <a:ext cx="474226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3450332" y="5702087"/>
            <a:ext cx="196248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078129" y="5702087"/>
            <a:ext cx="327546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右箭头 57"/>
          <p:cNvSpPr/>
          <p:nvPr/>
        </p:nvSpPr>
        <p:spPr>
          <a:xfrm>
            <a:off x="5040041" y="4592313"/>
            <a:ext cx="504967" cy="44063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60" idx="3"/>
          </p:cNvCxnSpPr>
          <p:nvPr/>
        </p:nvCxnSpPr>
        <p:spPr>
          <a:xfrm flipH="1">
            <a:off x="6942066" y="4422467"/>
            <a:ext cx="651639" cy="574728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7477782" y="374681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/>
          <p:cNvCxnSpPr>
            <a:stCxn id="60" idx="5"/>
            <a:endCxn id="66" idx="0"/>
          </p:cNvCxnSpPr>
          <p:nvPr/>
        </p:nvCxnSpPr>
        <p:spPr>
          <a:xfrm>
            <a:off x="8153430" y="4422467"/>
            <a:ext cx="653650" cy="610077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60" idx="0"/>
          </p:cNvCxnSpPr>
          <p:nvPr/>
        </p:nvCxnSpPr>
        <p:spPr>
          <a:xfrm>
            <a:off x="7873567" y="3252665"/>
            <a:ext cx="1" cy="49415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8108513" y="5032544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d</a:t>
            </a:r>
            <a:r>
              <a:rPr lang="en-US" altLang="zh-CN" sz="3200" dirty="0" smtClean="0"/>
              <a:t>  e</a:t>
            </a:r>
            <a:endParaRPr lang="zh-CN" altLang="en-US" sz="3200" dirty="0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7913062" y="5532241"/>
            <a:ext cx="313898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9373372" y="5532241"/>
            <a:ext cx="474226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6" idx="2"/>
          </p:cNvCxnSpPr>
          <p:nvPr/>
        </p:nvCxnSpPr>
        <p:spPr>
          <a:xfrm flipH="1">
            <a:off x="8802171" y="5605967"/>
            <a:ext cx="4909" cy="49415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6243499" y="4997195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  b</a:t>
            </a:r>
            <a:endParaRPr lang="zh-CN" altLang="en-US" sz="3200" dirty="0"/>
          </a:p>
        </p:txBody>
      </p:sp>
      <p:cxnSp>
        <p:nvCxnSpPr>
          <p:cNvPr id="74" name="直接箭头连接符 73"/>
          <p:cNvCxnSpPr/>
          <p:nvPr/>
        </p:nvCxnSpPr>
        <p:spPr>
          <a:xfrm flipH="1">
            <a:off x="6048048" y="5496892"/>
            <a:ext cx="313898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7508358" y="5496892"/>
            <a:ext cx="474226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3" idx="2"/>
          </p:cNvCxnSpPr>
          <p:nvPr/>
        </p:nvCxnSpPr>
        <p:spPr>
          <a:xfrm flipH="1">
            <a:off x="6937157" y="5570618"/>
            <a:ext cx="4909" cy="49415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22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559528" y="1763286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</a:t>
            </a:r>
            <a:r>
              <a:rPr lang="en-US" altLang="zh-CN" sz="3200" dirty="0" smtClean="0"/>
              <a:t> b c</a:t>
            </a:r>
            <a:endParaRPr lang="zh-CN" altLang="en-US" sz="3200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388360" y="2309413"/>
            <a:ext cx="313898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848670" y="2309413"/>
            <a:ext cx="474226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893327" y="2309413"/>
            <a:ext cx="196248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521124" y="2309413"/>
            <a:ext cx="327546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4" idx="0"/>
          </p:cNvCxnSpPr>
          <p:nvPr/>
        </p:nvCxnSpPr>
        <p:spPr>
          <a:xfrm>
            <a:off x="3193578" y="1206283"/>
            <a:ext cx="64517" cy="557003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7529586" y="1642731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</a:t>
            </a:r>
            <a:r>
              <a:rPr lang="en-US" altLang="zh-CN" sz="3200" dirty="0" smtClean="0"/>
              <a:t>  c</a:t>
            </a:r>
            <a:endParaRPr lang="zh-CN" altLang="en-US" sz="3200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358418" y="2188858"/>
            <a:ext cx="313898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818728" y="2188858"/>
            <a:ext cx="474226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</p:cNvCxnSpPr>
          <p:nvPr/>
        </p:nvCxnSpPr>
        <p:spPr>
          <a:xfrm flipH="1">
            <a:off x="8228152" y="2216154"/>
            <a:ext cx="1" cy="54058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2" idx="0"/>
          </p:cNvCxnSpPr>
          <p:nvPr/>
        </p:nvCxnSpPr>
        <p:spPr>
          <a:xfrm>
            <a:off x="8163636" y="1085728"/>
            <a:ext cx="64517" cy="557003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>
            <a:off x="5319472" y="1748224"/>
            <a:ext cx="504967" cy="44063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2559528" y="4374558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</a:t>
            </a:r>
            <a:r>
              <a:rPr lang="en-US" altLang="zh-CN" sz="3200" dirty="0" smtClean="0"/>
              <a:t>  b</a:t>
            </a:r>
            <a:endParaRPr lang="zh-CN" altLang="en-US" sz="3200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388360" y="4920685"/>
            <a:ext cx="313898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848670" y="4920685"/>
            <a:ext cx="474226" cy="5678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2"/>
          </p:cNvCxnSpPr>
          <p:nvPr/>
        </p:nvCxnSpPr>
        <p:spPr>
          <a:xfrm flipH="1">
            <a:off x="3258094" y="4947981"/>
            <a:ext cx="1" cy="54058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1" idx="0"/>
          </p:cNvCxnSpPr>
          <p:nvPr/>
        </p:nvCxnSpPr>
        <p:spPr>
          <a:xfrm>
            <a:off x="3193578" y="3817555"/>
            <a:ext cx="64517" cy="557003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右箭头 25"/>
          <p:cNvSpPr/>
          <p:nvPr/>
        </p:nvSpPr>
        <p:spPr>
          <a:xfrm>
            <a:off x="5319471" y="4440952"/>
            <a:ext cx="504967" cy="44063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28" idx="3"/>
          </p:cNvCxnSpPr>
          <p:nvPr/>
        </p:nvCxnSpPr>
        <p:spPr>
          <a:xfrm flipH="1">
            <a:off x="7296650" y="4987075"/>
            <a:ext cx="651639" cy="574728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7832366" y="431142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>
            <a:stCxn id="28" idx="5"/>
          </p:cNvCxnSpPr>
          <p:nvPr/>
        </p:nvCxnSpPr>
        <p:spPr>
          <a:xfrm>
            <a:off x="8508014" y="4987075"/>
            <a:ext cx="609517" cy="574728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8" idx="0"/>
          </p:cNvCxnSpPr>
          <p:nvPr/>
        </p:nvCxnSpPr>
        <p:spPr>
          <a:xfrm>
            <a:off x="8228151" y="3817273"/>
            <a:ext cx="1" cy="49415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888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63788" y="1167678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b f </a:t>
            </a: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5" name="直接箭头连接符 4"/>
          <p:cNvCxnSpPr>
            <a:stCxn id="4" idx="1"/>
            <a:endCxn id="32" idx="0"/>
          </p:cNvCxnSpPr>
          <p:nvPr/>
        </p:nvCxnSpPr>
        <p:spPr>
          <a:xfrm flipH="1">
            <a:off x="1021242" y="1454390"/>
            <a:ext cx="1342546" cy="675647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760921" y="1454390"/>
            <a:ext cx="642264" cy="674891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40" idx="0"/>
          </p:cNvCxnSpPr>
          <p:nvPr/>
        </p:nvCxnSpPr>
        <p:spPr>
          <a:xfrm flipH="1">
            <a:off x="2531687" y="1741101"/>
            <a:ext cx="530668" cy="388936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</p:cNvCxnSpPr>
          <p:nvPr/>
        </p:nvCxnSpPr>
        <p:spPr>
          <a:xfrm>
            <a:off x="3062355" y="1741101"/>
            <a:ext cx="457274" cy="3881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4" idx="0"/>
          </p:cNvCxnSpPr>
          <p:nvPr/>
        </p:nvCxnSpPr>
        <p:spPr>
          <a:xfrm>
            <a:off x="3062355" y="600082"/>
            <a:ext cx="0" cy="567596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>
            <a:off x="5367169" y="1748184"/>
            <a:ext cx="504967" cy="44063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5354194" y="4623988"/>
            <a:ext cx="504967" cy="440634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32" idx="3"/>
          </p:cNvCxnSpPr>
          <p:nvPr/>
        </p:nvCxnSpPr>
        <p:spPr>
          <a:xfrm flipH="1">
            <a:off x="584839" y="2805685"/>
            <a:ext cx="156540" cy="379632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625456" y="213003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>
            <a:stCxn id="32" idx="5"/>
          </p:cNvCxnSpPr>
          <p:nvPr/>
        </p:nvCxnSpPr>
        <p:spPr>
          <a:xfrm>
            <a:off x="1301104" y="2805685"/>
            <a:ext cx="71621" cy="402635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833120" y="2130037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c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d</a:t>
            </a:r>
            <a:r>
              <a:rPr lang="en-US" altLang="zh-CN" sz="3200" dirty="0" smtClean="0"/>
              <a:t> e</a:t>
            </a:r>
            <a:endParaRPr lang="zh-CN" altLang="en-US" sz="3200" dirty="0"/>
          </a:p>
        </p:txBody>
      </p:sp>
      <p:cxnSp>
        <p:nvCxnSpPr>
          <p:cNvPr id="41" name="直接箭头连接符 40"/>
          <p:cNvCxnSpPr>
            <a:stCxn id="40" idx="1"/>
          </p:cNvCxnSpPr>
          <p:nvPr/>
        </p:nvCxnSpPr>
        <p:spPr>
          <a:xfrm flipH="1">
            <a:off x="1668740" y="2416749"/>
            <a:ext cx="164380" cy="675647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0" idx="3"/>
          </p:cNvCxnSpPr>
          <p:nvPr/>
        </p:nvCxnSpPr>
        <p:spPr>
          <a:xfrm>
            <a:off x="3230253" y="2416749"/>
            <a:ext cx="329015" cy="624858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0" idx="2"/>
          </p:cNvCxnSpPr>
          <p:nvPr/>
        </p:nvCxnSpPr>
        <p:spPr>
          <a:xfrm flipH="1">
            <a:off x="2249186" y="2703460"/>
            <a:ext cx="282501" cy="54058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0" idx="2"/>
          </p:cNvCxnSpPr>
          <p:nvPr/>
        </p:nvCxnSpPr>
        <p:spPr>
          <a:xfrm>
            <a:off x="2531687" y="2703460"/>
            <a:ext cx="329365" cy="54058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8716028" y="1014677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c</a:t>
            </a:r>
            <a:r>
              <a:rPr lang="en-US" altLang="zh-CN" sz="3200" dirty="0" smtClean="0"/>
              <a:t> f </a:t>
            </a: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47" name="直接箭头连接符 46"/>
          <p:cNvCxnSpPr>
            <a:stCxn id="46" idx="1"/>
            <a:endCxn id="52" idx="0"/>
          </p:cNvCxnSpPr>
          <p:nvPr/>
        </p:nvCxnSpPr>
        <p:spPr>
          <a:xfrm flipH="1">
            <a:off x="7027977" y="1301389"/>
            <a:ext cx="1688051" cy="89521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3"/>
          </p:cNvCxnSpPr>
          <p:nvPr/>
        </p:nvCxnSpPr>
        <p:spPr>
          <a:xfrm>
            <a:off x="10113161" y="1301389"/>
            <a:ext cx="545745" cy="636593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6" idx="2"/>
            <a:endCxn id="56" idx="0"/>
          </p:cNvCxnSpPr>
          <p:nvPr/>
        </p:nvCxnSpPr>
        <p:spPr>
          <a:xfrm flipH="1">
            <a:off x="9022496" y="1588100"/>
            <a:ext cx="392099" cy="573423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6" idx="2"/>
          </p:cNvCxnSpPr>
          <p:nvPr/>
        </p:nvCxnSpPr>
        <p:spPr>
          <a:xfrm>
            <a:off x="9414595" y="1588100"/>
            <a:ext cx="590575" cy="54058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46" idx="0"/>
          </p:cNvCxnSpPr>
          <p:nvPr/>
        </p:nvCxnSpPr>
        <p:spPr>
          <a:xfrm>
            <a:off x="9350078" y="457674"/>
            <a:ext cx="64517" cy="557003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6329410" y="2196603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</a:t>
            </a:r>
            <a:r>
              <a:rPr lang="en-US" altLang="zh-CN" sz="3200" dirty="0" smtClean="0"/>
              <a:t>  b</a:t>
            </a:r>
            <a:endParaRPr lang="zh-CN" altLang="en-US" sz="3200" dirty="0"/>
          </a:p>
        </p:txBody>
      </p:sp>
      <p:cxnSp>
        <p:nvCxnSpPr>
          <p:cNvPr id="53" name="直接箭头连接符 52"/>
          <p:cNvCxnSpPr>
            <a:stCxn id="52" idx="1"/>
          </p:cNvCxnSpPr>
          <p:nvPr/>
        </p:nvCxnSpPr>
        <p:spPr>
          <a:xfrm flipH="1">
            <a:off x="6225390" y="2483315"/>
            <a:ext cx="104020" cy="558292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2" idx="3"/>
          </p:cNvCxnSpPr>
          <p:nvPr/>
        </p:nvCxnSpPr>
        <p:spPr>
          <a:xfrm>
            <a:off x="7726543" y="2483315"/>
            <a:ext cx="191315" cy="438293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2" idx="2"/>
          </p:cNvCxnSpPr>
          <p:nvPr/>
        </p:nvCxnSpPr>
        <p:spPr>
          <a:xfrm>
            <a:off x="7027977" y="2770026"/>
            <a:ext cx="0" cy="415291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8323929" y="2161523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d  </a:t>
            </a: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57" name="直接箭头连接符 56"/>
          <p:cNvCxnSpPr>
            <a:stCxn id="56" idx="1"/>
          </p:cNvCxnSpPr>
          <p:nvPr/>
        </p:nvCxnSpPr>
        <p:spPr>
          <a:xfrm flipH="1">
            <a:off x="8238345" y="2448235"/>
            <a:ext cx="85584" cy="473373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6" idx="3"/>
          </p:cNvCxnSpPr>
          <p:nvPr/>
        </p:nvCxnSpPr>
        <p:spPr>
          <a:xfrm>
            <a:off x="9721062" y="2448235"/>
            <a:ext cx="191313" cy="473373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6" idx="2"/>
          </p:cNvCxnSpPr>
          <p:nvPr/>
        </p:nvCxnSpPr>
        <p:spPr>
          <a:xfrm flipH="1">
            <a:off x="9022495" y="2734946"/>
            <a:ext cx="1" cy="450371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圆角矩形 121"/>
          <p:cNvSpPr/>
          <p:nvPr/>
        </p:nvSpPr>
        <p:spPr>
          <a:xfrm>
            <a:off x="2517201" y="3855211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b d e</a:t>
            </a:r>
            <a:endParaRPr lang="zh-CN" altLang="en-US" sz="3200" dirty="0"/>
          </a:p>
        </p:txBody>
      </p:sp>
      <p:cxnSp>
        <p:nvCxnSpPr>
          <p:cNvPr id="123" name="直接箭头连接符 122"/>
          <p:cNvCxnSpPr>
            <a:stCxn id="122" idx="1"/>
            <a:endCxn id="129" idx="0"/>
          </p:cNvCxnSpPr>
          <p:nvPr/>
        </p:nvCxnSpPr>
        <p:spPr>
          <a:xfrm flipH="1">
            <a:off x="1174655" y="4141923"/>
            <a:ext cx="1342546" cy="675647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22" idx="3"/>
          </p:cNvCxnSpPr>
          <p:nvPr/>
        </p:nvCxnSpPr>
        <p:spPr>
          <a:xfrm>
            <a:off x="3914334" y="4141923"/>
            <a:ext cx="642264" cy="674891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22" idx="2"/>
          </p:cNvCxnSpPr>
          <p:nvPr/>
        </p:nvCxnSpPr>
        <p:spPr>
          <a:xfrm flipH="1">
            <a:off x="2685100" y="4428634"/>
            <a:ext cx="530668" cy="388936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22" idx="2"/>
          </p:cNvCxnSpPr>
          <p:nvPr/>
        </p:nvCxnSpPr>
        <p:spPr>
          <a:xfrm>
            <a:off x="3215768" y="4428634"/>
            <a:ext cx="457274" cy="3881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endCxn id="122" idx="0"/>
          </p:cNvCxnSpPr>
          <p:nvPr/>
        </p:nvCxnSpPr>
        <p:spPr>
          <a:xfrm>
            <a:off x="3215768" y="3287615"/>
            <a:ext cx="0" cy="567596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29" idx="3"/>
          </p:cNvCxnSpPr>
          <p:nvPr/>
        </p:nvCxnSpPr>
        <p:spPr>
          <a:xfrm flipH="1">
            <a:off x="738252" y="5493218"/>
            <a:ext cx="156540" cy="379632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椭圆 128"/>
          <p:cNvSpPr/>
          <p:nvPr/>
        </p:nvSpPr>
        <p:spPr>
          <a:xfrm>
            <a:off x="778869" y="481757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直接箭头连接符 129"/>
          <p:cNvCxnSpPr>
            <a:stCxn id="129" idx="5"/>
          </p:cNvCxnSpPr>
          <p:nvPr/>
        </p:nvCxnSpPr>
        <p:spPr>
          <a:xfrm>
            <a:off x="1454517" y="5493218"/>
            <a:ext cx="71621" cy="402635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37" idx="3"/>
          </p:cNvCxnSpPr>
          <p:nvPr/>
        </p:nvCxnSpPr>
        <p:spPr>
          <a:xfrm flipH="1">
            <a:off x="2285676" y="5512927"/>
            <a:ext cx="156540" cy="379632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>
            <a:off x="2326293" y="483727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137"/>
          <p:cNvCxnSpPr>
            <a:stCxn id="137" idx="5"/>
          </p:cNvCxnSpPr>
          <p:nvPr/>
        </p:nvCxnSpPr>
        <p:spPr>
          <a:xfrm>
            <a:off x="3001941" y="5512927"/>
            <a:ext cx="71621" cy="402635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圆角矩形 138"/>
          <p:cNvSpPr/>
          <p:nvPr/>
        </p:nvSpPr>
        <p:spPr>
          <a:xfrm>
            <a:off x="7035111" y="4844305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b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140" name="直接箭头连接符 139"/>
          <p:cNvCxnSpPr>
            <a:stCxn id="139" idx="1"/>
          </p:cNvCxnSpPr>
          <p:nvPr/>
        </p:nvCxnSpPr>
        <p:spPr>
          <a:xfrm flipH="1">
            <a:off x="6527362" y="5131017"/>
            <a:ext cx="507749" cy="674891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39" idx="3"/>
          </p:cNvCxnSpPr>
          <p:nvPr/>
        </p:nvCxnSpPr>
        <p:spPr>
          <a:xfrm>
            <a:off x="8432244" y="5131017"/>
            <a:ext cx="384215" cy="610124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39" idx="2"/>
          </p:cNvCxnSpPr>
          <p:nvPr/>
        </p:nvCxnSpPr>
        <p:spPr>
          <a:xfrm flipH="1">
            <a:off x="7203010" y="5417728"/>
            <a:ext cx="530668" cy="388936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39" idx="2"/>
          </p:cNvCxnSpPr>
          <p:nvPr/>
        </p:nvCxnSpPr>
        <p:spPr>
          <a:xfrm>
            <a:off x="7733678" y="5417728"/>
            <a:ext cx="457274" cy="38818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endCxn id="146" idx="0"/>
          </p:cNvCxnSpPr>
          <p:nvPr/>
        </p:nvCxnSpPr>
        <p:spPr>
          <a:xfrm>
            <a:off x="9414594" y="3595080"/>
            <a:ext cx="1" cy="356252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圆角矩形 145"/>
          <p:cNvSpPr/>
          <p:nvPr/>
        </p:nvSpPr>
        <p:spPr>
          <a:xfrm>
            <a:off x="8716028" y="3951332"/>
            <a:ext cx="1397133" cy="5734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d  </a:t>
            </a: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147" name="直接箭头连接符 146"/>
          <p:cNvCxnSpPr>
            <a:stCxn id="146" idx="1"/>
            <a:endCxn id="139" idx="0"/>
          </p:cNvCxnSpPr>
          <p:nvPr/>
        </p:nvCxnSpPr>
        <p:spPr>
          <a:xfrm flipH="1">
            <a:off x="7733678" y="4238044"/>
            <a:ext cx="982350" cy="606261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6" idx="3"/>
          </p:cNvCxnSpPr>
          <p:nvPr/>
        </p:nvCxnSpPr>
        <p:spPr>
          <a:xfrm>
            <a:off x="10113161" y="4238044"/>
            <a:ext cx="378357" cy="737082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6" idx="2"/>
          </p:cNvCxnSpPr>
          <p:nvPr/>
        </p:nvCxnSpPr>
        <p:spPr>
          <a:xfrm flipH="1">
            <a:off x="9414594" y="4524755"/>
            <a:ext cx="1" cy="450371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658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76924" y="300251"/>
            <a:ext cx="5523625" cy="2961564"/>
            <a:chOff x="576924" y="300251"/>
            <a:chExt cx="5523625" cy="2961564"/>
          </a:xfrm>
        </p:grpSpPr>
        <p:grpSp>
          <p:nvGrpSpPr>
            <p:cNvPr id="27" name="组合 26"/>
            <p:cNvGrpSpPr/>
            <p:nvPr/>
          </p:nvGrpSpPr>
          <p:grpSpPr>
            <a:xfrm>
              <a:off x="576924" y="773539"/>
              <a:ext cx="5523625" cy="2488276"/>
              <a:chOff x="2678679" y="200333"/>
              <a:chExt cx="7472893" cy="3207141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823423" y="1280859"/>
                <a:ext cx="791571" cy="791571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3506498" y="1278420"/>
                <a:ext cx="791571" cy="791571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438862" y="1278421"/>
                <a:ext cx="791571" cy="791571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7647291" y="2615903"/>
                <a:ext cx="791571" cy="791571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9360001" y="2615899"/>
                <a:ext cx="791571" cy="791571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直接箭头连接符 10"/>
              <p:cNvCxnSpPr>
                <a:stCxn id="6" idx="3"/>
                <a:endCxn id="7" idx="0"/>
              </p:cNvCxnSpPr>
              <p:nvPr/>
            </p:nvCxnSpPr>
            <p:spPr>
              <a:xfrm flipH="1">
                <a:off x="8043077" y="1954069"/>
                <a:ext cx="511708" cy="661834"/>
              </a:xfrm>
              <a:prstGeom prst="straightConnector1">
                <a:avLst/>
              </a:prstGeom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>
                <a:stCxn id="6" idx="5"/>
                <a:endCxn id="9" idx="0"/>
              </p:cNvCxnSpPr>
              <p:nvPr/>
            </p:nvCxnSpPr>
            <p:spPr>
              <a:xfrm>
                <a:off x="9114510" y="1954069"/>
                <a:ext cx="641277" cy="661830"/>
              </a:xfrm>
              <a:prstGeom prst="straightConnector1">
                <a:avLst/>
              </a:prstGeom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24" idx="5"/>
                <a:endCxn id="6" idx="0"/>
              </p:cNvCxnSpPr>
              <p:nvPr/>
            </p:nvCxnSpPr>
            <p:spPr>
              <a:xfrm>
                <a:off x="7277826" y="875981"/>
                <a:ext cx="1556822" cy="402440"/>
              </a:xfrm>
              <a:prstGeom prst="straightConnector1">
                <a:avLst/>
              </a:prstGeom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24" idx="3"/>
                <a:endCxn id="4" idx="0"/>
              </p:cNvCxnSpPr>
              <p:nvPr/>
            </p:nvCxnSpPr>
            <p:spPr>
              <a:xfrm flipH="1">
                <a:off x="5219209" y="875981"/>
                <a:ext cx="1498892" cy="404878"/>
              </a:xfrm>
              <a:prstGeom prst="straightConnector1">
                <a:avLst/>
              </a:prstGeom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2"/>
                <a:endCxn id="5" idx="6"/>
              </p:cNvCxnSpPr>
              <p:nvPr/>
            </p:nvCxnSpPr>
            <p:spPr>
              <a:xfrm flipH="1" flipV="1">
                <a:off x="4298069" y="1674206"/>
                <a:ext cx="525354" cy="2439"/>
              </a:xfrm>
              <a:prstGeom prst="straightConnector1">
                <a:avLst/>
              </a:prstGeom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" name="椭圆 16"/>
              <p:cNvSpPr/>
              <p:nvPr/>
            </p:nvSpPr>
            <p:spPr>
              <a:xfrm>
                <a:off x="2678679" y="2615898"/>
                <a:ext cx="791571" cy="791571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直接箭头连接符 17"/>
              <p:cNvCxnSpPr>
                <a:stCxn id="5" idx="3"/>
                <a:endCxn id="17" idx="0"/>
              </p:cNvCxnSpPr>
              <p:nvPr/>
            </p:nvCxnSpPr>
            <p:spPr>
              <a:xfrm flipH="1">
                <a:off x="3074465" y="1954068"/>
                <a:ext cx="547956" cy="661830"/>
              </a:xfrm>
              <a:prstGeom prst="straightConnector1">
                <a:avLst/>
              </a:prstGeom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" name="椭圆 19"/>
              <p:cNvSpPr/>
              <p:nvPr/>
            </p:nvSpPr>
            <p:spPr>
              <a:xfrm>
                <a:off x="4140661" y="2615898"/>
                <a:ext cx="791571" cy="791571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468378" y="2582102"/>
                <a:ext cx="791571" cy="791571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直接箭头连接符 21"/>
              <p:cNvCxnSpPr>
                <a:stCxn id="5" idx="5"/>
                <a:endCxn id="20" idx="0"/>
              </p:cNvCxnSpPr>
              <p:nvPr/>
            </p:nvCxnSpPr>
            <p:spPr>
              <a:xfrm>
                <a:off x="4182146" y="1954068"/>
                <a:ext cx="354301" cy="661830"/>
              </a:xfrm>
              <a:prstGeom prst="straightConnector1">
                <a:avLst/>
              </a:prstGeom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4" idx="5"/>
                <a:endCxn id="21" idx="0"/>
              </p:cNvCxnSpPr>
              <p:nvPr/>
            </p:nvCxnSpPr>
            <p:spPr>
              <a:xfrm>
                <a:off x="5499071" y="1956507"/>
                <a:ext cx="365093" cy="625595"/>
              </a:xfrm>
              <a:prstGeom prst="straightConnector1">
                <a:avLst/>
              </a:prstGeom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" name="椭圆 23"/>
              <p:cNvSpPr/>
              <p:nvPr/>
            </p:nvSpPr>
            <p:spPr>
              <a:xfrm>
                <a:off x="6602178" y="200333"/>
                <a:ext cx="791571" cy="791571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8" name="直接箭头连接符 27"/>
            <p:cNvCxnSpPr>
              <a:endCxn id="24" idx="0"/>
            </p:cNvCxnSpPr>
            <p:nvPr/>
          </p:nvCxnSpPr>
          <p:spPr>
            <a:xfrm>
              <a:off x="3769544" y="300251"/>
              <a:ext cx="0" cy="473288"/>
            </a:xfrm>
            <a:prstGeom prst="straightConnector1">
              <a:avLst/>
            </a:prstGeom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3" name="右箭头 32"/>
          <p:cNvSpPr/>
          <p:nvPr/>
        </p:nvSpPr>
        <p:spPr>
          <a:xfrm>
            <a:off x="5808003" y="1609978"/>
            <a:ext cx="401728" cy="307073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9479823" y="3161152"/>
            <a:ext cx="318707" cy="305379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7038215" y="879361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/>
          <p:cNvCxnSpPr>
            <a:endCxn id="100" idx="6"/>
          </p:cNvCxnSpPr>
          <p:nvPr/>
        </p:nvCxnSpPr>
        <p:spPr>
          <a:xfrm flipH="1" flipV="1">
            <a:off x="7623309" y="1186434"/>
            <a:ext cx="388318" cy="1892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6426329" y="1917050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/>
          <p:cNvCxnSpPr>
            <a:stCxn id="100" idx="3"/>
            <a:endCxn id="102" idx="0"/>
          </p:cNvCxnSpPr>
          <p:nvPr/>
        </p:nvCxnSpPr>
        <p:spPr>
          <a:xfrm flipH="1">
            <a:off x="6718876" y="1403566"/>
            <a:ext cx="405024" cy="513484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7506960" y="1917050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接箭头连接符 104"/>
          <p:cNvCxnSpPr>
            <a:stCxn id="100" idx="5"/>
            <a:endCxn id="104" idx="0"/>
          </p:cNvCxnSpPr>
          <p:nvPr/>
        </p:nvCxnSpPr>
        <p:spPr>
          <a:xfrm>
            <a:off x="7537624" y="1403566"/>
            <a:ext cx="261883" cy="513484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右箭头 106"/>
          <p:cNvSpPr/>
          <p:nvPr/>
        </p:nvSpPr>
        <p:spPr>
          <a:xfrm>
            <a:off x="8401067" y="1520039"/>
            <a:ext cx="401728" cy="307073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9631279" y="789422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接箭头连接符 108"/>
          <p:cNvCxnSpPr>
            <a:endCxn id="108" idx="6"/>
          </p:cNvCxnSpPr>
          <p:nvPr/>
        </p:nvCxnSpPr>
        <p:spPr>
          <a:xfrm flipH="1" flipV="1">
            <a:off x="10216373" y="1096495"/>
            <a:ext cx="388318" cy="1892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9019393" y="1827111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直接箭头连接符 110"/>
          <p:cNvCxnSpPr>
            <a:stCxn id="108" idx="3"/>
            <a:endCxn id="110" idx="0"/>
          </p:cNvCxnSpPr>
          <p:nvPr/>
        </p:nvCxnSpPr>
        <p:spPr>
          <a:xfrm flipH="1">
            <a:off x="9311940" y="1313627"/>
            <a:ext cx="405024" cy="513484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>
            <a:off x="10100024" y="1827111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直接箭头连接符 112"/>
          <p:cNvCxnSpPr>
            <a:stCxn id="108" idx="5"/>
            <a:endCxn id="112" idx="0"/>
          </p:cNvCxnSpPr>
          <p:nvPr/>
        </p:nvCxnSpPr>
        <p:spPr>
          <a:xfrm>
            <a:off x="10130688" y="1313627"/>
            <a:ext cx="261883" cy="513484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椭圆 113"/>
          <p:cNvSpPr/>
          <p:nvPr/>
        </p:nvSpPr>
        <p:spPr>
          <a:xfrm>
            <a:off x="9369396" y="3644198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箭头连接符 114"/>
          <p:cNvCxnSpPr>
            <a:endCxn id="114" idx="6"/>
          </p:cNvCxnSpPr>
          <p:nvPr/>
        </p:nvCxnSpPr>
        <p:spPr>
          <a:xfrm flipH="1" flipV="1">
            <a:off x="9954490" y="3951271"/>
            <a:ext cx="388318" cy="1892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椭圆 117"/>
          <p:cNvSpPr/>
          <p:nvPr/>
        </p:nvSpPr>
        <p:spPr>
          <a:xfrm>
            <a:off x="9838141" y="4681887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接箭头连接符 118"/>
          <p:cNvCxnSpPr>
            <a:stCxn id="114" idx="5"/>
            <a:endCxn id="118" idx="0"/>
          </p:cNvCxnSpPr>
          <p:nvPr/>
        </p:nvCxnSpPr>
        <p:spPr>
          <a:xfrm>
            <a:off x="9868805" y="4168403"/>
            <a:ext cx="261883" cy="513484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椭圆 119"/>
          <p:cNvSpPr/>
          <p:nvPr/>
        </p:nvSpPr>
        <p:spPr>
          <a:xfrm>
            <a:off x="7623309" y="3861331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直接箭头连接符 120"/>
          <p:cNvCxnSpPr>
            <a:endCxn id="120" idx="6"/>
          </p:cNvCxnSpPr>
          <p:nvPr/>
        </p:nvCxnSpPr>
        <p:spPr>
          <a:xfrm flipH="1" flipV="1">
            <a:off x="8208403" y="4168404"/>
            <a:ext cx="388318" cy="1892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7083471" y="4946240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接箭头连接符 122"/>
          <p:cNvCxnSpPr>
            <a:stCxn id="120" idx="3"/>
            <a:endCxn id="122" idx="0"/>
          </p:cNvCxnSpPr>
          <p:nvPr/>
        </p:nvCxnSpPr>
        <p:spPr>
          <a:xfrm flipH="1">
            <a:off x="7376018" y="4385536"/>
            <a:ext cx="332976" cy="560704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926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134927" y="1639166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61515" y="1637274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07296" y="1637275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222203" y="2674967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488160" y="2674964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9" idx="3"/>
            <a:endCxn id="10" idx="0"/>
          </p:cNvCxnSpPr>
          <p:nvPr/>
        </p:nvCxnSpPr>
        <p:spPr>
          <a:xfrm flipH="1">
            <a:off x="4514750" y="2161480"/>
            <a:ext cx="378231" cy="51348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5"/>
            <a:endCxn id="11" idx="0"/>
          </p:cNvCxnSpPr>
          <p:nvPr/>
        </p:nvCxnSpPr>
        <p:spPr>
          <a:xfrm>
            <a:off x="5306705" y="2161480"/>
            <a:ext cx="474003" cy="513484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3" idx="5"/>
            <a:endCxn id="9" idx="0"/>
          </p:cNvCxnSpPr>
          <p:nvPr/>
        </p:nvCxnSpPr>
        <p:spPr>
          <a:xfrm>
            <a:off x="3949111" y="1325040"/>
            <a:ext cx="1150733" cy="312235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3" idx="3"/>
            <a:endCxn id="7" idx="0"/>
          </p:cNvCxnSpPr>
          <p:nvPr/>
        </p:nvCxnSpPr>
        <p:spPr>
          <a:xfrm flipH="1">
            <a:off x="2427474" y="1325040"/>
            <a:ext cx="1107913" cy="314127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8" idx="6"/>
          </p:cNvCxnSpPr>
          <p:nvPr/>
        </p:nvCxnSpPr>
        <p:spPr>
          <a:xfrm flipH="1" flipV="1">
            <a:off x="1746609" y="1944347"/>
            <a:ext cx="388318" cy="1892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36784" y="2674963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stCxn id="8" idx="3"/>
            <a:endCxn id="17" idx="0"/>
          </p:cNvCxnSpPr>
          <p:nvPr/>
        </p:nvCxnSpPr>
        <p:spPr>
          <a:xfrm flipH="1">
            <a:off x="529331" y="2161479"/>
            <a:ext cx="717869" cy="513484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630260" y="2674963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611649" y="2648742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8" idx="5"/>
            <a:endCxn id="19" idx="0"/>
          </p:cNvCxnSpPr>
          <p:nvPr/>
        </p:nvCxnSpPr>
        <p:spPr>
          <a:xfrm>
            <a:off x="1660924" y="2161479"/>
            <a:ext cx="261883" cy="513484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5"/>
            <a:endCxn id="20" idx="0"/>
          </p:cNvCxnSpPr>
          <p:nvPr/>
        </p:nvCxnSpPr>
        <p:spPr>
          <a:xfrm>
            <a:off x="2634335" y="2163371"/>
            <a:ext cx="269860" cy="485371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449702" y="800835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>
            <a:endCxn id="23" idx="0"/>
          </p:cNvCxnSpPr>
          <p:nvPr/>
        </p:nvCxnSpPr>
        <p:spPr>
          <a:xfrm>
            <a:off x="3742249" y="327547"/>
            <a:ext cx="0" cy="473288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右箭头 23"/>
          <p:cNvSpPr/>
          <p:nvPr/>
        </p:nvSpPr>
        <p:spPr>
          <a:xfrm>
            <a:off x="5808003" y="1609978"/>
            <a:ext cx="401728" cy="307073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831963" y="3171872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19" idx="3"/>
            <a:endCxn id="48" idx="6"/>
          </p:cNvCxnSpPr>
          <p:nvPr/>
        </p:nvCxnSpPr>
        <p:spPr>
          <a:xfrm flipH="1">
            <a:off x="1417057" y="3199168"/>
            <a:ext cx="298888" cy="279776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7377724" y="800835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6560383" y="1752362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/>
          <p:cNvCxnSpPr>
            <a:stCxn id="81" idx="3"/>
            <a:endCxn id="82" idx="0"/>
          </p:cNvCxnSpPr>
          <p:nvPr/>
        </p:nvCxnSpPr>
        <p:spPr>
          <a:xfrm flipH="1">
            <a:off x="6852930" y="1325040"/>
            <a:ext cx="610479" cy="427322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8393098" y="1761578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/>
          <p:cNvCxnSpPr>
            <a:stCxn id="81" idx="5"/>
            <a:endCxn id="84" idx="0"/>
          </p:cNvCxnSpPr>
          <p:nvPr/>
        </p:nvCxnSpPr>
        <p:spPr>
          <a:xfrm>
            <a:off x="7877133" y="1325040"/>
            <a:ext cx="808512" cy="436538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7295491" y="1761578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直接箭头连接符 86"/>
          <p:cNvCxnSpPr>
            <a:stCxn id="84" idx="2"/>
            <a:endCxn id="86" idx="6"/>
          </p:cNvCxnSpPr>
          <p:nvPr/>
        </p:nvCxnSpPr>
        <p:spPr>
          <a:xfrm flipH="1">
            <a:off x="7880585" y="2068650"/>
            <a:ext cx="512513" cy="0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endCxn id="81" idx="0"/>
          </p:cNvCxnSpPr>
          <p:nvPr/>
        </p:nvCxnSpPr>
        <p:spPr>
          <a:xfrm flipH="1">
            <a:off x="7670271" y="327547"/>
            <a:ext cx="529" cy="47328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右箭头 104"/>
          <p:cNvSpPr/>
          <p:nvPr/>
        </p:nvSpPr>
        <p:spPr>
          <a:xfrm>
            <a:off x="8821002" y="1395735"/>
            <a:ext cx="401728" cy="307073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10390723" y="586592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9573382" y="1538119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接箭头连接符 107"/>
          <p:cNvCxnSpPr>
            <a:stCxn id="106" idx="3"/>
            <a:endCxn id="107" idx="0"/>
          </p:cNvCxnSpPr>
          <p:nvPr/>
        </p:nvCxnSpPr>
        <p:spPr>
          <a:xfrm flipH="1">
            <a:off x="9865929" y="1110797"/>
            <a:ext cx="610479" cy="427322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11406097" y="1547335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直接箭头连接符 109"/>
          <p:cNvCxnSpPr>
            <a:stCxn id="106" idx="5"/>
            <a:endCxn id="109" idx="0"/>
          </p:cNvCxnSpPr>
          <p:nvPr/>
        </p:nvCxnSpPr>
        <p:spPr>
          <a:xfrm>
            <a:off x="10890132" y="1110797"/>
            <a:ext cx="808512" cy="43653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椭圆 110"/>
          <p:cNvSpPr/>
          <p:nvPr/>
        </p:nvSpPr>
        <p:spPr>
          <a:xfrm>
            <a:off x="10308490" y="1547335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直接箭头连接符 111"/>
          <p:cNvCxnSpPr>
            <a:stCxn id="109" idx="2"/>
            <a:endCxn id="111" idx="6"/>
          </p:cNvCxnSpPr>
          <p:nvPr/>
        </p:nvCxnSpPr>
        <p:spPr>
          <a:xfrm flipH="1">
            <a:off x="10893584" y="1854407"/>
            <a:ext cx="512513" cy="0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endCxn id="106" idx="0"/>
          </p:cNvCxnSpPr>
          <p:nvPr/>
        </p:nvCxnSpPr>
        <p:spPr>
          <a:xfrm flipH="1">
            <a:off x="10683270" y="113304"/>
            <a:ext cx="529" cy="473288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椭圆 113"/>
          <p:cNvSpPr/>
          <p:nvPr/>
        </p:nvSpPr>
        <p:spPr>
          <a:xfrm>
            <a:off x="9501623" y="3327166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8684282" y="4278693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直接箭头连接符 115"/>
          <p:cNvCxnSpPr>
            <a:stCxn id="114" idx="3"/>
            <a:endCxn id="115" idx="0"/>
          </p:cNvCxnSpPr>
          <p:nvPr/>
        </p:nvCxnSpPr>
        <p:spPr>
          <a:xfrm flipH="1">
            <a:off x="8976829" y="3851371"/>
            <a:ext cx="610479" cy="427322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10516997" y="4287909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直接箭头连接符 117"/>
          <p:cNvCxnSpPr>
            <a:stCxn id="114" idx="5"/>
            <a:endCxn id="117" idx="0"/>
          </p:cNvCxnSpPr>
          <p:nvPr/>
        </p:nvCxnSpPr>
        <p:spPr>
          <a:xfrm>
            <a:off x="10001032" y="3851371"/>
            <a:ext cx="808512" cy="43653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>
            <a:off x="11113550" y="5164209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直接箭头连接符 119"/>
          <p:cNvCxnSpPr>
            <a:stCxn id="117" idx="5"/>
            <a:endCxn id="119" idx="0"/>
          </p:cNvCxnSpPr>
          <p:nvPr/>
        </p:nvCxnSpPr>
        <p:spPr>
          <a:xfrm>
            <a:off x="11016406" y="4812114"/>
            <a:ext cx="389691" cy="352095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endCxn id="114" idx="0"/>
          </p:cNvCxnSpPr>
          <p:nvPr/>
        </p:nvCxnSpPr>
        <p:spPr>
          <a:xfrm flipH="1">
            <a:off x="9794170" y="2853878"/>
            <a:ext cx="529" cy="473288"/>
          </a:xfrm>
          <a:prstGeom prst="straightConnector1">
            <a:avLst/>
          </a:prstGeom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椭圆 124"/>
          <p:cNvSpPr/>
          <p:nvPr/>
        </p:nvSpPr>
        <p:spPr>
          <a:xfrm>
            <a:off x="6101044" y="3482473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5283703" y="4434000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直接箭头连接符 126"/>
          <p:cNvCxnSpPr>
            <a:stCxn id="125" idx="3"/>
            <a:endCxn id="126" idx="0"/>
          </p:cNvCxnSpPr>
          <p:nvPr/>
        </p:nvCxnSpPr>
        <p:spPr>
          <a:xfrm flipH="1">
            <a:off x="5576250" y="4006678"/>
            <a:ext cx="610479" cy="427322"/>
          </a:xfrm>
          <a:prstGeom prst="straightConnector1">
            <a:avLst/>
          </a:prstGeom>
          <a:ln w="381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7116418" y="4443216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直接箭头连接符 128"/>
          <p:cNvCxnSpPr>
            <a:stCxn id="125" idx="5"/>
            <a:endCxn id="128" idx="0"/>
          </p:cNvCxnSpPr>
          <p:nvPr/>
        </p:nvCxnSpPr>
        <p:spPr>
          <a:xfrm>
            <a:off x="6600453" y="4006678"/>
            <a:ext cx="808512" cy="436538"/>
          </a:xfrm>
          <a:prstGeom prst="straightConnector1">
            <a:avLst/>
          </a:prstGeom>
          <a:ln w="381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125" idx="0"/>
          </p:cNvCxnSpPr>
          <p:nvPr/>
        </p:nvCxnSpPr>
        <p:spPr>
          <a:xfrm flipH="1">
            <a:off x="6393591" y="3009185"/>
            <a:ext cx="529" cy="47328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椭圆 132"/>
          <p:cNvSpPr/>
          <p:nvPr/>
        </p:nvSpPr>
        <p:spPr>
          <a:xfrm>
            <a:off x="4807296" y="5357469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直接箭头连接符 133"/>
          <p:cNvCxnSpPr>
            <a:stCxn id="126" idx="3"/>
            <a:endCxn id="133" idx="0"/>
          </p:cNvCxnSpPr>
          <p:nvPr/>
        </p:nvCxnSpPr>
        <p:spPr>
          <a:xfrm flipH="1">
            <a:off x="5099843" y="4958205"/>
            <a:ext cx="269545" cy="399264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>
            <a:off x="2096801" y="3991610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279460" y="4943137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直接箭头连接符 138"/>
          <p:cNvCxnSpPr>
            <a:stCxn id="137" idx="3"/>
            <a:endCxn id="138" idx="0"/>
          </p:cNvCxnSpPr>
          <p:nvPr/>
        </p:nvCxnSpPr>
        <p:spPr>
          <a:xfrm flipH="1">
            <a:off x="1572007" y="4515815"/>
            <a:ext cx="610479" cy="427322"/>
          </a:xfrm>
          <a:prstGeom prst="straightConnector1">
            <a:avLst/>
          </a:prstGeom>
          <a:ln w="381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椭圆 139"/>
          <p:cNvSpPr/>
          <p:nvPr/>
        </p:nvSpPr>
        <p:spPr>
          <a:xfrm>
            <a:off x="3112175" y="4952353"/>
            <a:ext cx="585094" cy="61414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/>
          <p:cNvCxnSpPr>
            <a:stCxn id="137" idx="5"/>
            <a:endCxn id="140" idx="0"/>
          </p:cNvCxnSpPr>
          <p:nvPr/>
        </p:nvCxnSpPr>
        <p:spPr>
          <a:xfrm>
            <a:off x="2596210" y="4515815"/>
            <a:ext cx="808512" cy="436538"/>
          </a:xfrm>
          <a:prstGeom prst="straightConnector1">
            <a:avLst/>
          </a:prstGeom>
          <a:ln w="381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endCxn id="137" idx="0"/>
          </p:cNvCxnSpPr>
          <p:nvPr/>
        </p:nvCxnSpPr>
        <p:spPr>
          <a:xfrm flipH="1">
            <a:off x="2389348" y="3518322"/>
            <a:ext cx="529" cy="47328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5" name="右箭头 144"/>
          <p:cNvSpPr/>
          <p:nvPr/>
        </p:nvSpPr>
        <p:spPr>
          <a:xfrm rot="10800000">
            <a:off x="4053395" y="4313956"/>
            <a:ext cx="390181" cy="401443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右箭头 145"/>
          <p:cNvSpPr/>
          <p:nvPr/>
        </p:nvSpPr>
        <p:spPr>
          <a:xfrm rot="10800000">
            <a:off x="8044396" y="4405032"/>
            <a:ext cx="390181" cy="401443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25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311251" y="1119115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23895" y="248616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400754" y="2486166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332324" y="397149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15466" y="397149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802570" y="397149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110482" y="3971497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4" idx="3"/>
            <a:endCxn id="5" idx="0"/>
          </p:cNvCxnSpPr>
          <p:nvPr/>
        </p:nvCxnSpPr>
        <p:spPr>
          <a:xfrm flipH="1">
            <a:off x="4519681" y="1794763"/>
            <a:ext cx="907493" cy="69140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5"/>
            <a:endCxn id="6" idx="0"/>
          </p:cNvCxnSpPr>
          <p:nvPr/>
        </p:nvCxnSpPr>
        <p:spPr>
          <a:xfrm>
            <a:off x="5986899" y="1794763"/>
            <a:ext cx="809641" cy="69140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7" idx="0"/>
          </p:cNvCxnSpPr>
          <p:nvPr/>
        </p:nvCxnSpPr>
        <p:spPr>
          <a:xfrm flipH="1">
            <a:off x="3728110" y="3161815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9" idx="0"/>
          </p:cNvCxnSpPr>
          <p:nvPr/>
        </p:nvCxnSpPr>
        <p:spPr>
          <a:xfrm flipH="1">
            <a:off x="6198356" y="3161814"/>
            <a:ext cx="318321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5"/>
            <a:endCxn id="10" idx="0"/>
          </p:cNvCxnSpPr>
          <p:nvPr/>
        </p:nvCxnSpPr>
        <p:spPr>
          <a:xfrm>
            <a:off x="7076402" y="3161814"/>
            <a:ext cx="429866" cy="80968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5"/>
            <a:endCxn id="8" idx="0"/>
          </p:cNvCxnSpPr>
          <p:nvPr/>
        </p:nvCxnSpPr>
        <p:spPr>
          <a:xfrm>
            <a:off x="4799543" y="3161815"/>
            <a:ext cx="511709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4" idx="0"/>
          </p:cNvCxnSpPr>
          <p:nvPr/>
        </p:nvCxnSpPr>
        <p:spPr>
          <a:xfrm rot="16200000" flipV="1">
            <a:off x="4489560" y="-98363"/>
            <a:ext cx="360506" cy="2074449"/>
          </a:xfrm>
          <a:prstGeom prst="curvedConnector2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4" idx="2"/>
            <a:endCxn id="5" idx="1"/>
          </p:cNvCxnSpPr>
          <p:nvPr/>
        </p:nvCxnSpPr>
        <p:spPr>
          <a:xfrm rot="10800000" flipV="1">
            <a:off x="4239819" y="1514900"/>
            <a:ext cx="1071433" cy="1087189"/>
          </a:xfrm>
          <a:prstGeom prst="curvedConnector2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5" idx="7"/>
            <a:endCxn id="4" idx="4"/>
          </p:cNvCxnSpPr>
          <p:nvPr/>
        </p:nvCxnSpPr>
        <p:spPr>
          <a:xfrm rot="5400000" flipH="1" flipV="1">
            <a:off x="4907588" y="1802641"/>
            <a:ext cx="691404" cy="907494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7" idx="1"/>
            <a:endCxn id="5" idx="2"/>
          </p:cNvCxnSpPr>
          <p:nvPr/>
        </p:nvCxnSpPr>
        <p:spPr>
          <a:xfrm rot="5400000" flipH="1" flipV="1">
            <a:off x="3183338" y="3146863"/>
            <a:ext cx="1205467" cy="675648"/>
          </a:xfrm>
          <a:prstGeom prst="curvedConnector2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7" idx="6"/>
            <a:endCxn id="8" idx="2"/>
          </p:cNvCxnSpPr>
          <p:nvPr/>
        </p:nvCxnSpPr>
        <p:spPr>
          <a:xfrm>
            <a:off x="4123895" y="4367283"/>
            <a:ext cx="791571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5" idx="4"/>
            <a:endCxn id="7" idx="7"/>
          </p:cNvCxnSpPr>
          <p:nvPr/>
        </p:nvCxnSpPr>
        <p:spPr>
          <a:xfrm rot="5400000">
            <a:off x="3858986" y="3426725"/>
            <a:ext cx="809682" cy="511709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8" idx="3"/>
            <a:endCxn id="7" idx="5"/>
          </p:cNvCxnSpPr>
          <p:nvPr/>
        </p:nvCxnSpPr>
        <p:spPr>
          <a:xfrm rot="5400000">
            <a:off x="4519681" y="4135437"/>
            <a:ext cx="12700" cy="1023417"/>
          </a:xfrm>
          <a:prstGeom prst="curvedConnector3">
            <a:avLst>
              <a:gd name="adj1" fmla="val 2712780"/>
            </a:avLst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/>
          <p:cNvCxnSpPr>
            <a:stCxn id="8" idx="7"/>
            <a:endCxn id="6" idx="2"/>
          </p:cNvCxnSpPr>
          <p:nvPr/>
        </p:nvCxnSpPr>
        <p:spPr>
          <a:xfrm rot="5400000" flipH="1" flipV="1">
            <a:off x="5393200" y="3079866"/>
            <a:ext cx="1205468" cy="809640"/>
          </a:xfrm>
          <a:prstGeom prst="curvedConnector2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6" idx="1"/>
            <a:endCxn id="8" idx="0"/>
          </p:cNvCxnSpPr>
          <p:nvPr/>
        </p:nvCxnSpPr>
        <p:spPr>
          <a:xfrm rot="16200000" flipH="1" flipV="1">
            <a:off x="5229261" y="2684080"/>
            <a:ext cx="1369408" cy="1205425"/>
          </a:xfrm>
          <a:prstGeom prst="curvedConnector3">
            <a:avLst>
              <a:gd name="adj1" fmla="val -25159"/>
            </a:avLst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6" idx="2"/>
            <a:endCxn id="9" idx="1"/>
          </p:cNvCxnSpPr>
          <p:nvPr/>
        </p:nvCxnSpPr>
        <p:spPr>
          <a:xfrm rot="10800000" flipV="1">
            <a:off x="5918494" y="2881952"/>
            <a:ext cx="482261" cy="1205468"/>
          </a:xfrm>
          <a:prstGeom prst="curvedConnector2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9" idx="6"/>
            <a:endCxn id="6" idx="4"/>
          </p:cNvCxnSpPr>
          <p:nvPr/>
        </p:nvCxnSpPr>
        <p:spPr>
          <a:xfrm flipV="1">
            <a:off x="6594141" y="3277737"/>
            <a:ext cx="202399" cy="1089546"/>
          </a:xfrm>
          <a:prstGeom prst="curvedConnector2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9" idx="6"/>
            <a:endCxn id="10" idx="2"/>
          </p:cNvCxnSpPr>
          <p:nvPr/>
        </p:nvCxnSpPr>
        <p:spPr>
          <a:xfrm>
            <a:off x="6594141" y="4367283"/>
            <a:ext cx="516341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10" idx="6"/>
          </p:cNvCxnSpPr>
          <p:nvPr/>
        </p:nvCxnSpPr>
        <p:spPr>
          <a:xfrm>
            <a:off x="7902053" y="4367283"/>
            <a:ext cx="1132765" cy="1205468"/>
          </a:xfrm>
          <a:prstGeom prst="curvedConnector2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曲线连接符 75"/>
          <p:cNvCxnSpPr>
            <a:stCxn id="10" idx="3"/>
            <a:endCxn id="9" idx="4"/>
          </p:cNvCxnSpPr>
          <p:nvPr/>
        </p:nvCxnSpPr>
        <p:spPr>
          <a:xfrm rot="5400000">
            <a:off x="6654420" y="4191082"/>
            <a:ext cx="115923" cy="1028049"/>
          </a:xfrm>
          <a:prstGeom prst="curvedConnector3">
            <a:avLst>
              <a:gd name="adj1" fmla="val 297200"/>
            </a:avLst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550495" y="1044518"/>
            <a:ext cx="4569729" cy="3643953"/>
            <a:chOff x="616420" y="696035"/>
            <a:chExt cx="4569729" cy="3643953"/>
          </a:xfrm>
        </p:grpSpPr>
        <p:sp>
          <p:nvSpPr>
            <p:cNvPr id="4" name="椭圆 3"/>
            <p:cNvSpPr/>
            <p:nvPr/>
          </p:nvSpPr>
          <p:spPr>
            <a:xfrm>
              <a:off x="2595347" y="69603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407991" y="206308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684850" y="206308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16420" y="35484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99562" y="35484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086666" y="35484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394578" y="35484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4" idx="3"/>
              <a:endCxn id="5" idx="0"/>
            </p:cNvCxnSpPr>
            <p:nvPr/>
          </p:nvCxnSpPr>
          <p:spPr>
            <a:xfrm flipH="1">
              <a:off x="1803777" y="137168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4" idx="5"/>
              <a:endCxn id="6" idx="0"/>
            </p:cNvCxnSpPr>
            <p:nvPr/>
          </p:nvCxnSpPr>
          <p:spPr>
            <a:xfrm>
              <a:off x="3270995" y="137168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3"/>
              <a:endCxn id="7" idx="0"/>
            </p:cNvCxnSpPr>
            <p:nvPr/>
          </p:nvCxnSpPr>
          <p:spPr>
            <a:xfrm flipH="1">
              <a:off x="1012206" y="2738735"/>
              <a:ext cx="511708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9" idx="0"/>
            </p:cNvCxnSpPr>
            <p:nvPr/>
          </p:nvCxnSpPr>
          <p:spPr>
            <a:xfrm flipH="1">
              <a:off x="3482452" y="2738734"/>
              <a:ext cx="318321" cy="809683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5"/>
              <a:endCxn id="10" idx="0"/>
            </p:cNvCxnSpPr>
            <p:nvPr/>
          </p:nvCxnSpPr>
          <p:spPr>
            <a:xfrm>
              <a:off x="4360498" y="2738734"/>
              <a:ext cx="429866" cy="809683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5"/>
              <a:endCxn id="8" idx="0"/>
            </p:cNvCxnSpPr>
            <p:nvPr/>
          </p:nvCxnSpPr>
          <p:spPr>
            <a:xfrm>
              <a:off x="2083639" y="2738735"/>
              <a:ext cx="511709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6918676" y="236737"/>
            <a:ext cx="3744079" cy="2950191"/>
            <a:chOff x="5702490" y="120555"/>
            <a:chExt cx="4569729" cy="3643953"/>
          </a:xfrm>
        </p:grpSpPr>
        <p:sp>
          <p:nvSpPr>
            <p:cNvPr id="17" name="椭圆 16"/>
            <p:cNvSpPr/>
            <p:nvPr/>
          </p:nvSpPr>
          <p:spPr>
            <a:xfrm>
              <a:off x="7681417" y="12055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494061" y="148760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770920" y="148760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702490" y="297293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8172736" y="297293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9480648" y="297293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/>
            <p:cNvCxnSpPr>
              <a:stCxn id="17" idx="3"/>
              <a:endCxn id="18" idx="0"/>
            </p:cNvCxnSpPr>
            <p:nvPr/>
          </p:nvCxnSpPr>
          <p:spPr>
            <a:xfrm flipH="1">
              <a:off x="6889847" y="79620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5"/>
              <a:endCxn id="19" idx="0"/>
            </p:cNvCxnSpPr>
            <p:nvPr/>
          </p:nvCxnSpPr>
          <p:spPr>
            <a:xfrm>
              <a:off x="8357065" y="79620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8" idx="3"/>
              <a:endCxn id="20" idx="0"/>
            </p:cNvCxnSpPr>
            <p:nvPr/>
          </p:nvCxnSpPr>
          <p:spPr>
            <a:xfrm flipH="1">
              <a:off x="6098276" y="2163255"/>
              <a:ext cx="511708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9" idx="3"/>
              <a:endCxn id="22" idx="0"/>
            </p:cNvCxnSpPr>
            <p:nvPr/>
          </p:nvCxnSpPr>
          <p:spPr>
            <a:xfrm flipH="1">
              <a:off x="8568522" y="2163254"/>
              <a:ext cx="318321" cy="809683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9" idx="5"/>
              <a:endCxn id="23" idx="0"/>
            </p:cNvCxnSpPr>
            <p:nvPr/>
          </p:nvCxnSpPr>
          <p:spPr>
            <a:xfrm>
              <a:off x="9446568" y="2163254"/>
              <a:ext cx="429866" cy="809683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6835319" y="3370998"/>
            <a:ext cx="4058020" cy="3182204"/>
            <a:chOff x="5388548" y="2868305"/>
            <a:chExt cx="4569729" cy="3643953"/>
          </a:xfrm>
        </p:grpSpPr>
        <p:sp>
          <p:nvSpPr>
            <p:cNvPr id="30" name="椭圆 29"/>
            <p:cNvSpPr/>
            <p:nvPr/>
          </p:nvSpPr>
          <p:spPr>
            <a:xfrm>
              <a:off x="7367475" y="286830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180119" y="423535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456978" y="423535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388548" y="572068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971690" y="572068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9166706" y="572068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/>
            <p:cNvCxnSpPr>
              <a:stCxn id="30" idx="3"/>
              <a:endCxn id="31" idx="0"/>
            </p:cNvCxnSpPr>
            <p:nvPr/>
          </p:nvCxnSpPr>
          <p:spPr>
            <a:xfrm flipH="1">
              <a:off x="6575905" y="354395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0" idx="5"/>
              <a:endCxn id="32" idx="0"/>
            </p:cNvCxnSpPr>
            <p:nvPr/>
          </p:nvCxnSpPr>
          <p:spPr>
            <a:xfrm>
              <a:off x="8043123" y="354395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1" idx="3"/>
              <a:endCxn id="33" idx="0"/>
            </p:cNvCxnSpPr>
            <p:nvPr/>
          </p:nvCxnSpPr>
          <p:spPr>
            <a:xfrm flipH="1">
              <a:off x="5784334" y="4911005"/>
              <a:ext cx="511708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2" idx="5"/>
              <a:endCxn id="36" idx="0"/>
            </p:cNvCxnSpPr>
            <p:nvPr/>
          </p:nvCxnSpPr>
          <p:spPr>
            <a:xfrm>
              <a:off x="9132626" y="4911004"/>
              <a:ext cx="429866" cy="809683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1" idx="5"/>
              <a:endCxn id="34" idx="0"/>
            </p:cNvCxnSpPr>
            <p:nvPr/>
          </p:nvCxnSpPr>
          <p:spPr>
            <a:xfrm>
              <a:off x="6855767" y="4911005"/>
              <a:ext cx="511709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6" name="右箭头 45"/>
          <p:cNvSpPr/>
          <p:nvPr/>
        </p:nvSpPr>
        <p:spPr>
          <a:xfrm>
            <a:off x="5500048" y="2866495"/>
            <a:ext cx="846161" cy="625563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85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69111" y="471311"/>
            <a:ext cx="3860001" cy="3643953"/>
            <a:chOff x="616420" y="696035"/>
            <a:chExt cx="3860001" cy="3643953"/>
          </a:xfrm>
        </p:grpSpPr>
        <p:sp>
          <p:nvSpPr>
            <p:cNvPr id="5" name="椭圆 4"/>
            <p:cNvSpPr/>
            <p:nvPr/>
          </p:nvSpPr>
          <p:spPr>
            <a:xfrm>
              <a:off x="2595347" y="69603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07991" y="2063087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84850" y="206308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16420" y="35484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99562" y="35484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/>
            <p:cNvCxnSpPr>
              <a:stCxn id="5" idx="3"/>
              <a:endCxn id="6" idx="0"/>
            </p:cNvCxnSpPr>
            <p:nvPr/>
          </p:nvCxnSpPr>
          <p:spPr>
            <a:xfrm flipH="1">
              <a:off x="1803777" y="137168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7" idx="0"/>
            </p:cNvCxnSpPr>
            <p:nvPr/>
          </p:nvCxnSpPr>
          <p:spPr>
            <a:xfrm>
              <a:off x="3270995" y="137168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8" idx="0"/>
            </p:cNvCxnSpPr>
            <p:nvPr/>
          </p:nvCxnSpPr>
          <p:spPr>
            <a:xfrm flipH="1">
              <a:off x="1012206" y="2738735"/>
              <a:ext cx="511708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6" idx="5"/>
              <a:endCxn id="9" idx="0"/>
            </p:cNvCxnSpPr>
            <p:nvPr/>
          </p:nvCxnSpPr>
          <p:spPr>
            <a:xfrm>
              <a:off x="2083639" y="2738735"/>
              <a:ext cx="511709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8" name="椭圆 17"/>
          <p:cNvSpPr/>
          <p:nvPr/>
        </p:nvSpPr>
        <p:spPr>
          <a:xfrm>
            <a:off x="277540" y="4809023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stCxn id="8" idx="3"/>
            <a:endCxn id="18" idx="0"/>
          </p:cNvCxnSpPr>
          <p:nvPr/>
        </p:nvCxnSpPr>
        <p:spPr>
          <a:xfrm flipH="1">
            <a:off x="673326" y="3999341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9365977" y="260594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099983" y="114695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303035" y="4022463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912626" y="263228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672260" y="4115264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stCxn id="23" idx="3"/>
            <a:endCxn id="27" idx="0"/>
          </p:cNvCxnSpPr>
          <p:nvPr/>
        </p:nvCxnSpPr>
        <p:spPr>
          <a:xfrm flipH="1">
            <a:off x="9068046" y="3281588"/>
            <a:ext cx="413854" cy="833676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5"/>
            <a:endCxn id="25" idx="0"/>
          </p:cNvCxnSpPr>
          <p:nvPr/>
        </p:nvCxnSpPr>
        <p:spPr>
          <a:xfrm>
            <a:off x="10041625" y="3281588"/>
            <a:ext cx="657196" cy="74087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3"/>
            <a:endCxn id="26" idx="0"/>
          </p:cNvCxnSpPr>
          <p:nvPr/>
        </p:nvCxnSpPr>
        <p:spPr>
          <a:xfrm flipH="1">
            <a:off x="7308412" y="1822607"/>
            <a:ext cx="907494" cy="809681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5"/>
            <a:endCxn id="23" idx="0"/>
          </p:cNvCxnSpPr>
          <p:nvPr/>
        </p:nvCxnSpPr>
        <p:spPr>
          <a:xfrm>
            <a:off x="8775631" y="1822607"/>
            <a:ext cx="986132" cy="78333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上弧形箭头 46"/>
          <p:cNvSpPr/>
          <p:nvPr/>
        </p:nvSpPr>
        <p:spPr>
          <a:xfrm rot="18724691">
            <a:off x="2764130" y="1791400"/>
            <a:ext cx="925778" cy="575482"/>
          </a:xfrm>
          <a:prstGeom prst="curved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燕尾形箭头 47"/>
          <p:cNvSpPr/>
          <p:nvPr/>
        </p:nvSpPr>
        <p:spPr>
          <a:xfrm>
            <a:off x="5210028" y="3001726"/>
            <a:ext cx="777922" cy="612420"/>
          </a:xfrm>
          <a:prstGeom prst="notched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1781317" y="4809023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>
            <a:stCxn id="8" idx="5"/>
            <a:endCxn id="69" idx="0"/>
          </p:cNvCxnSpPr>
          <p:nvPr/>
        </p:nvCxnSpPr>
        <p:spPr>
          <a:xfrm>
            <a:off x="1744759" y="3999341"/>
            <a:ext cx="432344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6145953" y="4115264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箭头连接符 73"/>
          <p:cNvCxnSpPr>
            <a:endCxn id="73" idx="0"/>
          </p:cNvCxnSpPr>
          <p:nvPr/>
        </p:nvCxnSpPr>
        <p:spPr>
          <a:xfrm flipH="1">
            <a:off x="6541739" y="3305582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7649730" y="4115264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75"/>
          <p:cNvCxnSpPr>
            <a:endCxn id="75" idx="0"/>
          </p:cNvCxnSpPr>
          <p:nvPr/>
        </p:nvCxnSpPr>
        <p:spPr>
          <a:xfrm>
            <a:off x="7613172" y="3305582"/>
            <a:ext cx="432344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05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617231" y="47131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13163" y="1838362"/>
            <a:ext cx="791571" cy="791571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08802" y="1822607"/>
            <a:ext cx="791571" cy="7915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03021" y="321835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398157" y="321836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5" idx="3"/>
            <a:endCxn id="6" idx="0"/>
          </p:cNvCxnSpPr>
          <p:nvPr/>
        </p:nvCxnSpPr>
        <p:spPr>
          <a:xfrm flipH="1">
            <a:off x="1108949" y="1146960"/>
            <a:ext cx="624205" cy="69140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5"/>
            <a:endCxn id="7" idx="0"/>
          </p:cNvCxnSpPr>
          <p:nvPr/>
        </p:nvCxnSpPr>
        <p:spPr>
          <a:xfrm>
            <a:off x="2292879" y="1146960"/>
            <a:ext cx="511709" cy="67564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0"/>
          </p:cNvCxnSpPr>
          <p:nvPr/>
        </p:nvCxnSpPr>
        <p:spPr>
          <a:xfrm flipH="1">
            <a:off x="1898807" y="2498255"/>
            <a:ext cx="625918" cy="72010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5"/>
            <a:endCxn id="9" idx="0"/>
          </p:cNvCxnSpPr>
          <p:nvPr/>
        </p:nvCxnSpPr>
        <p:spPr>
          <a:xfrm>
            <a:off x="3084450" y="2498255"/>
            <a:ext cx="709493" cy="720105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9340807" y="2632288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099983" y="1146959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920049" y="2650400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765991" y="4513401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stCxn id="26" idx="5"/>
            <a:endCxn id="27" idx="0"/>
          </p:cNvCxnSpPr>
          <p:nvPr/>
        </p:nvCxnSpPr>
        <p:spPr>
          <a:xfrm>
            <a:off x="7595697" y="3326048"/>
            <a:ext cx="566080" cy="118735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3"/>
            <a:endCxn id="26" idx="0"/>
          </p:cNvCxnSpPr>
          <p:nvPr/>
        </p:nvCxnSpPr>
        <p:spPr>
          <a:xfrm flipH="1">
            <a:off x="7315835" y="1822607"/>
            <a:ext cx="900071" cy="82779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5"/>
            <a:endCxn id="23" idx="0"/>
          </p:cNvCxnSpPr>
          <p:nvPr/>
        </p:nvCxnSpPr>
        <p:spPr>
          <a:xfrm>
            <a:off x="8775631" y="1822607"/>
            <a:ext cx="960962" cy="809681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987950" y="4513402"/>
            <a:ext cx="791571" cy="7915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>
            <a:stCxn id="26" idx="3"/>
            <a:endCxn id="32" idx="0"/>
          </p:cNvCxnSpPr>
          <p:nvPr/>
        </p:nvCxnSpPr>
        <p:spPr>
          <a:xfrm flipH="1">
            <a:off x="6383736" y="3326048"/>
            <a:ext cx="652236" cy="118735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燕尾形箭头 47"/>
          <p:cNvSpPr/>
          <p:nvPr/>
        </p:nvSpPr>
        <p:spPr>
          <a:xfrm>
            <a:off x="5210028" y="3001726"/>
            <a:ext cx="777922" cy="612420"/>
          </a:xfrm>
          <a:prstGeom prst="notched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弧形箭头 39"/>
          <p:cNvSpPr/>
          <p:nvPr/>
        </p:nvSpPr>
        <p:spPr>
          <a:xfrm rot="8816203">
            <a:off x="1704958" y="2002300"/>
            <a:ext cx="547678" cy="791570"/>
          </a:xfrm>
          <a:prstGeom prst="curved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589037" y="4730036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>
            <a:endCxn id="53" idx="0"/>
          </p:cNvCxnSpPr>
          <p:nvPr/>
        </p:nvCxnSpPr>
        <p:spPr>
          <a:xfrm flipH="1">
            <a:off x="2984823" y="3920354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4092814" y="4730036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>
            <a:endCxn id="55" idx="0"/>
          </p:cNvCxnSpPr>
          <p:nvPr/>
        </p:nvCxnSpPr>
        <p:spPr>
          <a:xfrm>
            <a:off x="4056256" y="3920354"/>
            <a:ext cx="432344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8557451" y="4117615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/>
          <p:cNvCxnSpPr>
            <a:endCxn id="57" idx="0"/>
          </p:cNvCxnSpPr>
          <p:nvPr/>
        </p:nvCxnSpPr>
        <p:spPr>
          <a:xfrm flipH="1">
            <a:off x="8953237" y="3307933"/>
            <a:ext cx="511708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10061228" y="4117615"/>
            <a:ext cx="791571" cy="7915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/>
          <p:cNvCxnSpPr>
            <a:endCxn id="59" idx="0"/>
          </p:cNvCxnSpPr>
          <p:nvPr/>
        </p:nvCxnSpPr>
        <p:spPr>
          <a:xfrm>
            <a:off x="10024670" y="3307933"/>
            <a:ext cx="432344" cy="80968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30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46030" y="1050877"/>
            <a:ext cx="2929683" cy="2805668"/>
            <a:chOff x="616420" y="696035"/>
            <a:chExt cx="3860001" cy="3643953"/>
          </a:xfrm>
        </p:grpSpPr>
        <p:sp>
          <p:nvSpPr>
            <p:cNvPr id="5" name="椭圆 4"/>
            <p:cNvSpPr/>
            <p:nvPr/>
          </p:nvSpPr>
          <p:spPr>
            <a:xfrm>
              <a:off x="2595347" y="69603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07991" y="2063087"/>
              <a:ext cx="791571" cy="79157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84850" y="206308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16420" y="3548417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99562" y="3548417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/>
            <p:cNvCxnSpPr>
              <a:stCxn id="5" idx="3"/>
              <a:endCxn id="6" idx="0"/>
            </p:cNvCxnSpPr>
            <p:nvPr/>
          </p:nvCxnSpPr>
          <p:spPr>
            <a:xfrm flipH="1">
              <a:off x="1803777" y="137168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7" idx="0"/>
            </p:cNvCxnSpPr>
            <p:nvPr/>
          </p:nvCxnSpPr>
          <p:spPr>
            <a:xfrm>
              <a:off x="3270995" y="137168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3"/>
              <a:endCxn id="8" idx="0"/>
            </p:cNvCxnSpPr>
            <p:nvPr/>
          </p:nvCxnSpPr>
          <p:spPr>
            <a:xfrm flipH="1">
              <a:off x="1012206" y="2738735"/>
              <a:ext cx="511708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0"/>
            </p:cNvCxnSpPr>
            <p:nvPr/>
          </p:nvCxnSpPr>
          <p:spPr>
            <a:xfrm>
              <a:off x="2083639" y="2738735"/>
              <a:ext cx="511709" cy="809682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4" name="椭圆 13"/>
          <p:cNvSpPr/>
          <p:nvPr/>
        </p:nvSpPr>
        <p:spPr>
          <a:xfrm>
            <a:off x="2448401" y="4299637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9" idx="5"/>
            <a:endCxn id="14" idx="0"/>
          </p:cNvCxnSpPr>
          <p:nvPr/>
        </p:nvCxnSpPr>
        <p:spPr>
          <a:xfrm>
            <a:off x="2360418" y="3767290"/>
            <a:ext cx="388379" cy="532347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86603" y="2103441"/>
            <a:ext cx="2762589" cy="2805668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901080" y="1050877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99895" y="2103441"/>
            <a:ext cx="600791" cy="6094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727996" y="2103440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399104" y="3247074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798313" y="4390705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>
            <a:stCxn id="24" idx="3"/>
            <a:endCxn id="25" idx="0"/>
          </p:cNvCxnSpPr>
          <p:nvPr/>
        </p:nvCxnSpPr>
        <p:spPr>
          <a:xfrm flipH="1">
            <a:off x="5300290" y="1571093"/>
            <a:ext cx="688774" cy="532348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5"/>
            <a:endCxn id="26" idx="0"/>
          </p:cNvCxnSpPr>
          <p:nvPr/>
        </p:nvCxnSpPr>
        <p:spPr>
          <a:xfrm>
            <a:off x="6413887" y="1571093"/>
            <a:ext cx="614505" cy="53234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3"/>
            <a:endCxn id="27" idx="0"/>
          </p:cNvCxnSpPr>
          <p:nvPr/>
        </p:nvCxnSpPr>
        <p:spPr>
          <a:xfrm flipH="1">
            <a:off x="4699500" y="2623657"/>
            <a:ext cx="388379" cy="623416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3"/>
            <a:endCxn id="28" idx="0"/>
          </p:cNvCxnSpPr>
          <p:nvPr/>
        </p:nvCxnSpPr>
        <p:spPr>
          <a:xfrm flipH="1">
            <a:off x="4098709" y="3767290"/>
            <a:ext cx="388379" cy="623415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688668" y="3247073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>
            <a:stCxn id="25" idx="5"/>
            <a:endCxn id="22" idx="0"/>
          </p:cNvCxnSpPr>
          <p:nvPr/>
        </p:nvCxnSpPr>
        <p:spPr>
          <a:xfrm>
            <a:off x="5512702" y="2623657"/>
            <a:ext cx="476362" cy="623416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1208618" y="4295318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stCxn id="9" idx="3"/>
            <a:endCxn id="65" idx="0"/>
          </p:cNvCxnSpPr>
          <p:nvPr/>
        </p:nvCxnSpPr>
        <p:spPr>
          <a:xfrm flipH="1">
            <a:off x="1509014" y="3767290"/>
            <a:ext cx="426581" cy="528028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4999895" y="4390704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/>
          <p:cNvCxnSpPr>
            <a:stCxn id="27" idx="5"/>
            <a:endCxn id="70" idx="0"/>
          </p:cNvCxnSpPr>
          <p:nvPr/>
        </p:nvCxnSpPr>
        <p:spPr>
          <a:xfrm>
            <a:off x="4911911" y="3767290"/>
            <a:ext cx="388380" cy="62341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10687843" y="2671067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683449" y="1485589"/>
            <a:ext cx="600791" cy="609471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1411135" y="3829755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8844477" y="2753633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8067719" y="3856543"/>
            <a:ext cx="600791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/>
          <p:cNvCxnSpPr>
            <a:stCxn id="75" idx="3"/>
            <a:endCxn id="84" idx="0"/>
          </p:cNvCxnSpPr>
          <p:nvPr/>
        </p:nvCxnSpPr>
        <p:spPr>
          <a:xfrm flipH="1">
            <a:off x="10531169" y="3191283"/>
            <a:ext cx="244658" cy="665261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5" idx="5"/>
            <a:endCxn id="77" idx="0"/>
          </p:cNvCxnSpPr>
          <p:nvPr/>
        </p:nvCxnSpPr>
        <p:spPr>
          <a:xfrm>
            <a:off x="11200650" y="3191283"/>
            <a:ext cx="510881" cy="63847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6" idx="3"/>
            <a:endCxn id="78" idx="0"/>
          </p:cNvCxnSpPr>
          <p:nvPr/>
        </p:nvCxnSpPr>
        <p:spPr>
          <a:xfrm flipH="1">
            <a:off x="9144873" y="2005805"/>
            <a:ext cx="626560" cy="747828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8" idx="3"/>
            <a:endCxn id="79" idx="0"/>
          </p:cNvCxnSpPr>
          <p:nvPr/>
        </p:nvCxnSpPr>
        <p:spPr>
          <a:xfrm flipH="1">
            <a:off x="8368115" y="3273849"/>
            <a:ext cx="564346" cy="58269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10230773" y="3856544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/>
          <p:cNvCxnSpPr>
            <a:stCxn id="76" idx="5"/>
            <a:endCxn id="75" idx="0"/>
          </p:cNvCxnSpPr>
          <p:nvPr/>
        </p:nvCxnSpPr>
        <p:spPr>
          <a:xfrm>
            <a:off x="10196256" y="2005805"/>
            <a:ext cx="791983" cy="665262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9595465" y="3856545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直接箭头连接符 86"/>
          <p:cNvCxnSpPr>
            <a:stCxn id="78" idx="5"/>
            <a:endCxn id="86" idx="0"/>
          </p:cNvCxnSpPr>
          <p:nvPr/>
        </p:nvCxnSpPr>
        <p:spPr>
          <a:xfrm>
            <a:off x="9357284" y="3273849"/>
            <a:ext cx="538577" cy="582696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燕尾形箭头 114"/>
          <p:cNvSpPr/>
          <p:nvPr/>
        </p:nvSpPr>
        <p:spPr>
          <a:xfrm>
            <a:off x="7519916" y="3002507"/>
            <a:ext cx="547803" cy="532263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燕尾形箭头 115"/>
          <p:cNvSpPr/>
          <p:nvPr/>
        </p:nvSpPr>
        <p:spPr>
          <a:xfrm>
            <a:off x="3523433" y="3005298"/>
            <a:ext cx="547803" cy="532263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上弧形箭头 116"/>
          <p:cNvSpPr/>
          <p:nvPr/>
        </p:nvSpPr>
        <p:spPr>
          <a:xfrm rot="19168855">
            <a:off x="5814477" y="2216579"/>
            <a:ext cx="620590" cy="434711"/>
          </a:xfrm>
          <a:prstGeom prst="curved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8" name="左弧形箭头 117"/>
          <p:cNvSpPr/>
          <p:nvPr/>
        </p:nvSpPr>
        <p:spPr>
          <a:xfrm rot="9251671">
            <a:off x="1403721" y="3059535"/>
            <a:ext cx="367833" cy="404485"/>
          </a:xfrm>
          <a:prstGeom prst="curv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2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76991" y="1050877"/>
            <a:ext cx="2968831" cy="2861162"/>
            <a:chOff x="1407991" y="696035"/>
            <a:chExt cx="3911581" cy="3716027"/>
          </a:xfrm>
        </p:grpSpPr>
        <p:sp>
          <p:nvSpPr>
            <p:cNvPr id="5" name="椭圆 4"/>
            <p:cNvSpPr/>
            <p:nvPr/>
          </p:nvSpPr>
          <p:spPr>
            <a:xfrm>
              <a:off x="2595347" y="69603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07991" y="2063087"/>
              <a:ext cx="791571" cy="79157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84850" y="206308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28935" y="3529793"/>
              <a:ext cx="791572" cy="7915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528001" y="3620492"/>
              <a:ext cx="791571" cy="79157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/>
            <p:cNvCxnSpPr>
              <a:stCxn id="5" idx="3"/>
              <a:endCxn id="6" idx="0"/>
            </p:cNvCxnSpPr>
            <p:nvPr/>
          </p:nvCxnSpPr>
          <p:spPr>
            <a:xfrm flipH="1">
              <a:off x="1803777" y="137168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5"/>
              <a:endCxn id="7" idx="0"/>
            </p:cNvCxnSpPr>
            <p:nvPr/>
          </p:nvCxnSpPr>
          <p:spPr>
            <a:xfrm>
              <a:off x="3270995" y="137168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3"/>
              <a:endCxn id="8" idx="0"/>
            </p:cNvCxnSpPr>
            <p:nvPr/>
          </p:nvCxnSpPr>
          <p:spPr>
            <a:xfrm flipH="1">
              <a:off x="3224722" y="2738734"/>
              <a:ext cx="576052" cy="791059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5"/>
              <a:endCxn id="9" idx="0"/>
            </p:cNvCxnSpPr>
            <p:nvPr/>
          </p:nvCxnSpPr>
          <p:spPr>
            <a:xfrm>
              <a:off x="4360498" y="2738734"/>
              <a:ext cx="563289" cy="881758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4" name="椭圆 13"/>
          <p:cNvSpPr/>
          <p:nvPr/>
        </p:nvSpPr>
        <p:spPr>
          <a:xfrm>
            <a:off x="2243681" y="4299637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9" idx="5"/>
            <a:endCxn id="14" idx="0"/>
          </p:cNvCxnSpPr>
          <p:nvPr/>
        </p:nvCxnSpPr>
        <p:spPr>
          <a:xfrm>
            <a:off x="2155698" y="3767290"/>
            <a:ext cx="388379" cy="532347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011782" y="2103440"/>
            <a:ext cx="2762589" cy="2906697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003898" y="4295318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stCxn id="9" idx="3"/>
            <a:endCxn id="65" idx="0"/>
          </p:cNvCxnSpPr>
          <p:nvPr/>
        </p:nvCxnSpPr>
        <p:spPr>
          <a:xfrm flipH="1">
            <a:off x="1304294" y="3767290"/>
            <a:ext cx="426581" cy="528028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燕尾形箭头 115"/>
          <p:cNvSpPr/>
          <p:nvPr/>
        </p:nvSpPr>
        <p:spPr>
          <a:xfrm>
            <a:off x="3714099" y="2953291"/>
            <a:ext cx="547803" cy="532263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4002862" y="879289"/>
            <a:ext cx="2968831" cy="2861162"/>
            <a:chOff x="1407991" y="696035"/>
            <a:chExt cx="3911581" cy="3716027"/>
          </a:xfrm>
        </p:grpSpPr>
        <p:sp>
          <p:nvSpPr>
            <p:cNvPr id="53" name="椭圆 52"/>
            <p:cNvSpPr/>
            <p:nvPr/>
          </p:nvSpPr>
          <p:spPr>
            <a:xfrm>
              <a:off x="2595347" y="69603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407991" y="2063087"/>
              <a:ext cx="791571" cy="79157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684850" y="2063086"/>
              <a:ext cx="791571" cy="79157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2828935" y="3529793"/>
              <a:ext cx="791572" cy="7915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4528001" y="3620492"/>
              <a:ext cx="791571" cy="79157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直接箭头连接符 57"/>
            <p:cNvCxnSpPr>
              <a:stCxn id="53" idx="3"/>
              <a:endCxn id="54" idx="0"/>
            </p:cNvCxnSpPr>
            <p:nvPr/>
          </p:nvCxnSpPr>
          <p:spPr>
            <a:xfrm flipH="1">
              <a:off x="1803777" y="137168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3" idx="5"/>
              <a:endCxn id="55" idx="0"/>
            </p:cNvCxnSpPr>
            <p:nvPr/>
          </p:nvCxnSpPr>
          <p:spPr>
            <a:xfrm>
              <a:off x="3270995" y="137168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5" idx="3"/>
              <a:endCxn id="56" idx="0"/>
            </p:cNvCxnSpPr>
            <p:nvPr/>
          </p:nvCxnSpPr>
          <p:spPr>
            <a:xfrm flipH="1">
              <a:off x="3224722" y="2738734"/>
              <a:ext cx="576052" cy="791059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5" idx="5"/>
              <a:endCxn id="57" idx="0"/>
            </p:cNvCxnSpPr>
            <p:nvPr/>
          </p:nvCxnSpPr>
          <p:spPr>
            <a:xfrm>
              <a:off x="4360498" y="2738734"/>
              <a:ext cx="563289" cy="881758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椭圆 61"/>
          <p:cNvSpPr/>
          <p:nvPr/>
        </p:nvSpPr>
        <p:spPr>
          <a:xfrm>
            <a:off x="5766729" y="4237734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>
            <a:stCxn id="57" idx="3"/>
            <a:endCxn id="62" idx="0"/>
          </p:cNvCxnSpPr>
          <p:nvPr/>
        </p:nvCxnSpPr>
        <p:spPr>
          <a:xfrm flipH="1">
            <a:off x="6067125" y="3651196"/>
            <a:ext cx="391762" cy="586538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燕尾形箭头 68"/>
          <p:cNvSpPr/>
          <p:nvPr/>
        </p:nvSpPr>
        <p:spPr>
          <a:xfrm>
            <a:off x="7143692" y="2575273"/>
            <a:ext cx="547803" cy="532263"/>
          </a:xfrm>
          <a:prstGeom prst="notch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054915" y="4237734"/>
            <a:ext cx="600790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/>
          <p:cNvCxnSpPr>
            <a:endCxn id="72" idx="0"/>
          </p:cNvCxnSpPr>
          <p:nvPr/>
        </p:nvCxnSpPr>
        <p:spPr>
          <a:xfrm>
            <a:off x="6927782" y="3558823"/>
            <a:ext cx="427528" cy="678911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8624508" y="956648"/>
            <a:ext cx="2968831" cy="2861162"/>
            <a:chOff x="1407991" y="696035"/>
            <a:chExt cx="3911581" cy="3716027"/>
          </a:xfrm>
        </p:grpSpPr>
        <p:sp>
          <p:nvSpPr>
            <p:cNvPr id="88" name="椭圆 87"/>
            <p:cNvSpPr/>
            <p:nvPr/>
          </p:nvSpPr>
          <p:spPr>
            <a:xfrm>
              <a:off x="2595347" y="696035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1407991" y="2063087"/>
              <a:ext cx="791571" cy="79157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684850" y="206308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2185197" y="3620490"/>
              <a:ext cx="791949" cy="7915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4528001" y="3620492"/>
              <a:ext cx="791571" cy="79157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3" name="直接箭头连接符 92"/>
            <p:cNvCxnSpPr>
              <a:stCxn id="88" idx="3"/>
              <a:endCxn id="89" idx="0"/>
            </p:cNvCxnSpPr>
            <p:nvPr/>
          </p:nvCxnSpPr>
          <p:spPr>
            <a:xfrm flipH="1">
              <a:off x="1803777" y="1371683"/>
              <a:ext cx="907493" cy="691404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8" idx="5"/>
              <a:endCxn id="90" idx="0"/>
            </p:cNvCxnSpPr>
            <p:nvPr/>
          </p:nvCxnSpPr>
          <p:spPr>
            <a:xfrm>
              <a:off x="3270995" y="1371683"/>
              <a:ext cx="809641" cy="691403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89" idx="5"/>
              <a:endCxn id="91" idx="0"/>
            </p:cNvCxnSpPr>
            <p:nvPr/>
          </p:nvCxnSpPr>
          <p:spPr>
            <a:xfrm>
              <a:off x="2083638" y="2738735"/>
              <a:ext cx="497534" cy="881755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90" idx="5"/>
              <a:endCxn id="92" idx="0"/>
            </p:cNvCxnSpPr>
            <p:nvPr/>
          </p:nvCxnSpPr>
          <p:spPr>
            <a:xfrm>
              <a:off x="4360498" y="2738734"/>
              <a:ext cx="563289" cy="881758"/>
            </a:xfrm>
            <a:prstGeom prst="straightConnector1">
              <a:avLst/>
            </a:prstGeom>
            <a:ln w="381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97" name="椭圆 96"/>
          <p:cNvSpPr/>
          <p:nvPr/>
        </p:nvSpPr>
        <p:spPr>
          <a:xfrm>
            <a:off x="9897464" y="3252052"/>
            <a:ext cx="600791" cy="60947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直接箭头连接符 97"/>
          <p:cNvCxnSpPr>
            <a:stCxn id="90" idx="3"/>
            <a:endCxn id="97" idx="0"/>
          </p:cNvCxnSpPr>
          <p:nvPr/>
        </p:nvCxnSpPr>
        <p:spPr>
          <a:xfrm flipH="1">
            <a:off x="10197860" y="2529428"/>
            <a:ext cx="242734" cy="722624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8044085" y="3255162"/>
            <a:ext cx="600790" cy="60947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直接箭头连接符 99"/>
          <p:cNvCxnSpPr>
            <a:stCxn id="89" idx="3"/>
            <a:endCxn id="99" idx="0"/>
          </p:cNvCxnSpPr>
          <p:nvPr/>
        </p:nvCxnSpPr>
        <p:spPr>
          <a:xfrm flipH="1">
            <a:off x="8344480" y="2529429"/>
            <a:ext cx="368012" cy="725733"/>
          </a:xfrm>
          <a:prstGeom prst="straightConnector1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上弧形箭头 39"/>
          <p:cNvSpPr/>
          <p:nvPr/>
        </p:nvSpPr>
        <p:spPr>
          <a:xfrm>
            <a:off x="2400164" y="2903959"/>
            <a:ext cx="427528" cy="227377"/>
          </a:xfrm>
          <a:prstGeom prst="curved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左弧形箭头 40"/>
          <p:cNvSpPr/>
          <p:nvPr/>
        </p:nvSpPr>
        <p:spPr>
          <a:xfrm rot="8150010">
            <a:off x="5313409" y="1864060"/>
            <a:ext cx="335659" cy="425989"/>
          </a:xfrm>
          <a:prstGeom prst="curved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2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878579" y="698310"/>
            <a:ext cx="8279069" cy="3847529"/>
            <a:chOff x="878579" y="698310"/>
            <a:chExt cx="8279069" cy="3847529"/>
          </a:xfrm>
        </p:grpSpPr>
        <p:sp>
          <p:nvSpPr>
            <p:cNvPr id="12" name="圆角矩形 11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591570" y="3823642"/>
              <a:ext cx="1566078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11  13</a:t>
              </a:r>
              <a:endParaRPr lang="zh-CN" altLang="en-US" sz="3200" dirty="0"/>
            </a:p>
          </p:txBody>
        </p:sp>
        <p:cxnSp>
          <p:nvCxnSpPr>
            <p:cNvPr id="16" name="直接箭头连接符 15"/>
            <p:cNvCxnSpPr>
              <a:stCxn id="11" idx="3"/>
              <a:endCxn id="12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5"/>
              <a:endCxn id="7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2" idx="1"/>
              <a:endCxn id="13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2" idx="2"/>
              <a:endCxn id="9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2" idx="3"/>
              <a:endCxn id="10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" idx="3"/>
              <a:endCxn id="8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7" idx="5"/>
              <a:endCxn id="14" idx="0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479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4989947" y="3196763"/>
            <a:ext cx="7151427" cy="3331189"/>
            <a:chOff x="878579" y="698310"/>
            <a:chExt cx="8279069" cy="3847529"/>
          </a:xfrm>
        </p:grpSpPr>
        <p:sp>
          <p:nvSpPr>
            <p:cNvPr id="4" name="圆角矩形 3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591570" y="3823642"/>
              <a:ext cx="1566078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11  13</a:t>
              </a:r>
              <a:endParaRPr lang="zh-CN" altLang="en-US" sz="3200" dirty="0"/>
            </a:p>
          </p:txBody>
        </p:sp>
        <p:cxnSp>
          <p:nvCxnSpPr>
            <p:cNvPr id="12" name="直接箭头连接符 11"/>
            <p:cNvCxnSpPr>
              <a:stCxn id="9" idx="3"/>
              <a:endCxn id="4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5"/>
              <a:endCxn id="5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4" idx="1"/>
              <a:endCxn id="10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2"/>
              <a:endCxn id="7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3"/>
              <a:endCxn id="8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3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11" idx="0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5322631" y="37701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8  9</a:t>
              </a:r>
              <a:endParaRPr lang="zh-CN" altLang="en-US" sz="32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37485" y="162555"/>
            <a:ext cx="7130434" cy="3399427"/>
            <a:chOff x="878579" y="698310"/>
            <a:chExt cx="8279069" cy="3847529"/>
          </a:xfrm>
        </p:grpSpPr>
        <p:sp>
          <p:nvSpPr>
            <p:cNvPr id="22" name="圆角矩形 21"/>
            <p:cNvSpPr/>
            <p:nvPr/>
          </p:nvSpPr>
          <p:spPr>
            <a:xfrm>
              <a:off x="2361064" y="206308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3  5</a:t>
              </a:r>
              <a:endParaRPr lang="zh-CN" altLang="en-US" sz="3200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6359856" y="1924332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434080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525971" y="3754268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39574" y="3754266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271749" y="698310"/>
              <a:ext cx="791571" cy="79157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78579" y="3823646"/>
              <a:ext cx="1121387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r>
                <a:rPr lang="en-US" altLang="zh-CN" sz="3200" dirty="0" smtClean="0"/>
                <a:t>  </a:t>
              </a: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591570" y="3823642"/>
              <a:ext cx="1566078" cy="65281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11  13</a:t>
              </a:r>
              <a:endParaRPr lang="zh-CN" altLang="en-US" sz="3200" dirty="0"/>
            </a:p>
          </p:txBody>
        </p:sp>
        <p:cxnSp>
          <p:nvCxnSpPr>
            <p:cNvPr id="30" name="直接箭头连接符 29"/>
            <p:cNvCxnSpPr>
              <a:stCxn id="27" idx="3"/>
              <a:endCxn id="22" idx="0"/>
            </p:cNvCxnSpPr>
            <p:nvPr/>
          </p:nvCxnSpPr>
          <p:spPr>
            <a:xfrm flipH="1">
              <a:off x="2921758" y="1373958"/>
              <a:ext cx="1465914" cy="68912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7" idx="5"/>
              <a:endCxn id="23" idx="1"/>
            </p:cNvCxnSpPr>
            <p:nvPr/>
          </p:nvCxnSpPr>
          <p:spPr>
            <a:xfrm>
              <a:off x="4947397" y="1373958"/>
              <a:ext cx="1528382" cy="66629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2" idx="1"/>
              <a:endCxn id="28" idx="0"/>
            </p:cNvCxnSpPr>
            <p:nvPr/>
          </p:nvCxnSpPr>
          <p:spPr>
            <a:xfrm flipH="1">
              <a:off x="1439273" y="2389495"/>
              <a:ext cx="921791" cy="143415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2" idx="2"/>
              <a:endCxn id="25" idx="0"/>
            </p:cNvCxnSpPr>
            <p:nvPr/>
          </p:nvCxnSpPr>
          <p:spPr>
            <a:xfrm flipH="1">
              <a:off x="2921757" y="2715903"/>
              <a:ext cx="1" cy="1038365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2" idx="3"/>
              <a:endCxn id="26" idx="0"/>
            </p:cNvCxnSpPr>
            <p:nvPr/>
          </p:nvCxnSpPr>
          <p:spPr>
            <a:xfrm>
              <a:off x="3482451" y="2389495"/>
              <a:ext cx="852909" cy="13647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3" idx="3"/>
              <a:endCxn id="24" idx="0"/>
            </p:cNvCxnSpPr>
            <p:nvPr/>
          </p:nvCxnSpPr>
          <p:spPr>
            <a:xfrm flipH="1">
              <a:off x="5829866" y="2599980"/>
              <a:ext cx="645913" cy="115428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3" idx="5"/>
              <a:endCxn id="29" idx="0"/>
            </p:cNvCxnSpPr>
            <p:nvPr/>
          </p:nvCxnSpPr>
          <p:spPr>
            <a:xfrm>
              <a:off x="7035504" y="2599980"/>
              <a:ext cx="1339105" cy="12236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prstDash val="sysDot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左弧形箭头 36"/>
          <p:cNvSpPr/>
          <p:nvPr/>
        </p:nvSpPr>
        <p:spPr>
          <a:xfrm rot="19593365">
            <a:off x="3262843" y="4063576"/>
            <a:ext cx="1140236" cy="1662530"/>
          </a:xfrm>
          <a:prstGeom prst="curvedRightArrow">
            <a:avLst>
              <a:gd name="adj1" fmla="val 25000"/>
              <a:gd name="adj2" fmla="val 33339"/>
              <a:gd name="adj3" fmla="val 33594"/>
            </a:avLst>
          </a:prstGeom>
          <a:solidFill>
            <a:schemeClr val="bg2">
              <a:lumMod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13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486</Words>
  <Application>Microsoft Office PowerPoint</Application>
  <PresentationFormat>宽屏</PresentationFormat>
  <Paragraphs>410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grayondream</dc:creator>
  <cp:lastModifiedBy>grayondream</cp:lastModifiedBy>
  <cp:revision>69</cp:revision>
  <dcterms:created xsi:type="dcterms:W3CDTF">2020-03-17T02:27:15Z</dcterms:created>
  <dcterms:modified xsi:type="dcterms:W3CDTF">2020-03-18T10:39:30Z</dcterms:modified>
</cp:coreProperties>
</file>