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8113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>
        <p:scale>
          <a:sx n="75" d="100"/>
          <a:sy n="75" d="100"/>
        </p:scale>
        <p:origin x="-480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91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2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59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46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85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17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05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75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80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66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91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68CE1-8ACD-4C62-B28F-3A0B9B6B8466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07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上箭头标注 30"/>
          <p:cNvSpPr/>
          <p:nvPr/>
        </p:nvSpPr>
        <p:spPr>
          <a:xfrm>
            <a:off x="3914407" y="4670359"/>
            <a:ext cx="668740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J+1</a:t>
            </a:r>
            <a:endParaRPr lang="zh-CN" altLang="en-US" sz="2400" dirty="0"/>
          </a:p>
        </p:txBody>
      </p:sp>
      <p:sp>
        <p:nvSpPr>
          <p:cNvPr id="34" name="上箭头标注 33"/>
          <p:cNvSpPr/>
          <p:nvPr/>
        </p:nvSpPr>
        <p:spPr>
          <a:xfrm>
            <a:off x="2904757" y="4670359"/>
            <a:ext cx="668740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J</a:t>
            </a:r>
            <a:endParaRPr lang="zh-CN" altLang="en-US" sz="2400" dirty="0"/>
          </a:p>
        </p:txBody>
      </p:sp>
      <p:sp>
        <p:nvSpPr>
          <p:cNvPr id="28" name="下箭头标注 27"/>
          <p:cNvSpPr/>
          <p:nvPr/>
        </p:nvSpPr>
        <p:spPr>
          <a:xfrm>
            <a:off x="8747874" y="2918880"/>
            <a:ext cx="979102" cy="900753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1172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73747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4712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742709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7382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7415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7448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747874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71145" y="1959424"/>
            <a:ext cx="2449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00B050"/>
                </a:solidFill>
              </a:rPr>
              <a:t>Bubble sort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00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10000" decel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02227 0.14005 C 0.02683 0.17176 0.03386 0.18912 0.04128 0.18912 C 0.04948 0.18912 0.05626 0.17176 0.06094 0.14005 L 0.08334 -1.48148E-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94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10000" decel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1.48148E-6 L -0.02188 0.13704 C -0.02656 0.16806 -0.0336 0.18472 -0.04089 0.18472 C -0.04922 0.18472 -0.05599 0.16806 -0.06068 0.13704 L -0.08295 -1.48148E-6 " pathEditMode="relative" rAng="0" ptsTypes="AAAAA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0" y="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63" presetClass="path" presetSubtype="0" accel="20000" decel="2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451 -7.40741E-7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20000" decel="2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63" presetClass="path" presetSubtype="0" accel="20000" decel="2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1 -7.40741E-7 L 0.16732 -7.40741E-7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20000" decel="2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 -7.40741E-7 L 0.16627 -7.40741E-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3" presetClass="path" presetSubtype="0" accel="20000" decel="2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32 -7.40741E-7 L 0.25001 -7.40741E-7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28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accel="2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27 -7.40741E-7 L 0.25 -7.40741E-7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7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0.022 0.13472 C 0.02656 0.16505 0.03346 0.18148 0.04075 0.18148 C 0.04896 0.18148 0.0556 0.16505 0.06016 0.13472 L 0.08229 -1.48148E-6 " pathEditMode="relative" rAng="0" ptsTypes="AAAAA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907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7" presetClass="path" presetSubtype="0" accel="10000" decel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-0.02213 0.13472 C -0.02669 0.16505 -0.03359 0.18148 -0.04075 0.18148 C -0.04896 0.18148 -0.0556 0.16505 -0.06016 0.13472 L -0.08216 -1.48148E-6 " pathEditMode="relative" rAng="0" ptsTypes="AAAAA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63" presetClass="path" presetSubtype="0" accel="10000" decel="1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909 -7.40741E-7 L 0.33282 -7.40741E-7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3" presetClass="path" presetSubtype="0" accel="20000" decel="2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86 -7.40741E-7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37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-0.02213 0.13472 C -0.02669 0.16505 -0.03359 0.18148 -0.04088 0.18148 C -0.04909 0.18148 -0.05573 0.16505 -0.06028 0.13472 L -0.08229 -1.48148E-6 " pathEditMode="relative" rAng="0" ptsTypes="AAAAA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907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7" presetClass="path" presetSubtype="0" accel="10000" decel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29 -1.48148E-6 L 0.1043 0.13472 C 0.10885 0.16505 0.11575 0.18148 0.12305 0.18148 C 0.13125 0.18148 0.13776 0.16505 0.14245 0.13472 L 0.16458 -1.48148E-6 " pathEditMode="relative" rAng="0" ptsTypes="AAAAA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63" presetClass="path" presetSubtype="0" accel="20000" decel="2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82 -7.40741E-7 L 0.41068 -7.40741E-7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3" presetClass="path" presetSubtype="0" accel="10000" decel="1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86 -7.40741E-7 L 0.41237 -7.40741E-7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37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1.48148E-6 L -0.022 0.13472 C -0.02656 0.16505 -0.03346 0.18148 -0.04075 0.18148 C -0.04895 0.18148 -0.0556 0.16505 -0.06015 0.13472 L -0.08216 -1.48148E-6 " pathEditMode="relative" rAng="0" ptsTypes="AAAAA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907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7" presetClass="path" presetSubtype="0" accel="10000" decel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937 -1.48148E-6 L 0.18281 0.13357 C 0.18776 0.16412 0.19518 0.18148 0.20299 0.18148 C 0.21185 0.18148 0.21888 0.16412 0.22383 0.13357 L 0.24766 -1.48148E-6 " pathEditMode="relative" rAng="0" ptsTypes="AAAAA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6 L -0.08125 -3.7037E-6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282 -7.40741E-7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0"/>
                            </p:stCondLst>
                            <p:childTnLst>
                              <p:par>
                                <p:cTn id="58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1 -7.40741E-7 L 0.16732 -7.40741E-7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 -7.40741E-7 L 0.16627 -7.40741E-7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500"/>
                            </p:stCondLst>
                            <p:childTnLst>
                              <p:par>
                                <p:cTn id="63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02187 0.13472 C 0.02643 0.16505 0.0332 0.18148 0.04036 0.18148 C 0.04857 0.18148 0.05508 0.16505 0.05963 0.13472 L 0.08164 -1.48148E-6 " pathEditMode="relative" rAng="0" ptsTypes="AAAAA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9074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16 -1.48148E-6 L -0.10404 0.13472 C -0.10859 0.16505 -0.11536 0.18148 -0.12253 0.18148 C -0.13073 0.18148 -0.13724 0.16505 -0.1418 0.13472 L -0.16341 -1.48148E-6 " pathEditMode="relative" rAng="0" ptsTypes="AAAAA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500"/>
                            </p:stCondLst>
                            <p:childTnLst>
                              <p:par>
                                <p:cTn id="68" presetID="63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32 -7.40741E-7 L 0.25001 -7.40741E-7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28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3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27 -7.40741E-7 L 0.25 -7.40741E-7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0"/>
                            </p:stCondLst>
                            <p:childTnLst>
                              <p:par>
                                <p:cTn id="73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77 -1.48148E-6 L 0.10403 0.13472 C 0.10859 0.16505 0.11562 0.18148 0.12292 0.18148 C 0.13125 0.18148 0.13789 0.16505 0.14258 0.13472 L 0.16497 -1.48148E-6 " pathEditMode="relative" rAng="0" ptsTypes="AAAAA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907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29 -1.48148E-6 L -0.10416 0.13472 C -0.10872 0.16505 -0.11549 0.18148 -0.12265 0.18148 C -0.13086 0.18148 -0.13737 0.16505 -0.14192 0.13472 L -0.16354 -1.48148E-6 " pathEditMode="relative" rAng="0" ptsTypes="AAAAA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1000"/>
                            </p:stCondLst>
                            <p:childTnLst>
                              <p:par>
                                <p:cTn id="78" presetID="63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909 -7.40741E-7 L 0.33282 -7.40741E-7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3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86 -7.40741E-7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1500"/>
                            </p:stCondLst>
                            <p:childTnLst>
                              <p:par>
                                <p:cTn id="83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393 -1.48148E-6 L 0.18581 0.13472 C 0.19049 0.16505 0.19739 0.18148 0.20456 0.18148 C 0.21276 0.18148 0.2194 0.16505 0.22409 0.13472 L 0.24622 -1.48148E-6 " pathEditMode="relative" rAng="0" ptsTypes="AAAAA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9074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29 -1.48148E-6 L -0.10403 0.13472 C -0.10846 0.16505 -0.11523 0.18148 -0.12226 0.18148 C -0.13033 0.18148 -0.13685 0.16505 -0.14127 0.13472 L -0.16276 -1.48148E-6 " pathEditMode="relative" rAng="0" ptsTypes="AAAAA">
                                      <p:cBhvr>
                                        <p:cTn id="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3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2500"/>
                            </p:stCondLst>
                            <p:childTnLst>
                              <p:par>
                                <p:cTn id="88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125 -3.7037E-6 L -0.16354 -3.7037E-6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3000"/>
                            </p:stCondLst>
                            <p:childTnLst>
                              <p:par>
                                <p:cTn id="91" presetID="63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282 -7.40741E-7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3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3500"/>
                            </p:stCondLst>
                            <p:childTnLst>
                              <p:par>
                                <p:cTn id="96" presetID="63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1 -7.40741E-7 L 0.16732 -7.40741E-7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 -7.40741E-7 L 0.16627 -7.40741E-7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1" presetID="63" presetClass="path" presetSubtype="0" accel="50000" decel="5000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32 -7.40741E-7 L 0.24909 -7.40741E-7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63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27 -7.40741E-7 L 0.25 -7.40741E-7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6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58 -1.48148E-6 L -0.18632 0.13472 C -0.19088 0.16505 -0.19765 0.18148 -0.20481 0.18148 C -0.21289 0.18148 -0.2194 0.16505 -0.22395 0.13472 L -0.24557 -1.48148E-6 " pathEditMode="relative" rAng="0" ptsTypes="AAAAA">
                                      <p:cBhvr>
                                        <p:cTn id="10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9074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45 -1.48148E-6 L -0.14245 0.13472 C -0.13789 0.16505 -0.13099 0.18148 -0.12383 0.18148 C -0.11562 0.18148 -0.10898 0.16505 -0.10442 0.13472 L -0.08229 -1.48148E-6 " pathEditMode="relative" rAng="0" ptsTypes="AAAAA">
                                      <p:cBhvr>
                                        <p:cTn id="10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500"/>
                            </p:stCondLst>
                            <p:childTnLst>
                              <p:par>
                                <p:cTn id="111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354 -3.7037E-6 L -0.25 -3.7037E-6 " pathEditMode="relative" rAng="0" ptsTypes="AA">
                                      <p:cBhvr>
                                        <p:cTn id="1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14" presetID="63" presetClass="path" presetSubtype="0" accel="50000" decel="5000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282 -7.40741E-7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63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19" presetID="63" presetClass="path" presetSubtype="0" accel="50000" decel="5000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1 -7.40741E-7 L 0.16732 -7.40741E-7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63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 -7.40741E-7 L 0.16627 -7.40741E-7 " pathEditMode="relative" rAng="0" ptsTypes="AA">
                                      <p:cBhvr>
                                        <p:cTn id="1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7500"/>
                            </p:stCondLst>
                            <p:childTnLst>
                              <p:par>
                                <p:cTn id="124" presetID="37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674 -1.48148E-6 L -0.2677 0.13472 C -0.272 0.16505 -0.27851 0.18148 -0.28541 0.18148 C -0.2931 0.18148 -0.29935 0.16505 -0.30364 0.13472 L -0.32448 -1.48148E-6 " pathEditMode="relative" rAng="0" ptsTypes="AAAAA">
                                      <p:cBhvr>
                                        <p:cTn id="1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93" y="9074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341 -1.48148E-6 L -0.14167 0.13472 C -0.13711 0.16505 -0.13034 0.18148 -0.12318 0.18148 C -0.1151 0.18148 -0.10859 0.16505 -0.10404 0.13472 L -0.08216 -1.48148E-6 " pathEditMode="relative" rAng="0" ptsTypes="AAAAA">
                                      <p:cBhvr>
                                        <p:cTn id="1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8500"/>
                            </p:stCondLst>
                            <p:childTnLst>
                              <p:par>
                                <p:cTn id="129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3.7037E-6 L -0.32747 -3.7037E-6 " pathEditMode="relative" rAng="0" ptsTypes="AA">
                                      <p:cBhvr>
                                        <p:cTn id="1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9000"/>
                            </p:stCondLst>
                            <p:childTnLst>
                              <p:par>
                                <p:cTn id="132" presetID="63" presetClass="path" presetSubtype="0" accel="50000" decel="5000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282 -7.40741E-7 " pathEditMode="relative" rAng="0" ptsTypes="AA">
                                      <p:cBhvr>
                                        <p:cTn id="1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63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1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9500"/>
                            </p:stCondLst>
                            <p:childTnLst>
                              <p:par>
                                <p:cTn id="137" presetID="35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747 -3.7037E-6 L -0.40911 -3.7037E-6 " pathEditMode="relative" rAng="0" ptsTypes="AA">
                                      <p:cBhvr>
                                        <p:cTn id="1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1" grpId="3" animBg="1"/>
      <p:bldP spid="31" grpId="5" animBg="1"/>
      <p:bldP spid="31" grpId="6" animBg="1"/>
      <p:bldP spid="31" grpId="7" animBg="1"/>
      <p:bldP spid="31" grpId="8" animBg="1"/>
      <p:bldP spid="31" grpId="9" animBg="1"/>
      <p:bldP spid="31" grpId="11" animBg="1"/>
      <p:bldP spid="31" grpId="12" animBg="1"/>
      <p:bldP spid="31" grpId="13" animBg="1"/>
      <p:bldP spid="31" grpId="14" animBg="1"/>
      <p:bldP spid="31" grpId="15" animBg="1"/>
      <p:bldP spid="31" grpId="16" animBg="1"/>
      <p:bldP spid="34" grpId="0" animBg="1"/>
      <p:bldP spid="34" grpId="1" animBg="1"/>
      <p:bldP spid="34" grpId="2" animBg="1"/>
      <p:bldP spid="34" grpId="3" animBg="1"/>
      <p:bldP spid="34" grpId="4" animBg="1"/>
      <p:bldP spid="34" grpId="5" animBg="1"/>
      <p:bldP spid="34" grpId="6" animBg="1"/>
      <p:bldP spid="34" grpId="7" animBg="1"/>
      <p:bldP spid="34" grpId="8" animBg="1"/>
      <p:bldP spid="34" grpId="10" animBg="1"/>
      <p:bldP spid="34" grpId="11" animBg="1"/>
      <p:bldP spid="34" grpId="12" animBg="1"/>
      <p:bldP spid="34" grpId="13" animBg="1"/>
      <p:bldP spid="34" grpId="14" animBg="1"/>
      <p:bldP spid="34" grpId="15" animBg="1"/>
      <p:bldP spid="28" grpId="0" animBg="1"/>
      <p:bldP spid="28" grpId="1" animBg="1"/>
      <p:bldP spid="28" grpId="2" animBg="1"/>
      <p:bldP spid="28" grpId="3" animBg="1"/>
      <p:bldP spid="28" grpId="4" animBg="1"/>
      <p:bldP spid="17" grpId="0" animBg="1"/>
      <p:bldP spid="18" grpId="0" animBg="1"/>
      <p:bldP spid="19" grpId="0" animBg="1"/>
      <p:bldP spid="19" grpId="1" animBg="1"/>
      <p:bldP spid="19" grpId="2" animBg="1"/>
      <p:bldP spid="27" grpId="0" animBg="1"/>
      <p:bldP spid="27" grpId="1" animBg="1"/>
      <p:bldP spid="27" grpId="2" animBg="1"/>
      <p:bldP spid="20" grpId="0" animBg="1"/>
      <p:bldP spid="20" grpId="1" animBg="1"/>
      <p:bldP spid="20" grpId="2" animBg="1"/>
      <p:bldP spid="26" grpId="0" animBg="1"/>
      <p:bldP spid="26" grpId="1" animBg="1"/>
      <p:bldP spid="26" grpId="2" animBg="1"/>
      <p:bldP spid="25" grpId="0" animBg="1"/>
      <p:bldP spid="25" grpId="1" animBg="1"/>
      <p:bldP spid="25" grpId="2" animBg="1"/>
      <p:bldP spid="25" grpId="3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32764" y="3029800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0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4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7</a:t>
              </a:r>
              <a:endParaRPr lang="zh-CN" altLang="en-US" sz="3200" dirty="0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605038" y="2693434"/>
            <a:ext cx="7970762" cy="398476"/>
            <a:chOff x="1605038" y="2693434"/>
            <a:chExt cx="8054073" cy="398476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67" name="组合 66"/>
            <p:cNvGrpSpPr/>
            <p:nvPr/>
          </p:nvGrpSpPr>
          <p:grpSpPr>
            <a:xfrm>
              <a:off x="1605038" y="2693434"/>
              <a:ext cx="8054073" cy="398476"/>
              <a:chOff x="1605038" y="4033555"/>
              <a:chExt cx="7484004" cy="444500"/>
            </a:xfrm>
            <a:grpFill/>
          </p:grpSpPr>
          <p:sp>
            <p:nvSpPr>
              <p:cNvPr id="68" name="下箭头标注 67"/>
              <p:cNvSpPr/>
              <p:nvPr/>
            </p:nvSpPr>
            <p:spPr>
              <a:xfrm>
                <a:off x="1649294" y="4033555"/>
                <a:ext cx="743974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下箭头 69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下箭头 75"/>
            <p:cNvSpPr/>
            <p:nvPr/>
          </p:nvSpPr>
          <p:spPr>
            <a:xfrm>
              <a:off x="6148829" y="2758897"/>
              <a:ext cx="187863" cy="267550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下箭头 41"/>
          <p:cNvSpPr/>
          <p:nvPr/>
        </p:nvSpPr>
        <p:spPr>
          <a:xfrm>
            <a:off x="7197225" y="2758897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>
            <a:off x="8323198" y="2758897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>
            <a:off x="9432954" y="2754161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下箭头 44"/>
          <p:cNvSpPr/>
          <p:nvPr/>
        </p:nvSpPr>
        <p:spPr>
          <a:xfrm>
            <a:off x="4956713" y="2748661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>
            <a:off x="3823990" y="2746353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>
            <a:off x="2698017" y="2746353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007111" y="1850681"/>
            <a:ext cx="157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gap=1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4596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173708" y="3400950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10" name="椭圆 9"/>
          <p:cNvSpPr/>
          <p:nvPr/>
        </p:nvSpPr>
        <p:spPr>
          <a:xfrm>
            <a:off x="2292825" y="3400949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1" name="椭圆 10"/>
          <p:cNvSpPr/>
          <p:nvPr/>
        </p:nvSpPr>
        <p:spPr>
          <a:xfrm>
            <a:off x="3411942" y="3400949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12" name="椭圆 11"/>
          <p:cNvSpPr/>
          <p:nvPr/>
        </p:nvSpPr>
        <p:spPr>
          <a:xfrm>
            <a:off x="4531059" y="3400949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13" name="椭圆 12"/>
          <p:cNvSpPr/>
          <p:nvPr/>
        </p:nvSpPr>
        <p:spPr>
          <a:xfrm>
            <a:off x="5650176" y="3400948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14" name="椭圆 13"/>
          <p:cNvSpPr/>
          <p:nvPr/>
        </p:nvSpPr>
        <p:spPr>
          <a:xfrm>
            <a:off x="6769293" y="3400947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5" name="椭圆 14"/>
          <p:cNvSpPr/>
          <p:nvPr/>
        </p:nvSpPr>
        <p:spPr>
          <a:xfrm>
            <a:off x="7888410" y="3400947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16" name="椭圆 15"/>
          <p:cNvSpPr/>
          <p:nvPr/>
        </p:nvSpPr>
        <p:spPr>
          <a:xfrm>
            <a:off x="9007527" y="3400947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2" name="圆角矩形 1"/>
          <p:cNvSpPr/>
          <p:nvPr/>
        </p:nvSpPr>
        <p:spPr>
          <a:xfrm>
            <a:off x="1296539" y="1801502"/>
            <a:ext cx="996286" cy="55955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g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ap=4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645982" y="3064581"/>
            <a:ext cx="4682710" cy="398476"/>
            <a:chOff x="1605038" y="2693434"/>
            <a:chExt cx="4731654" cy="398476"/>
          </a:xfrm>
        </p:grpSpPr>
        <p:grpSp>
          <p:nvGrpSpPr>
            <p:cNvPr id="43" name="组合 42"/>
            <p:cNvGrpSpPr/>
            <p:nvPr/>
          </p:nvGrpSpPr>
          <p:grpSpPr>
            <a:xfrm>
              <a:off x="1605038" y="2693434"/>
              <a:ext cx="4682272" cy="398476"/>
              <a:chOff x="1605038" y="4033555"/>
              <a:chExt cx="4350860" cy="44450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45" name="下箭头标注 44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下箭头 45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下箭头 43"/>
            <p:cNvSpPr/>
            <p:nvPr/>
          </p:nvSpPr>
          <p:spPr>
            <a:xfrm>
              <a:off x="6148829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上箭头标注 2"/>
          <p:cNvSpPr/>
          <p:nvPr/>
        </p:nvSpPr>
        <p:spPr>
          <a:xfrm>
            <a:off x="5922140" y="4664708"/>
            <a:ext cx="575187" cy="855407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4773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47" name="上箭头标注 46"/>
          <p:cNvSpPr/>
          <p:nvPr/>
        </p:nvSpPr>
        <p:spPr>
          <a:xfrm>
            <a:off x="1445672" y="4664707"/>
            <a:ext cx="575187" cy="855407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4773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</a:t>
            </a:r>
            <a:r>
              <a:rPr lang="en-US" altLang="zh-CN" sz="1200" dirty="0" smtClean="0"/>
              <a:t>-gap</a:t>
            </a:r>
            <a:endParaRPr lang="zh-CN" altLang="en-US" sz="1200" dirty="0"/>
          </a:p>
        </p:txBody>
      </p:sp>
      <p:sp>
        <p:nvSpPr>
          <p:cNvPr id="48" name="圆角矩形 47"/>
          <p:cNvSpPr/>
          <p:nvPr/>
        </p:nvSpPr>
        <p:spPr>
          <a:xfrm>
            <a:off x="1296539" y="1801502"/>
            <a:ext cx="996286" cy="55955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gap=2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-2770289" y="2700515"/>
            <a:ext cx="6895918" cy="700434"/>
            <a:chOff x="1605038" y="2693435"/>
            <a:chExt cx="6895918" cy="700434"/>
          </a:xfrm>
          <a:solidFill>
            <a:srgbClr val="00B050"/>
          </a:solidFill>
        </p:grpSpPr>
        <p:grpSp>
          <p:nvGrpSpPr>
            <p:cNvPr id="64" name="组合 63"/>
            <p:cNvGrpSpPr/>
            <p:nvPr/>
          </p:nvGrpSpPr>
          <p:grpSpPr>
            <a:xfrm>
              <a:off x="1605038" y="2693435"/>
              <a:ext cx="6846812" cy="700434"/>
              <a:chOff x="1605038" y="4033555"/>
              <a:chExt cx="6362193" cy="781334"/>
            </a:xfrm>
            <a:grpFill/>
          </p:grpSpPr>
          <p:sp>
            <p:nvSpPr>
              <p:cNvPr id="69" name="下箭头标注 68"/>
              <p:cNvSpPr/>
              <p:nvPr/>
            </p:nvSpPr>
            <p:spPr>
              <a:xfrm>
                <a:off x="1649293" y="4033555"/>
                <a:ext cx="631793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下箭头 70"/>
              <p:cNvSpPr/>
              <p:nvPr/>
            </p:nvSpPr>
            <p:spPr>
              <a:xfrm>
                <a:off x="3684849" y="4110321"/>
                <a:ext cx="174566" cy="700826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下箭头 71"/>
              <p:cNvSpPr/>
              <p:nvPr/>
            </p:nvSpPr>
            <p:spPr>
              <a:xfrm>
                <a:off x="1605038" y="4110320"/>
                <a:ext cx="174566" cy="70456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下箭头 64"/>
            <p:cNvSpPr/>
            <p:nvPr/>
          </p:nvSpPr>
          <p:spPr>
            <a:xfrm>
              <a:off x="6020789" y="2758896"/>
              <a:ext cx="187863" cy="631617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下箭头 65"/>
            <p:cNvSpPr/>
            <p:nvPr/>
          </p:nvSpPr>
          <p:spPr>
            <a:xfrm>
              <a:off x="8313093" y="2758897"/>
              <a:ext cx="187863" cy="631616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圆角矩形 74"/>
          <p:cNvSpPr/>
          <p:nvPr/>
        </p:nvSpPr>
        <p:spPr>
          <a:xfrm>
            <a:off x="1296539" y="1801502"/>
            <a:ext cx="996286" cy="55955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gap=1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-5066908" y="3072896"/>
            <a:ext cx="8013836" cy="398476"/>
            <a:chOff x="1605038" y="2693434"/>
            <a:chExt cx="8013836" cy="398476"/>
          </a:xfrm>
        </p:grpSpPr>
        <p:grpSp>
          <p:nvGrpSpPr>
            <p:cNvPr id="84" name="组合 83"/>
            <p:cNvGrpSpPr/>
            <p:nvPr/>
          </p:nvGrpSpPr>
          <p:grpSpPr>
            <a:xfrm>
              <a:off x="1605038" y="2693434"/>
              <a:ext cx="7970762" cy="398476"/>
              <a:chOff x="1605038" y="2693434"/>
              <a:chExt cx="8054073" cy="398476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91" name="组合 90"/>
              <p:cNvGrpSpPr/>
              <p:nvPr/>
            </p:nvGrpSpPr>
            <p:grpSpPr>
              <a:xfrm>
                <a:off x="1605038" y="2693434"/>
                <a:ext cx="8054073" cy="398476"/>
                <a:chOff x="1605038" y="4033555"/>
                <a:chExt cx="7484004" cy="444500"/>
              </a:xfrm>
              <a:grpFill/>
            </p:grpSpPr>
            <p:sp>
              <p:nvSpPr>
                <p:cNvPr id="93" name="下箭头标注 92"/>
                <p:cNvSpPr/>
                <p:nvPr/>
              </p:nvSpPr>
              <p:spPr>
                <a:xfrm>
                  <a:off x="1649294" y="4033555"/>
                  <a:ext cx="7439748" cy="444500"/>
                </a:xfrm>
                <a:prstGeom prst="downArrowCallout">
                  <a:avLst>
                    <a:gd name="adj1" fmla="val 0"/>
                    <a:gd name="adj2" fmla="val 0"/>
                    <a:gd name="adj3" fmla="val 25000"/>
                    <a:gd name="adj4" fmla="val 2186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下箭头 93"/>
                <p:cNvSpPr/>
                <p:nvPr/>
              </p:nvSpPr>
              <p:spPr>
                <a:xfrm>
                  <a:off x="1605038" y="4110322"/>
                  <a:ext cx="174566" cy="298452"/>
                </a:xfrm>
                <a:prstGeom prst="down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2" name="下箭头 91"/>
              <p:cNvSpPr/>
              <p:nvPr/>
            </p:nvSpPr>
            <p:spPr>
              <a:xfrm>
                <a:off x="6148829" y="2758897"/>
                <a:ext cx="187863" cy="267550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" name="下箭头 84"/>
            <p:cNvSpPr/>
            <p:nvPr/>
          </p:nvSpPr>
          <p:spPr>
            <a:xfrm>
              <a:off x="7197225" y="2758897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下箭头 85"/>
            <p:cNvSpPr/>
            <p:nvPr/>
          </p:nvSpPr>
          <p:spPr>
            <a:xfrm>
              <a:off x="8323198" y="2758897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下箭头 86"/>
            <p:cNvSpPr/>
            <p:nvPr/>
          </p:nvSpPr>
          <p:spPr>
            <a:xfrm>
              <a:off x="9432954" y="2754161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下箭头 87"/>
            <p:cNvSpPr/>
            <p:nvPr/>
          </p:nvSpPr>
          <p:spPr>
            <a:xfrm>
              <a:off x="4956713" y="2748661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下箭头 88"/>
            <p:cNvSpPr/>
            <p:nvPr/>
          </p:nvSpPr>
          <p:spPr>
            <a:xfrm>
              <a:off x="3823990" y="2746353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下箭头 89"/>
            <p:cNvSpPr/>
            <p:nvPr/>
          </p:nvSpPr>
          <p:spPr>
            <a:xfrm>
              <a:off x="2698017" y="2746353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5" name="任意多边形 94"/>
          <p:cNvSpPr/>
          <p:nvPr/>
        </p:nvSpPr>
        <p:spPr>
          <a:xfrm>
            <a:off x="-2888997" y="2588807"/>
            <a:ext cx="4580543" cy="802504"/>
          </a:xfrm>
          <a:custGeom>
            <a:avLst/>
            <a:gdLst>
              <a:gd name="connsiteX0" fmla="*/ 0 w 4580543"/>
              <a:gd name="connsiteY0" fmla="*/ 0 h 802504"/>
              <a:gd name="connsiteX1" fmla="*/ 4521044 w 4580543"/>
              <a:gd name="connsiteY1" fmla="*/ 0 h 802504"/>
              <a:gd name="connsiteX2" fmla="*/ 4521044 w 4580543"/>
              <a:gd name="connsiteY2" fmla="*/ 5497 h 802504"/>
              <a:gd name="connsiteX3" fmla="*/ 4578525 w 4580543"/>
              <a:gd name="connsiteY3" fmla="*/ 5497 h 802504"/>
              <a:gd name="connsiteX4" fmla="*/ 4578525 w 4580543"/>
              <a:gd name="connsiteY4" fmla="*/ 224920 h 802504"/>
              <a:gd name="connsiteX5" fmla="*/ 4521044 w 4580543"/>
              <a:gd name="connsiteY5" fmla="*/ 224920 h 802504"/>
              <a:gd name="connsiteX6" fmla="*/ 4521044 w 4580543"/>
              <a:gd name="connsiteY6" fmla="*/ 369205 h 802504"/>
              <a:gd name="connsiteX7" fmla="*/ 4580543 w 4580543"/>
              <a:gd name="connsiteY7" fmla="*/ 369205 h 802504"/>
              <a:gd name="connsiteX8" fmla="*/ 4580543 w 4580543"/>
              <a:gd name="connsiteY8" fmla="*/ 581426 h 802504"/>
              <a:gd name="connsiteX9" fmla="*/ 4521044 w 4580543"/>
              <a:gd name="connsiteY9" fmla="*/ 581426 h 802504"/>
              <a:gd name="connsiteX10" fmla="*/ 4521044 w 4580543"/>
              <a:gd name="connsiteY10" fmla="*/ 802504 h 802504"/>
              <a:gd name="connsiteX11" fmla="*/ 0 w 4580543"/>
              <a:gd name="connsiteY11" fmla="*/ 802504 h 802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80543" h="802504">
                <a:moveTo>
                  <a:pt x="0" y="0"/>
                </a:moveTo>
                <a:lnTo>
                  <a:pt x="4521044" y="0"/>
                </a:lnTo>
                <a:lnTo>
                  <a:pt x="4521044" y="5497"/>
                </a:lnTo>
                <a:lnTo>
                  <a:pt x="4578525" y="5497"/>
                </a:lnTo>
                <a:lnTo>
                  <a:pt x="4578525" y="224920"/>
                </a:lnTo>
                <a:lnTo>
                  <a:pt x="4521044" y="224920"/>
                </a:lnTo>
                <a:lnTo>
                  <a:pt x="4521044" y="369205"/>
                </a:lnTo>
                <a:lnTo>
                  <a:pt x="4580543" y="369205"/>
                </a:lnTo>
                <a:lnTo>
                  <a:pt x="4580543" y="581426"/>
                </a:lnTo>
                <a:lnTo>
                  <a:pt x="4521044" y="581426"/>
                </a:lnTo>
                <a:lnTo>
                  <a:pt x="4521044" y="802504"/>
                </a:lnTo>
                <a:lnTo>
                  <a:pt x="0" y="8025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62991" y="1745962"/>
            <a:ext cx="2559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D8113"/>
                </a:solidFill>
              </a:rPr>
              <a:t>Shell Sort</a:t>
            </a:r>
            <a:endParaRPr lang="zh-CN" altLang="en-US" sz="2800" dirty="0">
              <a:solidFill>
                <a:srgbClr val="0D8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95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0905 -4.44444E-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0.09179 -1.11111E-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0.09193 -1.11111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5 -4.44444E-6 L 0.1823 -4.44444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79 -1.11111E-6 L 0.18359 -1.11111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93 -1.11111E-6 L 0.18373 -1.11111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81481E-6 L -0.09896 0.12663 C -0.11953 0.15533 -0.15039 0.17084 -0.18281 0.17084 C -0.21966 0.17084 -0.24922 0.15533 -0.26979 0.12663 L -0.36849 -4.81481E-6 " pathEditMode="relative" rAng="0" ptsTypes="AAAAA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24" y="854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81481E-6 L 0.09844 0.1294 C 0.11888 0.1588 0.14961 0.17454 0.1819 0.17454 C 0.21862 0.17454 0.24805 0.1588 0.26849 0.1294 L 0.36706 -4.81481E-6 " pathEditMode="relative" rAng="0" ptsTypes="AAAAA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46" y="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3 -4.44444E-6 L 0.27396 -4.44444E-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7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6 -1.11111E-6 L 0.27448 -1.11111E-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73 -1.11111E-6 L 0.27722 -1.11111E-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81481E-6 L 0.09804 0.12408 C 0.11849 0.15186 0.14909 0.16713 0.18138 0.16713 C 0.21797 0.16713 0.24726 0.15186 0.26771 0.12408 L 0.36588 -4.81481E-6 " pathEditMode="relative" rAng="0" ptsTypes="AAAAA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94" y="835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-0.09817 0.12408 C -0.11862 0.15186 -0.14922 0.16713 -0.18151 0.16713 C -0.2181 0.16713 -0.24739 0.15186 -0.26784 0.12408 L -0.36588 -4.81481E-6 " pathEditMode="relative" rAng="0" ptsTypes="AAAAA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94" y="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22 -1.11111E-6 L -0.18346 -1.11111E-6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56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48 -1.11111E-6 L 2.5E-6 -1.11111E-6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24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3 -4.81481E-6 L 0.05026 0.12408 C 0.06029 0.15186 0.07553 0.16713 0.09141 0.16713 C 0.10951 0.16713 0.12409 0.15186 0.13412 0.12408 L 0.18269 -4.81481E-6 " pathEditMode="relative" rAng="0" ptsTypes="AAAAA">
                                      <p:cBhvr>
                                        <p:cTn id="6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6" y="8356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849 -4.81481E-6 L -0.41706 0.12408 C -0.42708 0.15186 -0.44219 0.16713 -0.4582 0.16713 C -0.47617 0.16713 -0.49076 0.15186 -0.50065 0.12408 L -0.54896 -4.81481E-6 " pathEditMode="relative" rAng="0" ptsTypes="AAAAA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23" y="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4.07407E-6 L 0.09466 4.07407E-6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0.09179 -1.11111E-6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46 -1.11111E-6 L -0.09258 -1.11111E-6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66 4.07407E-6 L 0.1819 4.07407E-6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57 -1.11111E-6 L -4.16667E-6 -1.11111E-6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22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79 -1.11111E-6 L 0.18359 -1.11111E-6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500"/>
                            </p:stCondLst>
                            <p:childTnLst>
                              <p:par>
                                <p:cTn id="8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9 3.7037E-6 L 0.27148 -0.00047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-116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0.09193 -1.11111E-6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59 -1.11111E-6 L 0.27448 -1.11111E-6 " pathEditMode="relative" rAng="0" ptsTypes="AA">
                                      <p:cBhvr>
                                        <p:cTn id="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000"/>
                            </p:stCondLst>
                            <p:childTnLst>
                              <p:par>
                                <p:cTn id="9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149 -0.00046 L 0.36198 0.00138 " pathEditMode="relative" rAng="0" ptsTypes="AA">
                                      <p:cBhvr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7" y="-301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63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93 -1.11111E-6 L 0.18373 -1.11111E-6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63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48 -1.11111E-6 L 0.36705 -1.11111E-6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0"/>
                            </p:stCondLst>
                            <p:childTnLst>
                              <p:par>
                                <p:cTn id="99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706 -4.81481E-6 L 0.31745 0.12477 C 0.30716 0.15301 0.29154 0.16829 0.27526 0.16829 C 0.2569 0.16829 0.24193 0.15301 0.23177 0.12477 L 0.18268 -4.81481E-6 " pathEditMode="relative" rAng="0" ptsTypes="AAAAA">
                                      <p:cBhvr>
                                        <p:cTn id="10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19" y="8403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4.81481E-6 L 0.04779 0.12477 C 0.05795 0.15301 0.07331 0.16829 0.08933 0.16829 C 0.10743 0.16829 0.12214 0.15301 0.1323 0.12477 L 0.18112 -4.81481E-6 " pathEditMode="relative" rAng="0" ptsTypes="AAAAA">
                                      <p:cBhvr>
                                        <p:cTn id="10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02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500"/>
                            </p:stCondLst>
                            <p:childTnLst>
                              <p:par>
                                <p:cTn id="104" presetID="35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73 -1.11111E-6 L 3.95833E-6 -1.11111E-6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66" y="0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35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705 -1.11111E-6 L 0.1836 -1.11111E-6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198 0.00139 L 0.45378 -0.00047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-116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63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0.27721 -1.11111E-6 " pathEditMode="relative" rAng="0" ptsTypes="AA">
                                      <p:cBhvr>
                                        <p:cTn id="1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94" y="0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63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6 -1.11111E-6 L 0.45898 -1.11111E-6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500"/>
                            </p:stCondLst>
                            <p:childTnLst>
                              <p:par>
                                <p:cTn id="1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5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22 -1.11111E-6 L -0.27526 -1.11111E-6 " pathEditMode="relative" rAng="0" ptsTypes="AA">
                                      <p:cBhvr>
                                        <p:cTn id="1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39" y="0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35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98 -1.11111E-6 L 2.5E-6 -1.11111E-6 " pathEditMode="relative" rAng="0" ptsTypes="AA">
                                      <p:cBhvr>
                                        <p:cTn id="1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3.33333E-6 L 0.09636 -3.33333E-6 " pathEditMode="relative" rAng="0" ptsTypes="AA">
                                      <p:cBhvr>
                                        <p:cTn id="13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5" y="0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0.0918 -1.11111E-6 " pathEditMode="relative" rAng="0" ptsTypes="AA">
                                      <p:cBhvr>
                                        <p:cTn id="1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4" y="0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526 -1.11111E-6 L -0.18346 -1.11111E-6 " pathEditMode="relative" rAng="0" ptsTypes="AA">
                                      <p:cBhvr>
                                        <p:cTn id="1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35 -3.33333E-6 L 0.1832 -3.33333E-6 " pathEditMode="relative" rAng="0" ptsTypes="AA">
                                      <p:cBhvr>
                                        <p:cTn id="14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0" y="0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63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46 -1.11111E-6 L -0.09258 -1.11111E-6 " pathEditMode="relative" rAng="0" ptsTypes="AA">
                                      <p:cBhvr>
                                        <p:cTn id="1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63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79 -1.11111E-6 L 0.18359 -1.11111E-6 " pathEditMode="relative" rAng="0" ptsTypes="AA">
                                      <p:cBhvr>
                                        <p:cTn id="1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2 -3.33333E-6 L 0.275 -3.33333E-6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63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57 -1.11111E-6 L 5E-6 -1.11111E-6 " pathEditMode="relative" rAng="0" ptsTypes="AA">
                                      <p:cBhvr>
                                        <p:cTn id="1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" y="0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63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59 -1.11111E-6 L 0.27448 -1.11111E-6 " pathEditMode="relative" rAng="0" ptsTypes="AA">
                                      <p:cBhvr>
                                        <p:cTn id="1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4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89 -4.81481E-6 L -0.34154 0.12732 C -0.33646 0.15602 -0.32878 0.17153 -0.32071 0.17153 C -0.31159 0.17153 -0.3043 0.15602 -0.29909 0.12732 L -0.27461 -4.81481E-6 " pathEditMode="relative" rAng="0" ptsTypes="AAAAA">
                                      <p:cBhvr>
                                        <p:cTn id="1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8565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37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68 -4.81481E-6 L 0.15925 0.12408 C 0.15443 0.15186 0.14701 0.16713 0.13932 0.16713 C 0.13047 0.16713 0.12357 0.15186 0.11862 0.12408 L 0.09518 -4.81481E-6 " pathEditMode="relative" rAng="0" ptsTypes="AAAAA">
                                      <p:cBhvr>
                                        <p:cTn id="1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9" presetID="35" presetClass="path" presetSubtype="0" accel="50000" decel="5000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-0.09258 -1.11111E-6 " pathEditMode="relative" rAng="0" ptsTypes="AA">
                                      <p:cBhvr>
                                        <p:cTn id="1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0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35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48 -1.11111E-6 L 0.1836 -1.11111E-6 " pathEditMode="relative" rAng="0" ptsTypes="AA">
                                      <p:cBhvr>
                                        <p:cTn id="1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 -3.33333E-6 L 0.3668 -3.33333E-6 " pathEditMode="relative" rAng="0" ptsTypes="AA">
                                      <p:cBhvr>
                                        <p:cTn id="16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63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57 -1.11111E-6 L 0.09193 -1.11111E-6 " pathEditMode="relative" rAng="0" ptsTypes="AA">
                                      <p:cBhvr>
                                        <p:cTn id="1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0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63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6 -1.11111E-6 L 0.36705 -1.11111E-6 " pathEditMode="relative" rAng="0" ptsTypes="AA">
                                      <p:cBhvr>
                                        <p:cTn id="1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68 -3.33333E-6 L 0.45859 -3.33333E-6 " pathEditMode="relative" rAng="0" ptsTypes="AA">
                                      <p:cBhvr>
                                        <p:cTn id="1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63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93 -1.11111E-6 L 0.18373 -1.11111E-6 " pathEditMode="relative" rAng="0" ptsTypes="AA">
                                      <p:cBhvr>
                                        <p:cTn id="1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63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706 -1.11111E-6 L 0.45898 -1.11111E-6 " pathEditMode="relative" rAng="0" ptsTypes="AA">
                                      <p:cBhvr>
                                        <p:cTn id="1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7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59 -3.33333E-6 L 0.55039 -3.33333E-6 " pathEditMode="relative" rAng="0" ptsTypes="AA">
                                      <p:cBhvr>
                                        <p:cTn id="17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63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73 -1.11111E-6 L 0.27722 -1.11111E-6 " pathEditMode="relative" rAng="0" ptsTypes="AA">
                                      <p:cBhvr>
                                        <p:cTn id="1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63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99 -1.11111E-6 L 0.55078 -1.11111E-6 " pathEditMode="relative" rAng="0" ptsTypes="AA">
                                      <p:cBhvr>
                                        <p:cTn id="1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4500"/>
                            </p:stCondLst>
                            <p:childTnLst>
                              <p:par>
                                <p:cTn id="185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47 -4.81481E-6 L 0.20678 0.12269 C 0.21172 0.15024 0.21902 0.16528 0.2267 0.16528 C 0.23542 0.16528 0.24245 0.15024 0.24727 0.12269 L 0.27084 -4.81481E-6 " pathEditMode="relative" rAng="0" ptsTypes="AAAAA">
                                      <p:cBhvr>
                                        <p:cTn id="18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8264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588 -4.81481E-6 L 0.34101 0.12061 C 0.33594 0.14792 0.32825 0.16274 0.32031 0.16274 C 0.31107 0.16274 0.30364 0.14792 0.2987 0.12061 L 0.27422 -4.81481E-6 " pathEditMode="relative" rAng="0" ptsTypes="AAAAA">
                                      <p:cBhvr>
                                        <p:cTn id="1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90" presetID="35" presetClass="path" presetSubtype="0" accel="50000" decel="50000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22 -1.11111E-6 L 0.18372 -1.11111E-6 " pathEditMode="relative" rAng="0" ptsTypes="AA">
                                      <p:cBhvr>
                                        <p:cTn id="19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5" y="0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35" presetClass="path" presetSubtype="0" accel="50000" decel="5000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078 -1.11111E-6 L 0.45898 -1.11111E-6 " pathEditMode="relative" rAng="0" ptsTypes="AA">
                                      <p:cBhvr>
                                        <p:cTn id="1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11" grpId="1" animBg="1"/>
      <p:bldP spid="11" grpId="2" animBg="1"/>
      <p:bldP spid="11" grpId="3" animBg="1"/>
      <p:bldP spid="12" grpId="1" animBg="1"/>
      <p:bldP spid="12" grpId="2" animBg="1"/>
      <p:bldP spid="13" grpId="0" animBg="1"/>
      <p:bldP spid="13" grpId="1" animBg="1"/>
      <p:bldP spid="15" grpId="1" animBg="1"/>
      <p:bldP spid="15" grpId="2" animBg="1"/>
      <p:bldP spid="16" grpId="1" animBg="1"/>
      <p:bldP spid="16" grpId="2" animBg="1"/>
      <p:bldP spid="2" grpId="0" animBg="1"/>
      <p:bldP spid="2" grpId="1" animBg="1"/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  <p:bldP spid="3" grpId="6" animBg="1"/>
      <p:bldP spid="3" grpId="7" animBg="1"/>
      <p:bldP spid="3" grpId="8" animBg="1"/>
      <p:bldP spid="3" grpId="9" animBg="1"/>
      <p:bldP spid="3" grpId="10" animBg="1"/>
      <p:bldP spid="3" grpId="11" animBg="1"/>
      <p:bldP spid="3" grpId="12" animBg="1"/>
      <p:bldP spid="3" grpId="13" animBg="1"/>
      <p:bldP spid="3" grpId="14" animBg="1"/>
      <p:bldP spid="3" grpId="15" animBg="1"/>
      <p:bldP spid="3" grpId="16" animBg="1"/>
      <p:bldP spid="3" grpId="17" animBg="1"/>
      <p:bldP spid="3" grpId="18" animBg="1"/>
      <p:bldP spid="3" grpId="19" animBg="1"/>
      <p:bldP spid="47" grpId="0" animBg="1"/>
      <p:bldP spid="47" grpId="1" animBg="1"/>
      <p:bldP spid="47" grpId="2" animBg="1"/>
      <p:bldP spid="47" grpId="3" animBg="1"/>
      <p:bldP spid="47" grpId="4" animBg="1"/>
      <p:bldP spid="47" grpId="5" animBg="1"/>
      <p:bldP spid="47" grpId="6" animBg="1"/>
      <p:bldP spid="47" grpId="7" animBg="1"/>
      <p:bldP spid="47" grpId="8" animBg="1"/>
      <p:bldP spid="47" grpId="9" animBg="1"/>
      <p:bldP spid="47" grpId="10" animBg="1"/>
      <p:bldP spid="47" grpId="11" animBg="1"/>
      <p:bldP spid="47" grpId="12" animBg="1"/>
      <p:bldP spid="47" grpId="13" animBg="1"/>
      <p:bldP spid="47" grpId="14" animBg="1"/>
      <p:bldP spid="47" grpId="15" animBg="1"/>
      <p:bldP spid="47" grpId="16" animBg="1"/>
      <p:bldP spid="47" grpId="17" animBg="1"/>
      <p:bldP spid="47" grpId="18" animBg="1"/>
      <p:bldP spid="47" grpId="19" animBg="1"/>
      <p:bldP spid="48" grpId="0" animBg="1"/>
      <p:bldP spid="48" grpId="1" animBg="1"/>
      <p:bldP spid="7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121375" y="3452397"/>
            <a:ext cx="1353545" cy="629754"/>
            <a:chOff x="1951630" y="1042572"/>
            <a:chExt cx="1582713" cy="629754"/>
          </a:xfrm>
        </p:grpSpPr>
        <p:sp>
          <p:nvSpPr>
            <p:cNvPr id="11" name="上箭头 10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上箭头 12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/>
        </p:nvSpPr>
        <p:spPr>
          <a:xfrm>
            <a:off x="1678675" y="2281835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3" name="椭圆 2"/>
          <p:cNvSpPr/>
          <p:nvPr/>
        </p:nvSpPr>
        <p:spPr>
          <a:xfrm>
            <a:off x="2797792" y="2281834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4" name="椭圆 3"/>
          <p:cNvSpPr/>
          <p:nvPr/>
        </p:nvSpPr>
        <p:spPr>
          <a:xfrm>
            <a:off x="3916909" y="2281834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5" name="椭圆 4"/>
          <p:cNvSpPr/>
          <p:nvPr/>
        </p:nvSpPr>
        <p:spPr>
          <a:xfrm>
            <a:off x="5036026" y="2281834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6" name="椭圆 5"/>
          <p:cNvSpPr/>
          <p:nvPr/>
        </p:nvSpPr>
        <p:spPr>
          <a:xfrm>
            <a:off x="6155143" y="2281833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7" name="椭圆 6"/>
          <p:cNvSpPr/>
          <p:nvPr/>
        </p:nvSpPr>
        <p:spPr>
          <a:xfrm>
            <a:off x="7274260" y="2281832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8" name="椭圆 7"/>
          <p:cNvSpPr/>
          <p:nvPr/>
        </p:nvSpPr>
        <p:spPr>
          <a:xfrm>
            <a:off x="8393377" y="2281832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9" name="椭圆 8"/>
          <p:cNvSpPr/>
          <p:nvPr/>
        </p:nvSpPr>
        <p:spPr>
          <a:xfrm>
            <a:off x="9512494" y="2281832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4359253" y="3452397"/>
            <a:ext cx="1353545" cy="629754"/>
            <a:chOff x="1951630" y="1042572"/>
            <a:chExt cx="1582713" cy="629754"/>
          </a:xfrm>
        </p:grpSpPr>
        <p:sp>
          <p:nvSpPr>
            <p:cNvPr id="19" name="上箭头 18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上箭头 19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63435" y="3452397"/>
            <a:ext cx="1353545" cy="629754"/>
            <a:chOff x="1951630" y="1042572"/>
            <a:chExt cx="1582713" cy="629754"/>
          </a:xfrm>
        </p:grpSpPr>
        <p:sp>
          <p:nvSpPr>
            <p:cNvPr id="23" name="上箭头 22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上箭头 23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835721" y="3452397"/>
            <a:ext cx="1353545" cy="629754"/>
            <a:chOff x="1951630" y="1042572"/>
            <a:chExt cx="1582713" cy="629754"/>
          </a:xfrm>
        </p:grpSpPr>
        <p:sp>
          <p:nvSpPr>
            <p:cNvPr id="27" name="上箭头 26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上箭头 27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457712" y="4086214"/>
            <a:ext cx="2837620" cy="1011826"/>
            <a:chOff x="1951630" y="1042572"/>
            <a:chExt cx="1582713" cy="629754"/>
          </a:xfrm>
        </p:grpSpPr>
        <p:sp>
          <p:nvSpPr>
            <p:cNvPr id="31" name="上箭头 30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上箭头 31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974567" y="4067783"/>
            <a:ext cx="2837620" cy="1030257"/>
            <a:chOff x="1951630" y="1042572"/>
            <a:chExt cx="1582713" cy="629754"/>
          </a:xfrm>
        </p:grpSpPr>
        <p:sp>
          <p:nvSpPr>
            <p:cNvPr id="40" name="上箭头 39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上箭头 40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657600" y="5112530"/>
            <a:ext cx="4940488" cy="1011826"/>
            <a:chOff x="2055041" y="1042572"/>
            <a:chExt cx="1331299" cy="629754"/>
          </a:xfrm>
        </p:grpSpPr>
        <p:sp>
          <p:nvSpPr>
            <p:cNvPr id="52" name="上箭头 51"/>
            <p:cNvSpPr/>
            <p:nvPr/>
          </p:nvSpPr>
          <p:spPr>
            <a:xfrm>
              <a:off x="2055041" y="1042572"/>
              <a:ext cx="12882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上箭头 52"/>
            <p:cNvSpPr/>
            <p:nvPr/>
          </p:nvSpPr>
          <p:spPr>
            <a:xfrm>
              <a:off x="3247740" y="1042572"/>
              <a:ext cx="138600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4907123" y="865833"/>
            <a:ext cx="3312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D8113"/>
                </a:solidFill>
              </a:rPr>
              <a:t>Merge sort down2top</a:t>
            </a:r>
            <a:endParaRPr lang="zh-CN" altLang="en-US" sz="2000" dirty="0">
              <a:solidFill>
                <a:srgbClr val="0D8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63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0.02474 0.13426 C 0.02982 0.16458 0.03763 0.18102 0.04571 0.18102 C 0.05495 0.18102 0.06237 0.16458 0.06745 0.13426 L 0.09232 -3.7037E-7 " pathEditMode="relative" rAng="0" ptsTypes="AAA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" y="905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3.7037E-7 L -0.02357 0.13426 C -0.02852 0.16458 -0.03607 0.18102 -0.04388 0.18102 C -0.05286 0.18102 -0.06003 0.16458 -0.06497 0.13426 L -0.08893 -3.7037E-7 " pathEditMode="relative" rAng="0" ptsTypes="AAAAA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7 L 0.02474 0.13426 C 0.02982 0.16458 0.03763 0.18102 0.0457 0.18102 C 0.05495 0.18102 0.06237 0.16458 0.06745 0.13426 L 0.09232 -3.7037E-7 " pathEditMode="relative" rAng="0" ptsTypes="AAAAA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" y="9051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3.7037E-7 L -0.02435 0.13426 C -0.02956 0.16458 -0.03724 0.18102 -0.04544 0.18102 C -0.05469 0.18102 -0.06198 0.16458 -0.06719 0.13426 L -0.09193 -3.7037E-7 " pathEditMode="relative" rAng="0" ptsTypes="AAAAA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22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-0.18684 -0.20694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9" y="-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8359 -0.20903 " pathEditMode="relative" ptsTypes="AA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93 2.96296E-6 L 0.09518 -0.20903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-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32 2.96296E-6 L 0.27422 -0.20301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8" y="-1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684 -0.20694 L -0.18359 -3.7037E-7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0347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59 -0.20903 L -0.18307 -3.7037E-6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10231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18 -0.20903 L 0.0918 -3.7037E-7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013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22 -0.20301 L 0.27539 -3.7037E-6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72 -3.7037E-7 L -0.54843 -0.19861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42" y="-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893 -1.48148E-6 L -0.00208 -0.2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-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32 -1.85185E-6 L 0.18217 -0.20532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-1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7 L 0.09179 -0.2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07 -1.85185E-6 L -0.27851 -0.19884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91" y="-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500"/>
                            </p:stCondLst>
                            <p:childTnLst>
                              <p:par>
                                <p:cTn id="93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8 -1.85185E-6 L -0.00117 -0.20116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66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9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735 -0.19676 " pathEditMode="relative" ptsTypes="AA">
                                      <p:cBhvr>
                                        <p:cTn id="9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1500"/>
                            </p:stCondLst>
                            <p:childTnLst>
                              <p:par>
                                <p:cTn id="9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39 1.85185E-6 L 0.27266 -0.19468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17 -0.20532 L 0.18359 -4.81481E-6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10301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-0.2 L -4.16667E-7 -3.7037E-7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9931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22 -0.20301 L 0.27539 1.85185E-6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9977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0.20903 L 2.08333E-6 -3.7037E-7 " pathEditMode="relative" rAng="0" ptsTypes="AA">
                                      <p:cBhvr>
                                        <p:cTn id="10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" y="1000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844 -0.19861 L -0.55078 -3.7037E-7 " pathEditMode="relative" rAng="0" ptsTypes="AA">
                                      <p:cBhvr>
                                        <p:cTn id="1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" y="9931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865 -0.20695 L -0.27539 -3.7037E-7 " pathEditMode="relative" rAng="0" ptsTypes="AA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9884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8 -0.2 L 0.09179 -3.7037E-7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9931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878 -0.20903 L 0.27539 -3.7037E-7 " pathEditMode="relative" rAng="0" ptsTypes="AA">
                                      <p:cBhvr>
                                        <p:cTn id="1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3" grpId="0" animBg="1"/>
      <p:bldP spid="3" grpId="1" animBg="1"/>
      <p:bldP spid="3" grpId="2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6" grpId="2" animBg="1"/>
      <p:bldP spid="6" grpId="3" animBg="1"/>
      <p:bldP spid="6" grpId="4" animBg="1"/>
      <p:bldP spid="7" grpId="0" animBg="1"/>
      <p:bldP spid="7" grpId="1" animBg="1"/>
      <p:bldP spid="7" grpId="2" animBg="1"/>
      <p:bldP spid="7" grpId="3" animBg="1"/>
      <p:bldP spid="7" grpId="4" animBg="1"/>
      <p:bldP spid="8" grpId="1" animBg="1"/>
      <p:bldP spid="8" grpId="2" animBg="1"/>
      <p:bldP spid="8" grpId="3" animBg="1"/>
      <p:bldP spid="8" grpId="4" animBg="1"/>
      <p:bldP spid="9" grpId="1" animBg="1"/>
      <p:bldP spid="9" grpId="2" animBg="1"/>
      <p:bldP spid="9" grpId="3" animBg="1"/>
      <p:bldP spid="9" grpId="4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121375" y="3452397"/>
            <a:ext cx="1353545" cy="629754"/>
            <a:chOff x="1951630" y="1042572"/>
            <a:chExt cx="1582713" cy="629754"/>
          </a:xfrm>
        </p:grpSpPr>
        <p:sp>
          <p:nvSpPr>
            <p:cNvPr id="11" name="上箭头 10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上箭头 12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/>
        </p:nvSpPr>
        <p:spPr>
          <a:xfrm>
            <a:off x="1678675" y="2281835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3" name="椭圆 2"/>
          <p:cNvSpPr/>
          <p:nvPr/>
        </p:nvSpPr>
        <p:spPr>
          <a:xfrm>
            <a:off x="2797792" y="2281834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4" name="椭圆 3"/>
          <p:cNvSpPr/>
          <p:nvPr/>
        </p:nvSpPr>
        <p:spPr>
          <a:xfrm>
            <a:off x="3916909" y="2281834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5" name="椭圆 4"/>
          <p:cNvSpPr/>
          <p:nvPr/>
        </p:nvSpPr>
        <p:spPr>
          <a:xfrm>
            <a:off x="5036026" y="2281834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6" name="椭圆 5"/>
          <p:cNvSpPr/>
          <p:nvPr/>
        </p:nvSpPr>
        <p:spPr>
          <a:xfrm>
            <a:off x="6155143" y="2281833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7" name="椭圆 6"/>
          <p:cNvSpPr/>
          <p:nvPr/>
        </p:nvSpPr>
        <p:spPr>
          <a:xfrm>
            <a:off x="7274260" y="2281832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8" name="椭圆 7"/>
          <p:cNvSpPr/>
          <p:nvPr/>
        </p:nvSpPr>
        <p:spPr>
          <a:xfrm>
            <a:off x="8393377" y="2281832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9" name="椭圆 8"/>
          <p:cNvSpPr/>
          <p:nvPr/>
        </p:nvSpPr>
        <p:spPr>
          <a:xfrm>
            <a:off x="9512494" y="2281832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4359253" y="3452397"/>
            <a:ext cx="1353545" cy="629754"/>
            <a:chOff x="1951630" y="1042572"/>
            <a:chExt cx="1582713" cy="629754"/>
          </a:xfrm>
        </p:grpSpPr>
        <p:sp>
          <p:nvSpPr>
            <p:cNvPr id="19" name="上箭头 18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上箭头 19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63435" y="3452397"/>
            <a:ext cx="1353545" cy="629754"/>
            <a:chOff x="1951630" y="1042572"/>
            <a:chExt cx="1582713" cy="629754"/>
          </a:xfrm>
        </p:grpSpPr>
        <p:sp>
          <p:nvSpPr>
            <p:cNvPr id="23" name="上箭头 22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上箭头 23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835721" y="3452397"/>
            <a:ext cx="1353545" cy="629754"/>
            <a:chOff x="1951630" y="1042572"/>
            <a:chExt cx="1582713" cy="629754"/>
          </a:xfrm>
        </p:grpSpPr>
        <p:sp>
          <p:nvSpPr>
            <p:cNvPr id="27" name="上箭头 26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上箭头 27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457712" y="4086214"/>
            <a:ext cx="2837620" cy="1011826"/>
            <a:chOff x="1951630" y="1042572"/>
            <a:chExt cx="1582713" cy="629754"/>
          </a:xfrm>
        </p:grpSpPr>
        <p:sp>
          <p:nvSpPr>
            <p:cNvPr id="31" name="上箭头 30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上箭头 31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974567" y="4067783"/>
            <a:ext cx="2837620" cy="1030257"/>
            <a:chOff x="1951630" y="1042572"/>
            <a:chExt cx="1582713" cy="629754"/>
          </a:xfrm>
        </p:grpSpPr>
        <p:sp>
          <p:nvSpPr>
            <p:cNvPr id="40" name="上箭头 39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上箭头 40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657600" y="5112530"/>
            <a:ext cx="4940488" cy="1011826"/>
            <a:chOff x="2055041" y="1042572"/>
            <a:chExt cx="1331299" cy="629754"/>
          </a:xfrm>
        </p:grpSpPr>
        <p:sp>
          <p:nvSpPr>
            <p:cNvPr id="52" name="上箭头 51"/>
            <p:cNvSpPr/>
            <p:nvPr/>
          </p:nvSpPr>
          <p:spPr>
            <a:xfrm>
              <a:off x="2055041" y="1042572"/>
              <a:ext cx="12882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上箭头 52"/>
            <p:cNvSpPr/>
            <p:nvPr/>
          </p:nvSpPr>
          <p:spPr>
            <a:xfrm>
              <a:off x="3247740" y="1042572"/>
              <a:ext cx="138600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4907123" y="865833"/>
            <a:ext cx="3312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D8113"/>
                </a:solidFill>
              </a:rPr>
              <a:t>Merge sort top2down</a:t>
            </a:r>
            <a:endParaRPr lang="zh-CN" altLang="en-US" sz="2000" dirty="0">
              <a:solidFill>
                <a:srgbClr val="0D8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0.02474 0.13426 C 0.02982 0.16458 0.03763 0.18102 0.04571 0.18102 C 0.05495 0.18102 0.06237 0.16458 0.06745 0.13426 L 0.09232 -3.7037E-7 " pathEditMode="relative" rAng="0" ptsTypes="AAA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" y="905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3.7037E-7 L -0.02357 0.13426 C -0.02852 0.16458 -0.03607 0.18102 -0.04388 0.18102 C -0.05286 0.18102 -0.06003 0.16458 -0.06497 0.13426 L -0.08893 -3.7037E-7 " pathEditMode="relative" rAng="0" ptsTypes="AAAAA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7 L 0.02474 0.13426 C 0.02982 0.16458 0.03763 0.18102 0.0457 0.18102 C 0.05495 0.18102 0.06237 0.16458 0.06745 0.13426 L 0.09232 -3.7037E-7 " pathEditMode="relative" rAng="0" ptsTypes="AAAAA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" y="905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3.7037E-7 L -0.02435 0.13426 C -0.02956 0.16458 -0.03724 0.18102 -0.04544 0.18102 C -0.05469 0.18102 -0.06198 0.16458 -0.06719 0.13426 L -0.09193 -3.7037E-7 " pathEditMode="relative" rAng="0" ptsTypes="AAAAA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22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-0.18684 -0.20694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9" y="-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8359 -0.20903 " pathEditMode="relative" ptsTypes="AA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93 2.96296E-6 L 0.09518 -0.20903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-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32 2.96296E-6 L 0.27422 -0.20301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8" y="-1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684 -0.20694 L -0.18359 -3.7037E-7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0347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59 -0.20903 L -0.18307 -3.7037E-6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10231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18 -0.20903 L 0.0918 -3.7037E-7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013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22 -0.20301 L 0.27539 -3.7037E-6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72 -3.7037E-7 L -0.54843 -0.19861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42" y="-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893 -1.48148E-6 L -0.00208 -0.2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-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32 -1.85185E-6 L 0.18217 -0.20532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-1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7 L 0.09179 -0.2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07 -1.85185E-6 L -0.27851 -0.19884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91" y="-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500"/>
                            </p:stCondLst>
                            <p:childTnLst>
                              <p:par>
                                <p:cTn id="93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8 -1.85185E-6 L -0.00117 -0.20116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66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9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735 -0.19676 " pathEditMode="relative" ptsTypes="AA">
                                      <p:cBhvr>
                                        <p:cTn id="9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1500"/>
                            </p:stCondLst>
                            <p:childTnLst>
                              <p:par>
                                <p:cTn id="9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39 1.85185E-6 L 0.27266 -0.19468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17 -0.20532 L 0.18359 -4.81481E-6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10301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-0.2 L -4.16667E-7 -3.7037E-7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9931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22 -0.20301 L 0.27539 1.85185E-6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9977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0.20903 L 2.08333E-6 -3.7037E-7 " pathEditMode="relative" rAng="0" ptsTypes="AA">
                                      <p:cBhvr>
                                        <p:cTn id="10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" y="1000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844 -0.19861 L -0.55078 -3.7037E-7 " pathEditMode="relative" rAng="0" ptsTypes="AA">
                                      <p:cBhvr>
                                        <p:cTn id="1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" y="9931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865 -0.20695 L -0.27539 -3.7037E-7 " pathEditMode="relative" rAng="0" ptsTypes="AA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9884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8 -0.2 L 0.09179 -3.7037E-7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9931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878 -0.20903 L 0.27539 -3.7037E-7 " pathEditMode="relative" rAng="0" ptsTypes="AA">
                                      <p:cBhvr>
                                        <p:cTn id="1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3" grpId="0" animBg="1"/>
      <p:bldP spid="3" grpId="1" animBg="1"/>
      <p:bldP spid="3" grpId="2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6" grpId="2" animBg="1"/>
      <p:bldP spid="6" grpId="3" animBg="1"/>
      <p:bldP spid="6" grpId="4" animBg="1"/>
      <p:bldP spid="7" grpId="0" animBg="1"/>
      <p:bldP spid="7" grpId="1" animBg="1"/>
      <p:bldP spid="7" grpId="2" animBg="1"/>
      <p:bldP spid="7" grpId="3" animBg="1"/>
      <p:bldP spid="7" grpId="4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上箭头标注 16"/>
          <p:cNvSpPr/>
          <p:nvPr/>
        </p:nvSpPr>
        <p:spPr>
          <a:xfrm>
            <a:off x="2190458" y="3458363"/>
            <a:ext cx="429898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i</a:t>
            </a:r>
            <a:endParaRPr lang="zh-CN" altLang="en-US" sz="1400" dirty="0"/>
          </a:p>
        </p:txBody>
      </p:sp>
      <p:sp>
        <p:nvSpPr>
          <p:cNvPr id="18" name="上箭头标注 17"/>
          <p:cNvSpPr/>
          <p:nvPr/>
        </p:nvSpPr>
        <p:spPr>
          <a:xfrm>
            <a:off x="9642154" y="3466663"/>
            <a:ext cx="429898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15" name="上箭头标注 14"/>
          <p:cNvSpPr/>
          <p:nvPr/>
        </p:nvSpPr>
        <p:spPr>
          <a:xfrm>
            <a:off x="1760560" y="3458363"/>
            <a:ext cx="429898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start</a:t>
            </a:r>
            <a:endParaRPr lang="zh-CN" altLang="en-US" sz="1000" dirty="0"/>
          </a:p>
        </p:txBody>
      </p:sp>
      <p:sp>
        <p:nvSpPr>
          <p:cNvPr id="19" name="上箭头标注 18"/>
          <p:cNvSpPr/>
          <p:nvPr/>
        </p:nvSpPr>
        <p:spPr>
          <a:xfrm>
            <a:off x="10072052" y="3466663"/>
            <a:ext cx="429898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end</a:t>
            </a:r>
            <a:endParaRPr lang="zh-CN" altLang="en-US" sz="1100" dirty="0"/>
          </a:p>
        </p:txBody>
      </p:sp>
      <p:sp>
        <p:nvSpPr>
          <p:cNvPr id="13" name="椭圆 12"/>
          <p:cNvSpPr/>
          <p:nvPr/>
        </p:nvSpPr>
        <p:spPr>
          <a:xfrm>
            <a:off x="1678674" y="2281830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5" name="椭圆 4"/>
          <p:cNvSpPr/>
          <p:nvPr/>
        </p:nvSpPr>
        <p:spPr>
          <a:xfrm>
            <a:off x="2797792" y="2281834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6" name="椭圆 5"/>
          <p:cNvSpPr/>
          <p:nvPr/>
        </p:nvSpPr>
        <p:spPr>
          <a:xfrm>
            <a:off x="3916909" y="2281834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7" name="椭圆 6"/>
          <p:cNvSpPr/>
          <p:nvPr/>
        </p:nvSpPr>
        <p:spPr>
          <a:xfrm>
            <a:off x="5036026" y="2281831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8" name="椭圆 7"/>
          <p:cNvSpPr/>
          <p:nvPr/>
        </p:nvSpPr>
        <p:spPr>
          <a:xfrm>
            <a:off x="6155143" y="2281833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9" name="椭圆 8"/>
          <p:cNvSpPr/>
          <p:nvPr/>
        </p:nvSpPr>
        <p:spPr>
          <a:xfrm>
            <a:off x="7274260" y="2281832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0" name="椭圆 9"/>
          <p:cNvSpPr/>
          <p:nvPr/>
        </p:nvSpPr>
        <p:spPr>
          <a:xfrm>
            <a:off x="8393377" y="2281832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11" name="椭圆 10"/>
          <p:cNvSpPr/>
          <p:nvPr/>
        </p:nvSpPr>
        <p:spPr>
          <a:xfrm>
            <a:off x="9512494" y="2281832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0990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-0.09179 2.22222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L -0.14883 0.15532 C -0.17969 0.19051 -0.22617 0.20949 -0.275 0.20949 C -0.33047 0.20949 -0.375 0.19051 -0.40586 0.15532 L -0.55456 -3.7037E-7 " pathEditMode="relative" rAng="0" ptsTypes="AAAAA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4" y="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0.0944 1.11111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4 1.11111E-6 L 0.19205 1.11111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7037E-7 L 0.09792 0.15532 C 0.11823 0.19051 0.14883 0.20949 0.18099 0.20949 C 0.21745 0.20949 0.24675 0.19051 0.26706 0.15532 L 0.3651 -3.7037E-7 " pathEditMode="relative" rAng="0" ptsTypes="AAA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55" y="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79 2.22222E-6 L -0.19062 2.22222E-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062 2.22222E-6 L -0.28229 2.22222E-6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23 2.22222E-6 L -0.37161 2.22222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35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161 2.22222E-6 L -0.45729 2.22222E-6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0.24352 L 0.18451 0.0041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1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0"/>
                            </p:stCondLst>
                            <p:childTnLst>
                              <p:par>
                                <p:cTn id="38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05 1.11111E-6 L -3.75E-6 1.11111E-6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9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729 2.22222E-6 L -0.55221 -0.00232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3" y="-11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22222E-6 L -0.55208 -0.00139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052 -3.7037E-7 L -0.55052 -0.25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000"/>
                            </p:stCondLst>
                            <p:childTnLst>
                              <p:par>
                                <p:cTn id="48" presetID="35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221 -0.00231 L -0.61119 -0.00139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500"/>
                            </p:stCondLst>
                            <p:childTnLst>
                              <p:par>
                                <p:cTn id="5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143 -0.24884 L -0.55143 0.00116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500"/>
                            </p:stCondLst>
                            <p:childTnLst>
                              <p:par>
                                <p:cTn id="5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0.09427 -0.00092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6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0.0944 1.11111E-6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61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4544 -0.00139 L -0.55221 -0.00232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1000"/>
                            </p:stCondLst>
                            <p:childTnLst>
                              <p:par>
                                <p:cTn id="61" presetID="63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679 -0.00139 L -1.45833E-6 -4.81481E-6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68" y="46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4 1.11111E-6 L 0.27643 1.11111E-6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02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208 -0.00139 L -2.29167E-6 -4.81481E-6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69" y="4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27 -0.00092 L 0.27487 0.00139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1500"/>
                            </p:stCondLst>
                            <p:childTnLst>
                              <p:par>
                                <p:cTn id="70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73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3.7037E-7 L -0.09818 0.15532 C -0.11875 0.19051 -0.14961 0.20949 -0.18203 0.20949 C -0.21875 0.20949 -0.24818 0.19051 -0.26875 0.15532 L -0.36719 -3.7037E-7 " pathEditMode="relative" rAng="0" ptsTypes="AAAAA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85" y="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3500"/>
                            </p:stCondLst>
                            <p:childTnLst>
                              <p:par>
                                <p:cTn id="76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643 -4.81481E-6 L 0.36627 1.11111E-6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4000"/>
                            </p:stCondLst>
                            <p:childTnLst>
                              <p:par>
                                <p:cTn id="79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3.7037E-7 L 0.07422 0.15532 C 0.08958 0.19051 0.11263 0.20949 0.13698 0.20949 C 0.16445 0.20949 0.18659 0.19051 0.20195 0.15532 L 0.27591 -3.7037E-7 " pathEditMode="relative" rAng="0" ptsTypes="AAAAA">
                                      <p:cBhvr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76" y="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0"/>
                            </p:stCondLst>
                            <p:childTnLst>
                              <p:par>
                                <p:cTn id="82" presetID="35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-0.09179 2.22222E-6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500"/>
                            </p:stCondLst>
                            <p:childTnLst>
                              <p:par>
                                <p:cTn id="85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51 -3.7037E-7 L 0.31614 0.15532 C 0.30586 0.19051 0.29062 0.20949 0.27461 0.20949 C 0.25625 0.20949 0.24179 0.19051 0.23164 0.15532 L 0.18294 -3.7037E-7 " pathEditMode="relative" rAng="0" ptsTypes="AAAAA">
                                      <p:cBhvr>
                                        <p:cTn id="8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15" y="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6500"/>
                            </p:stCondLst>
                            <p:childTnLst>
                              <p:par>
                                <p:cTn id="88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627 1.11111E-6 L 0.45898 0.00231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7000"/>
                            </p:stCondLst>
                            <p:childTnLst>
                              <p:par>
                                <p:cTn id="91" presetID="63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98 0.00232 L 0.54895 0.00139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7500"/>
                            </p:stCondLst>
                            <p:childTnLst>
                              <p:par>
                                <p:cTn id="9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0.2463 L 0.275 -3.7037E-7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8500"/>
                            </p:stCondLst>
                            <p:childTnLst>
                              <p:par>
                                <p:cTn id="97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22222E-6 L -0.1875 0.00093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14" y="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35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79 2.22222E-6 L -0.19063 2.22222E-6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96" y="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63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895 0.00139 L 0.27643 2.22222E-6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9000"/>
                            </p:stCondLst>
                            <p:childTnLst>
                              <p:par>
                                <p:cTn id="104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823 -3.7037E-7 L -0.36823 -0.25 " pathEditMode="relative" rAng="0" ptsTypes="AA">
                                      <p:cBhvr>
                                        <p:cTn id="10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0"/>
                            </p:stCondLst>
                            <p:childTnLst>
                              <p:par>
                                <p:cTn id="107" presetID="35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062 2.22222E-6 L -0.28229 2.22222E-6 " pathEditMode="relative" rAng="0" ptsTypes="AA">
                                      <p:cBhvr>
                                        <p:cTn id="10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500"/>
                            </p:stCondLst>
                            <p:childTnLst>
                              <p:par>
                                <p:cTn id="110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94 -3.7037E-7 L 0.15794 0.15532 C 0.15273 0.19051 0.14492 0.20949 0.13672 0.20949 C 0.12747 0.20949 0.12005 0.19051 0.11484 0.15532 L 0.08984 -3.7037E-7 " pathEditMode="relative" rAng="0" ptsTypes="AAAAA">
                                      <p:cBhvr>
                                        <p:cTn id="1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1" y="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1500"/>
                            </p:stCondLst>
                            <p:childTnLst>
                              <p:par>
                                <p:cTn id="113" presetID="63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643 1.11111E-6 L 0.36628 1.11111E-6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2000"/>
                            </p:stCondLst>
                            <p:childTnLst>
                              <p:par>
                                <p:cTn id="11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031 -0.24444 L -0.275 0.00278 " pathEditMode="relative" rAng="0" ptsTypes="AA">
                                      <p:cBhvr>
                                        <p:cTn id="1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6" y="1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3000"/>
                            </p:stCondLst>
                            <p:childTnLst>
                              <p:par>
                                <p:cTn id="119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75 0.00093 L -0.4069 2.22222E-6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33" y="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35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229 2.22222E-6 L -0.37161 2.22222E-6 " pathEditMode="relative" rAng="0" ptsTypes="AA">
                                      <p:cBhvr>
                                        <p:cTn id="1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66" y="0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35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627 1.11111E-6 L 0.27644 1.11111E-6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3500"/>
                            </p:stCondLst>
                            <p:childTnLst>
                              <p:par>
                                <p:cTn id="126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87 0.00138 L 0.45586 0.00139 " pathEditMode="relative" rAng="0" ptsTypes="AA">
                                      <p:cBhvr>
                                        <p:cTn id="1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23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63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643 1.11111E-6 L 0.45899 0.00231 " pathEditMode="relative" rAng="0" ptsTypes="AA">
                                      <p:cBhvr>
                                        <p:cTn id="1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89" y="93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63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161 2.22222E-6 L -0.19062 2.22222E-6 " pathEditMode="relative" rAng="0" ptsTypes="AA">
                                      <p:cBhvr>
                                        <p:cTn id="1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6" y="0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005 -0.00139 L -0.1875 0.00092 " pathEditMode="relative" rAng="0" ptsTypes="AA">
                                      <p:cBhvr>
                                        <p:cTn id="1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2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4000"/>
                            </p:stCondLst>
                            <p:childTnLst>
                              <p:par>
                                <p:cTn id="135" presetID="63" presetClass="path" presetSubtype="0" accel="50000" decel="5000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062 2.22222E-6 L -1.66667E-6 2.22222E-6 " pathEditMode="relative" rAng="0" ptsTypes="AA">
                                      <p:cBhvr>
                                        <p:cTn id="1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66" y="0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99 0.00232 L 0.61119 0.00139 " pathEditMode="relative" rAng="0" ptsTypes="AA">
                                      <p:cBhvr>
                                        <p:cTn id="1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56" y="0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75 0.00092 L -1.66667E-6 -3.7037E-6 " pathEditMode="relative" rAng="0" ptsTypes="AA">
                                      <p:cBhvr>
                                        <p:cTn id="1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27" y="0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586 0.00139 L 0.64648 0.00139 " pathEditMode="relative" rAng="0" ptsTypes="AA">
                                      <p:cBhvr>
                                        <p:cTn id="1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17" grpId="3" animBg="1"/>
      <p:bldP spid="17" grpId="4" animBg="1"/>
      <p:bldP spid="17" grpId="5" animBg="1"/>
      <p:bldP spid="17" grpId="6" animBg="1"/>
      <p:bldP spid="17" grpId="7" animBg="1"/>
      <p:bldP spid="17" grpId="8" animBg="1"/>
      <p:bldP spid="17" grpId="9" animBg="1"/>
      <p:bldP spid="17" grpId="10" animBg="1"/>
      <p:bldP spid="17" grpId="11" animBg="1"/>
      <p:bldP spid="17" grpId="12" animBg="1"/>
      <p:bldP spid="18" grpId="0" animBg="1"/>
      <p:bldP spid="18" grpId="1" animBg="1"/>
      <p:bldP spid="18" grpId="2" animBg="1"/>
      <p:bldP spid="18" grpId="3" animBg="1"/>
      <p:bldP spid="18" grpId="4" animBg="1"/>
      <p:bldP spid="18" grpId="5" animBg="1"/>
      <p:bldP spid="18" grpId="6" animBg="1"/>
      <p:bldP spid="18" grpId="7" animBg="1"/>
      <p:bldP spid="18" grpId="8" animBg="1"/>
      <p:bldP spid="18" grpId="9" animBg="1"/>
      <p:bldP spid="18" grpId="10" animBg="1"/>
      <p:bldP spid="18" grpId="11" animBg="1"/>
      <p:bldP spid="18" grpId="12" animBg="1"/>
      <p:bldP spid="18" grpId="13" animBg="1"/>
      <p:bldP spid="18" grpId="14" animBg="1"/>
      <p:bldP spid="15" grpId="0" animBg="1"/>
      <p:bldP spid="15" grpId="1" animBg="1"/>
      <p:bldP spid="15" grpId="2" animBg="1"/>
      <p:bldP spid="15" grpId="3" animBg="1"/>
      <p:bldP spid="19" grpId="0" animBg="1"/>
      <p:bldP spid="19" grpId="1" animBg="1"/>
      <p:bldP spid="19" grpId="2" animBg="1"/>
      <p:bldP spid="19" grpId="3" animBg="1"/>
      <p:bldP spid="19" grpId="4" animBg="1"/>
      <p:bldP spid="19" grpId="5" animBg="1"/>
      <p:bldP spid="13" grpId="0" animBg="1"/>
      <p:bldP spid="13" grpId="1" animBg="1"/>
      <p:bldP spid="6" grpId="0" animBg="1"/>
      <p:bldP spid="6" grpId="1" animBg="1"/>
      <p:bldP spid="6" grpId="2" animBg="1"/>
      <p:bldP spid="7" grpId="0" animBg="1"/>
      <p:bldP spid="7" grpId="1" animBg="1"/>
      <p:bldP spid="8" grpId="0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4636808" y="2923276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5" name="椭圆 4"/>
          <p:cNvSpPr/>
          <p:nvPr/>
        </p:nvSpPr>
        <p:spPr>
          <a:xfrm>
            <a:off x="5444957" y="2923276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6" name="椭圆 5"/>
          <p:cNvSpPr/>
          <p:nvPr/>
        </p:nvSpPr>
        <p:spPr>
          <a:xfrm>
            <a:off x="6258694" y="2923280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7" name="椭圆 6"/>
          <p:cNvSpPr/>
          <p:nvPr/>
        </p:nvSpPr>
        <p:spPr>
          <a:xfrm>
            <a:off x="7050081" y="2923276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8" name="椭圆 7"/>
          <p:cNvSpPr/>
          <p:nvPr/>
        </p:nvSpPr>
        <p:spPr>
          <a:xfrm>
            <a:off x="7855436" y="2923276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9" name="椭圆 8"/>
          <p:cNvSpPr/>
          <p:nvPr/>
        </p:nvSpPr>
        <p:spPr>
          <a:xfrm>
            <a:off x="8657998" y="2923276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0" name="椭圆 9"/>
          <p:cNvSpPr/>
          <p:nvPr/>
        </p:nvSpPr>
        <p:spPr>
          <a:xfrm>
            <a:off x="9460560" y="2923276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14" name="椭圆 13"/>
          <p:cNvSpPr/>
          <p:nvPr/>
        </p:nvSpPr>
        <p:spPr>
          <a:xfrm>
            <a:off x="1786701" y="1328762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27" name="椭圆 26"/>
          <p:cNvSpPr/>
          <p:nvPr/>
        </p:nvSpPr>
        <p:spPr>
          <a:xfrm>
            <a:off x="808328" y="2390632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28" name="椭圆 27"/>
          <p:cNvSpPr/>
          <p:nvPr/>
        </p:nvSpPr>
        <p:spPr>
          <a:xfrm>
            <a:off x="2772958" y="2390632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29" name="椭圆 28"/>
          <p:cNvSpPr/>
          <p:nvPr/>
        </p:nvSpPr>
        <p:spPr>
          <a:xfrm>
            <a:off x="176903" y="3725838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30" name="椭圆 29"/>
          <p:cNvSpPr/>
          <p:nvPr/>
        </p:nvSpPr>
        <p:spPr>
          <a:xfrm>
            <a:off x="1354060" y="3725838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31" name="椭圆 30"/>
          <p:cNvSpPr/>
          <p:nvPr/>
        </p:nvSpPr>
        <p:spPr>
          <a:xfrm>
            <a:off x="2187982" y="3725838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32" name="椭圆 31"/>
          <p:cNvSpPr/>
          <p:nvPr/>
        </p:nvSpPr>
        <p:spPr>
          <a:xfrm>
            <a:off x="3411911" y="3725838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0</a:t>
            </a:r>
            <a:endParaRPr lang="zh-CN" altLang="en-US" sz="3200" dirty="0"/>
          </a:p>
        </p:txBody>
      </p:sp>
      <p:cxnSp>
        <p:nvCxnSpPr>
          <p:cNvPr id="38" name="直接箭头连接符 37"/>
          <p:cNvCxnSpPr>
            <a:stCxn id="14" idx="5"/>
            <a:endCxn id="28" idx="0"/>
          </p:cNvCxnSpPr>
          <p:nvPr/>
        </p:nvCxnSpPr>
        <p:spPr>
          <a:xfrm>
            <a:off x="2471731" y="2013792"/>
            <a:ext cx="702508" cy="37684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8" idx="5"/>
            <a:endCxn id="32" idx="0"/>
          </p:cNvCxnSpPr>
          <p:nvPr/>
        </p:nvCxnSpPr>
        <p:spPr>
          <a:xfrm>
            <a:off x="3457988" y="3075662"/>
            <a:ext cx="355204" cy="65017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7" idx="5"/>
            <a:endCxn id="30" idx="0"/>
          </p:cNvCxnSpPr>
          <p:nvPr/>
        </p:nvCxnSpPr>
        <p:spPr>
          <a:xfrm>
            <a:off x="1493358" y="3075662"/>
            <a:ext cx="261983" cy="65017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7" idx="3"/>
            <a:endCxn id="29" idx="0"/>
          </p:cNvCxnSpPr>
          <p:nvPr/>
        </p:nvCxnSpPr>
        <p:spPr>
          <a:xfrm flipH="1">
            <a:off x="578184" y="3075662"/>
            <a:ext cx="347676" cy="65017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4" idx="3"/>
            <a:endCxn id="27" idx="0"/>
          </p:cNvCxnSpPr>
          <p:nvPr/>
        </p:nvCxnSpPr>
        <p:spPr>
          <a:xfrm flipH="1">
            <a:off x="1209609" y="2013792"/>
            <a:ext cx="694624" cy="37684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8" idx="3"/>
            <a:endCxn id="31" idx="0"/>
          </p:cNvCxnSpPr>
          <p:nvPr/>
        </p:nvCxnSpPr>
        <p:spPr>
          <a:xfrm flipH="1">
            <a:off x="2589263" y="3075662"/>
            <a:ext cx="301227" cy="65017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任意多边形 70"/>
          <p:cNvSpPr/>
          <p:nvPr/>
        </p:nvSpPr>
        <p:spPr>
          <a:xfrm>
            <a:off x="7074904" y="3848812"/>
            <a:ext cx="803530" cy="886961"/>
          </a:xfrm>
          <a:custGeom>
            <a:avLst/>
            <a:gdLst>
              <a:gd name="connsiteX0" fmla="*/ 410569 w 821140"/>
              <a:gd name="connsiteY0" fmla="*/ 0 h 1511538"/>
              <a:gd name="connsiteX1" fmla="*/ 720700 w 821140"/>
              <a:gd name="connsiteY1" fmla="*/ 310132 h 1511538"/>
              <a:gd name="connsiteX2" fmla="*/ 565634 w 821140"/>
              <a:gd name="connsiteY2" fmla="*/ 310132 h 1511538"/>
              <a:gd name="connsiteX3" fmla="*/ 565634 w 821140"/>
              <a:gd name="connsiteY3" fmla="*/ 721189 h 1511538"/>
              <a:gd name="connsiteX4" fmla="*/ 570383 w 821140"/>
              <a:gd name="connsiteY4" fmla="*/ 722663 h 1511538"/>
              <a:gd name="connsiteX5" fmla="*/ 821140 w 821140"/>
              <a:gd name="connsiteY5" fmla="*/ 1100968 h 1511538"/>
              <a:gd name="connsiteX6" fmla="*/ 410570 w 821140"/>
              <a:gd name="connsiteY6" fmla="*/ 1511538 h 1511538"/>
              <a:gd name="connsiteX7" fmla="*/ 0 w 821140"/>
              <a:gd name="connsiteY7" fmla="*/ 1100968 h 1511538"/>
              <a:gd name="connsiteX8" fmla="*/ 250758 w 821140"/>
              <a:gd name="connsiteY8" fmla="*/ 722663 h 1511538"/>
              <a:gd name="connsiteX9" fmla="*/ 255503 w 821140"/>
              <a:gd name="connsiteY9" fmla="*/ 721190 h 1511538"/>
              <a:gd name="connsiteX10" fmla="*/ 255503 w 821140"/>
              <a:gd name="connsiteY10" fmla="*/ 310132 h 1511538"/>
              <a:gd name="connsiteX11" fmla="*/ 100437 w 821140"/>
              <a:gd name="connsiteY11" fmla="*/ 310132 h 151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1140" h="1511538">
                <a:moveTo>
                  <a:pt x="410569" y="0"/>
                </a:moveTo>
                <a:lnTo>
                  <a:pt x="720700" y="310132"/>
                </a:lnTo>
                <a:lnTo>
                  <a:pt x="565634" y="310132"/>
                </a:lnTo>
                <a:lnTo>
                  <a:pt x="565634" y="721189"/>
                </a:lnTo>
                <a:lnTo>
                  <a:pt x="570383" y="722663"/>
                </a:lnTo>
                <a:cubicBezTo>
                  <a:pt x="717743" y="784990"/>
                  <a:pt x="821140" y="930904"/>
                  <a:pt x="821140" y="1100968"/>
                </a:cubicBezTo>
                <a:cubicBezTo>
                  <a:pt x="821140" y="1327720"/>
                  <a:pt x="637322" y="1511538"/>
                  <a:pt x="410570" y="1511538"/>
                </a:cubicBezTo>
                <a:cubicBezTo>
                  <a:pt x="183818" y="1511538"/>
                  <a:pt x="0" y="1327720"/>
                  <a:pt x="0" y="1100968"/>
                </a:cubicBezTo>
                <a:cubicBezTo>
                  <a:pt x="0" y="930904"/>
                  <a:pt x="103398" y="784990"/>
                  <a:pt x="250758" y="722663"/>
                </a:cubicBezTo>
                <a:lnTo>
                  <a:pt x="255503" y="721190"/>
                </a:lnTo>
                <a:lnTo>
                  <a:pt x="255503" y="310132"/>
                </a:lnTo>
                <a:lnTo>
                  <a:pt x="100437" y="310132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 smtClean="0">
              <a:solidFill>
                <a:srgbClr val="002060"/>
              </a:solidFill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rgbClr val="002060"/>
                </a:solidFill>
              </a:rPr>
              <a:t>parent</a:t>
            </a:r>
            <a:endParaRPr lang="zh-CN" altLang="en-US" sz="1400" dirty="0">
              <a:solidFill>
                <a:srgbClr val="002060"/>
              </a:solidFill>
            </a:endParaRPr>
          </a:p>
        </p:txBody>
      </p:sp>
      <p:sp>
        <p:nvSpPr>
          <p:cNvPr id="72" name="任意多边形 71"/>
          <p:cNvSpPr/>
          <p:nvPr/>
        </p:nvSpPr>
        <p:spPr>
          <a:xfrm>
            <a:off x="10309804" y="3856773"/>
            <a:ext cx="803530" cy="886961"/>
          </a:xfrm>
          <a:custGeom>
            <a:avLst/>
            <a:gdLst>
              <a:gd name="connsiteX0" fmla="*/ 410569 w 821140"/>
              <a:gd name="connsiteY0" fmla="*/ 0 h 1511538"/>
              <a:gd name="connsiteX1" fmla="*/ 720700 w 821140"/>
              <a:gd name="connsiteY1" fmla="*/ 310132 h 1511538"/>
              <a:gd name="connsiteX2" fmla="*/ 565634 w 821140"/>
              <a:gd name="connsiteY2" fmla="*/ 310132 h 1511538"/>
              <a:gd name="connsiteX3" fmla="*/ 565634 w 821140"/>
              <a:gd name="connsiteY3" fmla="*/ 721189 h 1511538"/>
              <a:gd name="connsiteX4" fmla="*/ 570383 w 821140"/>
              <a:gd name="connsiteY4" fmla="*/ 722663 h 1511538"/>
              <a:gd name="connsiteX5" fmla="*/ 821140 w 821140"/>
              <a:gd name="connsiteY5" fmla="*/ 1100968 h 1511538"/>
              <a:gd name="connsiteX6" fmla="*/ 410570 w 821140"/>
              <a:gd name="connsiteY6" fmla="*/ 1511538 h 1511538"/>
              <a:gd name="connsiteX7" fmla="*/ 0 w 821140"/>
              <a:gd name="connsiteY7" fmla="*/ 1100968 h 1511538"/>
              <a:gd name="connsiteX8" fmla="*/ 250758 w 821140"/>
              <a:gd name="connsiteY8" fmla="*/ 722663 h 1511538"/>
              <a:gd name="connsiteX9" fmla="*/ 255503 w 821140"/>
              <a:gd name="connsiteY9" fmla="*/ 721190 h 1511538"/>
              <a:gd name="connsiteX10" fmla="*/ 255503 w 821140"/>
              <a:gd name="connsiteY10" fmla="*/ 310132 h 1511538"/>
              <a:gd name="connsiteX11" fmla="*/ 100437 w 821140"/>
              <a:gd name="connsiteY11" fmla="*/ 310132 h 151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1140" h="1511538">
                <a:moveTo>
                  <a:pt x="410569" y="0"/>
                </a:moveTo>
                <a:lnTo>
                  <a:pt x="720700" y="310132"/>
                </a:lnTo>
                <a:lnTo>
                  <a:pt x="565634" y="310132"/>
                </a:lnTo>
                <a:lnTo>
                  <a:pt x="565634" y="721189"/>
                </a:lnTo>
                <a:lnTo>
                  <a:pt x="570383" y="722663"/>
                </a:lnTo>
                <a:cubicBezTo>
                  <a:pt x="717743" y="784990"/>
                  <a:pt x="821140" y="930904"/>
                  <a:pt x="821140" y="1100968"/>
                </a:cubicBezTo>
                <a:cubicBezTo>
                  <a:pt x="821140" y="1327720"/>
                  <a:pt x="637322" y="1511538"/>
                  <a:pt x="410570" y="1511538"/>
                </a:cubicBezTo>
                <a:cubicBezTo>
                  <a:pt x="183818" y="1511538"/>
                  <a:pt x="0" y="1327720"/>
                  <a:pt x="0" y="1100968"/>
                </a:cubicBezTo>
                <a:cubicBezTo>
                  <a:pt x="0" y="930904"/>
                  <a:pt x="103398" y="784990"/>
                  <a:pt x="250758" y="722663"/>
                </a:cubicBezTo>
                <a:lnTo>
                  <a:pt x="255503" y="721190"/>
                </a:lnTo>
                <a:lnTo>
                  <a:pt x="255503" y="310132"/>
                </a:lnTo>
                <a:lnTo>
                  <a:pt x="100437" y="310132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 smtClean="0">
              <a:solidFill>
                <a:srgbClr val="002060"/>
              </a:solidFill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rgbClr val="002060"/>
                </a:solidFill>
              </a:rPr>
              <a:t>child</a:t>
            </a:r>
            <a:endParaRPr lang="zh-CN" alt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58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-4.44444E-6 L -0.06953 -4.44444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85185E-6 L -0.13269 -1.85185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269 -1.85185E-6 L -0.07019 -1.85185E-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19 -1.85185E-6 L -0.13269 -1.85185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04805 -0.19629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-9815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44444E-6 L -0.04792 0.19491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9" y="956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22222E-6 L 0.05261 -0.10116 C 0.06355 -0.12407 0.07995 -0.13611 0.0974 -0.13611 C 0.11693 -0.13611 0.13269 -0.12407 0.14362 -0.10116 L 0.19649 -2.22222E-6 " pathEditMode="relative" rAng="0" ptsTypes="AAA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18" y="-680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2.22222E-6 L -0.05261 -0.10116 C -0.06341 -0.12407 -0.07982 -0.13611 -0.09688 -0.13611 C -0.11641 -0.13611 -0.13203 -0.12407 -0.14284 -0.10116 L -0.19505 -2.22222E-6 " pathEditMode="relative" rAng="0" ptsTypes="AAAAA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40" y="-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53 -4.44444E-6 L -0.13307 -4.44444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269 -1.85185E-6 L -0.26706 -0.0011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1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706 -0.00116 L -0.20039 -0.00116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85185E-6 L -0.04479 -0.19838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" y="-993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44444E-6 L 0.04479 0.19491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965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22222E-6 L 0.05273 -0.10116 C 0.06367 -0.12407 0.08008 -0.13611 0.09739 -0.13611 C 0.11705 -0.13611 0.13281 -0.12407 0.14375 -0.10116 L 0.19661 -2.22222E-6 " pathEditMode="relative" rAng="0" ptsTypes="AAAAA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31" y="-680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2222E-6 L -0.05273 -0.10116 C -0.06367 -0.12407 -0.08021 -0.13611 -0.09752 -0.13611 C -0.11719 -0.13611 -0.13294 -0.12407 -0.14388 -0.10116 L -0.19648 -2.22222E-6 " pathEditMode="relative" rAng="0" ptsTypes="AAAAA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31" y="-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07 -4.44444E-6 L -0.19974 -4.44444E-6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039 -0.00116 L -0.39831 -0.0011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831 -0.00116 L -0.33477 -0.00116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477 -0.00116 L -0.39831 -0.00116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22222E-6 L 0.01797 -0.10116 C 0.02174 -0.12407 0.02734 -0.13611 0.03333 -0.13611 C 0.0401 -0.13611 0.04544 -0.12407 0.04922 -0.10116 L 0.06732 -2.22222E-6 " pathEditMode="relative" rAng="0" ptsTypes="AAAAA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9" y="-680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648 -2.22222E-6 L -0.21419 -0.10116 C -0.21797 -0.12407 -0.22343 -0.13611 -0.22929 -0.13611 C -0.2358 -0.13611 -0.24114 -0.12407 -0.24479 -0.10116 L -0.26237 -2.22222E-6 " pathEditMode="relative" rAng="0" ptsTypes="AAAAA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4" y="-680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-0.08021 0.15463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7662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79 -0.19838 L 0.03542 -0.34954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974 -4.44444E-6 L -0.13307 -4.44444E-6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63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83 -0.00116 L -0.20039 -0.00116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35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039 -0.00116 L -0.26706 -0.00116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-0.03503 -0.10116 C -0.04232 -0.12407 -0.05326 -0.13611 -0.06472 -0.13611 C -0.07787 -0.13611 -0.08829 -0.12407 -0.09558 -0.10116 L -0.13047 -2.22222E-6 " pathEditMode="relative" rAng="0" ptsTypes="AAAAA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23" y="-6806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58 -2.22222E-6 L 0.103 -0.10116 C 0.11042 -0.12407 0.12149 -0.13611 0.1332 -0.13611 C 0.14636 -0.13611 0.15703 -0.12407 0.16432 -0.10116 L 0.2 -2.22222E-6 " pathEditMode="relative" rAng="0" ptsTypes="AAAAA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15" y="-6806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0.05182 -0.19491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" y="-9931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021 0.15116 L -0.13203 0.34954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5" grpId="0" animBg="1"/>
      <p:bldP spid="6" grpId="0" animBg="1"/>
      <p:bldP spid="7" grpId="0" animBg="1"/>
      <p:bldP spid="8" grpId="0" animBg="1"/>
      <p:bldP spid="8" grpId="1" animBg="1"/>
      <p:bldP spid="9" grpId="0" animBg="1"/>
      <p:bldP spid="14" grpId="0" animBg="1"/>
      <p:bldP spid="14" grpId="1" animBg="1"/>
      <p:bldP spid="27" grpId="0" animBg="1"/>
      <p:bldP spid="28" grpId="0" animBg="1"/>
      <p:bldP spid="29" grpId="0" animBg="1"/>
      <p:bldP spid="30" grpId="0" animBg="1"/>
      <p:bldP spid="30" grpId="1" animBg="1"/>
      <p:bldP spid="31" grpId="0" animBg="1"/>
      <p:bldP spid="71" grpId="0" animBg="1"/>
      <p:bldP spid="71" grpId="1" animBg="1"/>
      <p:bldP spid="71" grpId="2" animBg="1"/>
      <p:bldP spid="71" grpId="3" animBg="1"/>
      <p:bldP spid="72" grpId="0" animBg="1"/>
      <p:bldP spid="72" grpId="1" animBg="1"/>
      <p:bldP spid="72" grpId="2" animBg="1"/>
      <p:bldP spid="72" grpId="3" animBg="1"/>
      <p:bldP spid="72" grpId="4" animBg="1"/>
      <p:bldP spid="72" grpId="5" animBg="1"/>
      <p:bldP spid="72" grpId="6" animBg="1"/>
      <p:bldP spid="72" grpId="7" animBg="1"/>
      <p:bldP spid="72" grpId="8" animBg="1"/>
      <p:bldP spid="72" grpId="9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2772958" y="2390632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18" name="直接箭头连接符 17"/>
          <p:cNvCxnSpPr>
            <a:stCxn id="11" idx="5"/>
            <a:endCxn id="13" idx="0"/>
          </p:cNvCxnSpPr>
          <p:nvPr/>
        </p:nvCxnSpPr>
        <p:spPr>
          <a:xfrm>
            <a:off x="2471731" y="2013792"/>
            <a:ext cx="702508" cy="37684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3" idx="5"/>
            <a:endCxn id="17" idx="0"/>
          </p:cNvCxnSpPr>
          <p:nvPr/>
        </p:nvCxnSpPr>
        <p:spPr>
          <a:xfrm>
            <a:off x="3457988" y="3075662"/>
            <a:ext cx="355204" cy="65017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5"/>
            <a:endCxn id="15" idx="0"/>
          </p:cNvCxnSpPr>
          <p:nvPr/>
        </p:nvCxnSpPr>
        <p:spPr>
          <a:xfrm>
            <a:off x="1493358" y="3075662"/>
            <a:ext cx="261983" cy="65017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3"/>
            <a:endCxn id="14" idx="0"/>
          </p:cNvCxnSpPr>
          <p:nvPr/>
        </p:nvCxnSpPr>
        <p:spPr>
          <a:xfrm flipH="1">
            <a:off x="578184" y="3075662"/>
            <a:ext cx="347676" cy="65017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1" idx="3"/>
            <a:endCxn id="12" idx="0"/>
          </p:cNvCxnSpPr>
          <p:nvPr/>
        </p:nvCxnSpPr>
        <p:spPr>
          <a:xfrm flipH="1">
            <a:off x="1209609" y="2013792"/>
            <a:ext cx="694624" cy="37684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3" idx="3"/>
            <a:endCxn id="16" idx="0"/>
          </p:cNvCxnSpPr>
          <p:nvPr/>
        </p:nvCxnSpPr>
        <p:spPr>
          <a:xfrm flipH="1">
            <a:off x="2589263" y="3075662"/>
            <a:ext cx="301227" cy="65017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任意多边形 23"/>
          <p:cNvSpPr/>
          <p:nvPr/>
        </p:nvSpPr>
        <p:spPr>
          <a:xfrm>
            <a:off x="4636324" y="3795972"/>
            <a:ext cx="803530" cy="886961"/>
          </a:xfrm>
          <a:custGeom>
            <a:avLst/>
            <a:gdLst>
              <a:gd name="connsiteX0" fmla="*/ 410569 w 821140"/>
              <a:gd name="connsiteY0" fmla="*/ 0 h 1511538"/>
              <a:gd name="connsiteX1" fmla="*/ 720700 w 821140"/>
              <a:gd name="connsiteY1" fmla="*/ 310132 h 1511538"/>
              <a:gd name="connsiteX2" fmla="*/ 565634 w 821140"/>
              <a:gd name="connsiteY2" fmla="*/ 310132 h 1511538"/>
              <a:gd name="connsiteX3" fmla="*/ 565634 w 821140"/>
              <a:gd name="connsiteY3" fmla="*/ 721189 h 1511538"/>
              <a:gd name="connsiteX4" fmla="*/ 570383 w 821140"/>
              <a:gd name="connsiteY4" fmla="*/ 722663 h 1511538"/>
              <a:gd name="connsiteX5" fmla="*/ 821140 w 821140"/>
              <a:gd name="connsiteY5" fmla="*/ 1100968 h 1511538"/>
              <a:gd name="connsiteX6" fmla="*/ 410570 w 821140"/>
              <a:gd name="connsiteY6" fmla="*/ 1511538 h 1511538"/>
              <a:gd name="connsiteX7" fmla="*/ 0 w 821140"/>
              <a:gd name="connsiteY7" fmla="*/ 1100968 h 1511538"/>
              <a:gd name="connsiteX8" fmla="*/ 250758 w 821140"/>
              <a:gd name="connsiteY8" fmla="*/ 722663 h 1511538"/>
              <a:gd name="connsiteX9" fmla="*/ 255503 w 821140"/>
              <a:gd name="connsiteY9" fmla="*/ 721190 h 1511538"/>
              <a:gd name="connsiteX10" fmla="*/ 255503 w 821140"/>
              <a:gd name="connsiteY10" fmla="*/ 310132 h 1511538"/>
              <a:gd name="connsiteX11" fmla="*/ 100437 w 821140"/>
              <a:gd name="connsiteY11" fmla="*/ 310132 h 151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1140" h="1511538">
                <a:moveTo>
                  <a:pt x="410569" y="0"/>
                </a:moveTo>
                <a:lnTo>
                  <a:pt x="720700" y="310132"/>
                </a:lnTo>
                <a:lnTo>
                  <a:pt x="565634" y="310132"/>
                </a:lnTo>
                <a:lnTo>
                  <a:pt x="565634" y="721189"/>
                </a:lnTo>
                <a:lnTo>
                  <a:pt x="570383" y="722663"/>
                </a:lnTo>
                <a:cubicBezTo>
                  <a:pt x="717743" y="784990"/>
                  <a:pt x="821140" y="930904"/>
                  <a:pt x="821140" y="1100968"/>
                </a:cubicBezTo>
                <a:cubicBezTo>
                  <a:pt x="821140" y="1327720"/>
                  <a:pt x="637322" y="1511538"/>
                  <a:pt x="410570" y="1511538"/>
                </a:cubicBezTo>
                <a:cubicBezTo>
                  <a:pt x="183818" y="1511538"/>
                  <a:pt x="0" y="1327720"/>
                  <a:pt x="0" y="1100968"/>
                </a:cubicBezTo>
                <a:cubicBezTo>
                  <a:pt x="0" y="930904"/>
                  <a:pt x="103398" y="784990"/>
                  <a:pt x="250758" y="722663"/>
                </a:cubicBezTo>
                <a:lnTo>
                  <a:pt x="255503" y="721190"/>
                </a:lnTo>
                <a:lnTo>
                  <a:pt x="255503" y="310132"/>
                </a:lnTo>
                <a:lnTo>
                  <a:pt x="100437" y="310132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 smtClean="0">
              <a:solidFill>
                <a:srgbClr val="002060"/>
              </a:solidFill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rgbClr val="002060"/>
                </a:solidFill>
              </a:rPr>
              <a:t>parent</a:t>
            </a:r>
            <a:endParaRPr lang="zh-CN" altLang="en-US" sz="1400" dirty="0">
              <a:solidFill>
                <a:srgbClr val="002060"/>
              </a:solidFill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5470246" y="3795971"/>
            <a:ext cx="803530" cy="886961"/>
          </a:xfrm>
          <a:custGeom>
            <a:avLst/>
            <a:gdLst>
              <a:gd name="connsiteX0" fmla="*/ 410569 w 821140"/>
              <a:gd name="connsiteY0" fmla="*/ 0 h 1511538"/>
              <a:gd name="connsiteX1" fmla="*/ 720700 w 821140"/>
              <a:gd name="connsiteY1" fmla="*/ 310132 h 1511538"/>
              <a:gd name="connsiteX2" fmla="*/ 565634 w 821140"/>
              <a:gd name="connsiteY2" fmla="*/ 310132 h 1511538"/>
              <a:gd name="connsiteX3" fmla="*/ 565634 w 821140"/>
              <a:gd name="connsiteY3" fmla="*/ 721189 h 1511538"/>
              <a:gd name="connsiteX4" fmla="*/ 570383 w 821140"/>
              <a:gd name="connsiteY4" fmla="*/ 722663 h 1511538"/>
              <a:gd name="connsiteX5" fmla="*/ 821140 w 821140"/>
              <a:gd name="connsiteY5" fmla="*/ 1100968 h 1511538"/>
              <a:gd name="connsiteX6" fmla="*/ 410570 w 821140"/>
              <a:gd name="connsiteY6" fmla="*/ 1511538 h 1511538"/>
              <a:gd name="connsiteX7" fmla="*/ 0 w 821140"/>
              <a:gd name="connsiteY7" fmla="*/ 1100968 h 1511538"/>
              <a:gd name="connsiteX8" fmla="*/ 250758 w 821140"/>
              <a:gd name="connsiteY8" fmla="*/ 722663 h 1511538"/>
              <a:gd name="connsiteX9" fmla="*/ 255503 w 821140"/>
              <a:gd name="connsiteY9" fmla="*/ 721190 h 1511538"/>
              <a:gd name="connsiteX10" fmla="*/ 255503 w 821140"/>
              <a:gd name="connsiteY10" fmla="*/ 310132 h 1511538"/>
              <a:gd name="connsiteX11" fmla="*/ 100437 w 821140"/>
              <a:gd name="connsiteY11" fmla="*/ 310132 h 151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1140" h="1511538">
                <a:moveTo>
                  <a:pt x="410569" y="0"/>
                </a:moveTo>
                <a:lnTo>
                  <a:pt x="720700" y="310132"/>
                </a:lnTo>
                <a:lnTo>
                  <a:pt x="565634" y="310132"/>
                </a:lnTo>
                <a:lnTo>
                  <a:pt x="565634" y="721189"/>
                </a:lnTo>
                <a:lnTo>
                  <a:pt x="570383" y="722663"/>
                </a:lnTo>
                <a:cubicBezTo>
                  <a:pt x="717743" y="784990"/>
                  <a:pt x="821140" y="930904"/>
                  <a:pt x="821140" y="1100968"/>
                </a:cubicBezTo>
                <a:cubicBezTo>
                  <a:pt x="821140" y="1327720"/>
                  <a:pt x="637322" y="1511538"/>
                  <a:pt x="410570" y="1511538"/>
                </a:cubicBezTo>
                <a:cubicBezTo>
                  <a:pt x="183818" y="1511538"/>
                  <a:pt x="0" y="1327720"/>
                  <a:pt x="0" y="1100968"/>
                </a:cubicBezTo>
                <a:cubicBezTo>
                  <a:pt x="0" y="930904"/>
                  <a:pt x="103398" y="784990"/>
                  <a:pt x="250758" y="722663"/>
                </a:cubicBezTo>
                <a:lnTo>
                  <a:pt x="255503" y="721190"/>
                </a:lnTo>
                <a:lnTo>
                  <a:pt x="255503" y="310132"/>
                </a:lnTo>
                <a:lnTo>
                  <a:pt x="100437" y="310132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 smtClean="0">
              <a:solidFill>
                <a:srgbClr val="002060"/>
              </a:solidFill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rgbClr val="002060"/>
                </a:solidFill>
              </a:rPr>
              <a:t>child</a:t>
            </a:r>
            <a:endParaRPr lang="zh-CN" altLang="en-US" sz="1400" dirty="0">
              <a:solidFill>
                <a:srgbClr val="00206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4636808" y="2923276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5" name="椭圆 4"/>
          <p:cNvSpPr/>
          <p:nvPr/>
        </p:nvSpPr>
        <p:spPr>
          <a:xfrm>
            <a:off x="5444957" y="2923276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6" name="椭圆 5"/>
          <p:cNvSpPr/>
          <p:nvPr/>
        </p:nvSpPr>
        <p:spPr>
          <a:xfrm>
            <a:off x="6258694" y="2923280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7" name="椭圆 6"/>
          <p:cNvSpPr/>
          <p:nvPr/>
        </p:nvSpPr>
        <p:spPr>
          <a:xfrm>
            <a:off x="7050081" y="2923276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8" name="椭圆 7"/>
          <p:cNvSpPr/>
          <p:nvPr/>
        </p:nvSpPr>
        <p:spPr>
          <a:xfrm>
            <a:off x="7855436" y="2923276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9" name="椭圆 8"/>
          <p:cNvSpPr/>
          <p:nvPr/>
        </p:nvSpPr>
        <p:spPr>
          <a:xfrm>
            <a:off x="8657998" y="2923276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10" name="椭圆 9"/>
          <p:cNvSpPr/>
          <p:nvPr/>
        </p:nvSpPr>
        <p:spPr>
          <a:xfrm>
            <a:off x="9460560" y="2923276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11" name="椭圆 10"/>
          <p:cNvSpPr/>
          <p:nvPr/>
        </p:nvSpPr>
        <p:spPr>
          <a:xfrm>
            <a:off x="1786701" y="1328762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7</a:t>
            </a:r>
            <a:endParaRPr lang="zh-CN" altLang="en-US" sz="3200" dirty="0"/>
          </a:p>
        </p:txBody>
      </p:sp>
      <p:sp>
        <p:nvSpPr>
          <p:cNvPr id="12" name="椭圆 11"/>
          <p:cNvSpPr/>
          <p:nvPr/>
        </p:nvSpPr>
        <p:spPr>
          <a:xfrm>
            <a:off x="808328" y="2390632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14" name="椭圆 13"/>
          <p:cNvSpPr/>
          <p:nvPr/>
        </p:nvSpPr>
        <p:spPr>
          <a:xfrm>
            <a:off x="176903" y="3725838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5" name="椭圆 14"/>
          <p:cNvSpPr/>
          <p:nvPr/>
        </p:nvSpPr>
        <p:spPr>
          <a:xfrm>
            <a:off x="1354060" y="3725838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6" name="椭圆 15"/>
          <p:cNvSpPr/>
          <p:nvPr/>
        </p:nvSpPr>
        <p:spPr>
          <a:xfrm>
            <a:off x="2187982" y="3725838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17" name="椭圆 16"/>
          <p:cNvSpPr/>
          <p:nvPr/>
        </p:nvSpPr>
        <p:spPr>
          <a:xfrm>
            <a:off x="3411911" y="3725838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3750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0.13216 0.3513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2" y="175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85185E-6 L -0.13333 -0.34954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80" y="-1740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22222E-6 L 0.10599 -0.12916 C 0.128 -0.15833 0.16107 -0.17384 0.19583 -0.17384 C 0.23542 -0.17384 0.26706 -0.15833 0.28906 -0.12916 L 0.39518 -2.22222E-6 " pathEditMode="relative" rAng="0" ptsTypes="AAAAA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53" y="-870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22222E-6 L -0.1069 -0.12916 C -0.12903 -0.15833 -0.16224 -0.17384 -0.19713 -0.17384 C -0.23671 -0.17384 -0.26849 -0.15833 -0.29062 -0.12916 L -0.39687 -2.22222E-6 " pathEditMode="relative" rAng="0" ptsTypes="AAAAA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18" y="-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687 -2.22222E-6 L -0.3082 -0.12916 C -0.28984 -0.15833 -0.26211 -0.17384 -0.23294 -0.17384 C -0.2 -0.17384 -0.17343 -0.15833 -0.15494 -0.12916 L -0.06614 -2.22222E-6 " pathEditMode="relative" rAng="0" ptsTypes="AAAAA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36" y="-870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33 -0.34954 L -0.1013 0.00185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1756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-0.03294 -0.34954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-175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2.22222E-6 L -0.0888 -0.12916 C -0.10703 -0.15833 -0.13464 -0.17384 -0.16354 -0.17384 C -0.19662 -0.17384 -0.22292 -0.15833 -0.24128 -0.12916 L -0.32943 -2.22222E-6 " pathEditMode="relative" rAng="0" ptsTypes="AAAAA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58" y="-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44444E-6 L 0.06628 4.44444E-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099 -2.22222E-6 L -0.29531 -0.12916 C -0.28789 -0.15833 -0.27669 -0.17384 -0.26511 -0.17384 C -0.25169 -0.17384 -0.24102 -0.15833 -0.23359 -0.12916 L -0.19792 -2.22222E-6 " pathEditMode="relative" rAng="0" ptsTypes="AAAAA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54" y="-870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22222E-6 L -0.03567 -0.12916 C -0.0431 -0.15833 -0.05416 -0.17384 -0.06588 -0.17384 C -0.07916 -0.17384 -0.08971 -0.15833 -0.09713 -0.12916 L -0.13268 -2.22222E-6 " pathEditMode="relative" rAng="0" ptsTypes="AAAAA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1" y="-870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44444E-6 L -0.08086 -0.15463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7662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94 -0.34954 L 0.04791 -0.1949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424 -2.22222E-6 L -0.06289 -0.12916 C -0.04804 -0.15833 -0.02578 -0.17384 -0.00234 -0.17384 C 0.02422 -0.17384 0.04558 -0.15833 0.06042 -0.12916 L 0.13191 -2.22222E-6 " pathEditMode="relative" rAng="0" ptsTypes="AAAAA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07" y="-870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2 -2.22222E-6 L -0.06992 -0.12916 C -0.08463 -0.15833 -0.10664 -0.17384 -0.12994 -0.17384 C -0.15625 -0.17384 -0.17734 -0.15833 -0.19205 -0.12916 L -0.26276 -2.22222E-6 " pathEditMode="relative" rAng="0" ptsTypes="AAAAA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90" y="-870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086 -0.15463 L -0.11537 0.19491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" y="1740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85185E-6 L 0.03541 -0.34954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-1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28 4.44444E-6 L 2.22261E-17 4.44444E-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44444E-6 L 0.06627 3.7037E-7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792 -2.22222E-6 L -0.23333 -0.12916 C -0.24063 -0.15833 -0.25169 -0.17384 -0.26315 -0.17384 C -0.2763 -0.17384 -0.28685 -0.15833 -0.29427 -0.12916 L -0.32943 -2.22222E-6 " pathEditMode="relative" rAng="0" ptsTypes="AAAAA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870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523 -2.22222E-6 L -0.22916 -0.12916 C -0.22174 -0.15833 -0.21041 -0.17384 -0.19869 -0.17384 C -0.18528 -0.17384 -0.17448 -0.15833 -0.16705 -0.12916 L -0.13099 -2.22222E-6 " pathEditMode="relative" rAng="0" ptsTypes="AAAAA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6" y="-870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92 -0.19491 L -0.03294 -0.34954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-7917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41 -0.34954 L 0.11628 -0.19491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37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099 -2.22222E-6 L -0.27734 -0.12916 C -0.26628 -0.15833 -0.24961 -0.17384 -0.23203 -0.17384 C -0.21211 -0.17384 -0.19623 -0.15833 -0.18516 -0.12916 L -0.13177 -2.22222E-6 " pathEditMode="relative" rAng="0" ptsTypes="AAAAA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61" y="-8704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22222E-6 L -0.05313 -0.12916 C -0.06406 -0.15833 -0.08073 -0.17384 -0.09805 -0.17384 C -0.11784 -0.17384 -0.13373 -0.15833 -0.14466 -0.12916 L -0.19766 -2.22222E-6 " pathEditMode="relative" rAng="0" ptsTypes="AAAAA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83" y="-8704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94 -0.34954 L -0.16393 0.00185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49" y="17569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0.13203 -0.34954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9" y="-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28 4.44444E-6 L 1.04167E-6 3.33333E-6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7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922 -2.22222E-6 L -0.18125 -0.12916 C -0.17748 -0.15833 -0.17188 -0.17384 -0.16602 -0.17384 C -0.15925 -0.17384 -0.15378 -0.15833 -0.15013 -0.12916 L -0.13203 -2.22222E-6 " pathEditMode="relative" rAng="0" ptsTypes="AAAAA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9" y="-8704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2.22222E-6 L -0.01797 -0.12916 C -0.02162 -0.15833 -0.02722 -0.17384 -0.03295 -0.17384 C -0.03959 -0.17384 -0.04492 -0.15833 -0.04857 -0.12916 L -0.06615 -2.22222E-6 " pathEditMode="relative" rAng="0" ptsTypes="AAAAA">
                                      <p:cBhvr>
                                        <p:cTn id="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4" y="-870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44444E-6 L 0.08021 -0.15463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-7755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03 -0.34954 L 0.05182 -0.19491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45 -2.22222E-6 L -0.03164 -0.12916 C -0.02422 -0.15833 -0.01302 -0.17384 -0.00117 -0.17384 C 0.01224 -0.17384 0.02291 -0.15833 0.03034 -0.12916 L 0.0664 -2.22222E-6 " pathEditMode="relative" rAng="0" ptsTypes="AAAAA">
                                      <p:cBhvr>
                                        <p:cTn id="8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93" y="-8704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216 -2.22222E-6 L -0.16783 -0.12916 C -0.17513 -0.15833 -0.18619 -0.17384 -0.19791 -0.17384 C -0.21119 -0.17384 -0.22174 -0.15833 -0.22916 -0.12916 L -0.26458 -2.22222E-6 " pathEditMode="relative" rAng="0" ptsTypes="AAAAA">
                                      <p:cBhvr>
                                        <p:cTn id="8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-8704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21 -0.15463 L 0.16107 -4.44444E-6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7755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628 -0.1949 L 0.03542 -0.34954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-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0"/>
                            </p:stCondLst>
                            <p:childTnLst>
                              <p:par>
                                <p:cTn id="89" presetID="37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523 -2.22222E-6 L -0.24674 -0.12916 C -0.24283 -0.15833 -0.23711 -0.17384 -0.23099 -0.17384 C -0.22408 -0.17384 -0.21849 -0.15833 -0.21471 -0.12916 L -0.19609 -2.22222E-6 " pathEditMode="relative" rAng="0" ptsTypes="AAAAA">
                                      <p:cBhvr>
                                        <p:cTn id="9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-8704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203 -2.22222E-6 L -0.15065 -0.12916 C -0.15443 -0.15833 -0.16029 -0.17384 -0.16628 -0.17384 C -0.17331 -0.17384 -0.17878 -0.15833 -0.18255 -0.12916 L -0.20104 -2.22222E-6 " pathEditMode="relative" rAng="0" ptsTypes="AAAAA">
                                      <p:cBhvr>
                                        <p:cTn id="9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1" y="-8704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42 -0.34954 L -0.04479 -0.19491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7917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82 -0.19491 L 0.13203 -0.34954 " pathEditMode="relative" rAng="0" ptsTypes="AA">
                                      <p:cBhvr>
                                        <p:cTn id="96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-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25" grpId="0" animBg="1"/>
      <p:bldP spid="25" grpId="1" animBg="1"/>
      <p:bldP spid="25" grpId="2" animBg="1"/>
      <p:bldP spid="25" grpId="3" animBg="1"/>
      <p:bldP spid="4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1" grpId="0" animBg="1"/>
      <p:bldP spid="12" grpId="0" animBg="1"/>
      <p:bldP spid="12" grpId="1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流程图: 磁盘 12"/>
          <p:cNvSpPr/>
          <p:nvPr/>
        </p:nvSpPr>
        <p:spPr>
          <a:xfrm>
            <a:off x="1466193" y="3515710"/>
            <a:ext cx="1363400" cy="2648607"/>
          </a:xfrm>
          <a:prstGeom prst="flowChartMagneticDisk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磁盘 13"/>
          <p:cNvSpPr/>
          <p:nvPr/>
        </p:nvSpPr>
        <p:spPr>
          <a:xfrm>
            <a:off x="3434724" y="3576143"/>
            <a:ext cx="1410192" cy="2648607"/>
          </a:xfrm>
          <a:prstGeom prst="flowChartMagneticDisk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磁盘 14"/>
          <p:cNvSpPr/>
          <p:nvPr/>
        </p:nvSpPr>
        <p:spPr>
          <a:xfrm>
            <a:off x="9524293" y="3576143"/>
            <a:ext cx="1410192" cy="2648607"/>
          </a:xfrm>
          <a:prstGeom prst="flowChartMagneticDisk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磁盘 15"/>
          <p:cNvSpPr/>
          <p:nvPr/>
        </p:nvSpPr>
        <p:spPr>
          <a:xfrm>
            <a:off x="5450047" y="3576143"/>
            <a:ext cx="1410192" cy="2648607"/>
          </a:xfrm>
          <a:prstGeom prst="flowChartMagneticDisk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磁盘 16"/>
          <p:cNvSpPr/>
          <p:nvPr/>
        </p:nvSpPr>
        <p:spPr>
          <a:xfrm>
            <a:off x="7487170" y="3576143"/>
            <a:ext cx="1410192" cy="2648607"/>
          </a:xfrm>
          <a:prstGeom prst="flowChartMagneticDisk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678675" y="1178237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5" name="椭圆 4"/>
          <p:cNvSpPr/>
          <p:nvPr/>
        </p:nvSpPr>
        <p:spPr>
          <a:xfrm>
            <a:off x="2797792" y="1178244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13</a:t>
            </a:r>
            <a:endParaRPr lang="zh-CN" altLang="en-US" sz="3200" dirty="0"/>
          </a:p>
        </p:txBody>
      </p:sp>
      <p:sp>
        <p:nvSpPr>
          <p:cNvPr id="6" name="椭圆 5"/>
          <p:cNvSpPr/>
          <p:nvPr/>
        </p:nvSpPr>
        <p:spPr>
          <a:xfrm>
            <a:off x="3916909" y="1178244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11</a:t>
            </a:r>
            <a:endParaRPr lang="zh-CN" altLang="en-US" sz="3200" dirty="0"/>
          </a:p>
        </p:txBody>
      </p:sp>
      <p:sp>
        <p:nvSpPr>
          <p:cNvPr id="7" name="椭圆 6"/>
          <p:cNvSpPr/>
          <p:nvPr/>
        </p:nvSpPr>
        <p:spPr>
          <a:xfrm>
            <a:off x="5036026" y="1178241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8" name="椭圆 7"/>
          <p:cNvSpPr/>
          <p:nvPr/>
        </p:nvSpPr>
        <p:spPr>
          <a:xfrm>
            <a:off x="6155143" y="1178243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27</a:t>
            </a:r>
            <a:endParaRPr lang="zh-CN" altLang="en-US" sz="3200" dirty="0"/>
          </a:p>
        </p:txBody>
      </p:sp>
      <p:sp>
        <p:nvSpPr>
          <p:cNvPr id="9" name="椭圆 8"/>
          <p:cNvSpPr/>
          <p:nvPr/>
        </p:nvSpPr>
        <p:spPr>
          <a:xfrm>
            <a:off x="7274260" y="1178242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18</a:t>
            </a:r>
            <a:endParaRPr lang="zh-CN" altLang="en-US" sz="3200" dirty="0"/>
          </a:p>
        </p:txBody>
      </p:sp>
      <p:sp>
        <p:nvSpPr>
          <p:cNvPr id="11" name="椭圆 10"/>
          <p:cNvSpPr/>
          <p:nvPr/>
        </p:nvSpPr>
        <p:spPr>
          <a:xfrm>
            <a:off x="8393377" y="1178240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  <p:sp>
        <p:nvSpPr>
          <p:cNvPr id="12" name="椭圆 11"/>
          <p:cNvSpPr/>
          <p:nvPr/>
        </p:nvSpPr>
        <p:spPr>
          <a:xfrm>
            <a:off x="9512494" y="1178238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17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3263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7.40741E-7 L -0.00547 0.5421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" y="2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7.40741E-7 L 0.22956 0.55833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71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7.40741E-7 L -0.02826 0.5467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2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-0.27916 0.35602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58" y="1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7.40741E-7 L 0.28737 0.5560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62" y="2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7.40741E-7 L 0.03034 0.5467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2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7.40741E-7 L -0.39414 0.38125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14" y="1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7.40741E-7 L -0.15325 0.3673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69" y="1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414 0.38125 L -0.39544 0.55139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849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826 0.54676 L -0.02696 0.38125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828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325 0.36736 L -0.15325 0.54213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849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33 0.54676 L 0.03034 0.3673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8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47 0.54213 L 2.29167E-6 3.7037E-7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2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917 0.35602 L -0.18359 -7.40741E-7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8" y="-1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1000"/>
                            </p:stCondLst>
                            <p:childTnLst>
                              <p:par>
                                <p:cTn id="4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544 0.54676 L -0.36718 -7.40741E-7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-2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000"/>
                            </p:stCondLst>
                            <p:childTnLst>
                              <p:par>
                                <p:cTn id="4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95 0.38125 L 0.09179 -7.40741E-7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7" y="-1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000"/>
                            </p:stCondLst>
                            <p:childTnLst>
                              <p:par>
                                <p:cTn id="5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956 0.55833 L 0.27539 -7.40741E-7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-2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40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325 0.54676 L -0.18359 -7.40741E-7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" y="-2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0"/>
                            </p:stCondLst>
                            <p:childTnLst>
                              <p:par>
                                <p:cTn id="5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34 0.36736 L 0.09179 -7.40741E-7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3" y="-1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6000"/>
                            </p:stCondLst>
                            <p:childTnLst>
                              <p:par>
                                <p:cTn id="5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737 0.55602 L 0.27539 -7.40741E-7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" y="-2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6" grpId="2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9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596789" y="413963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5" name="椭圆 4"/>
          <p:cNvSpPr/>
          <p:nvPr/>
        </p:nvSpPr>
        <p:spPr>
          <a:xfrm>
            <a:off x="2715906" y="413970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13</a:t>
            </a:r>
            <a:endParaRPr lang="zh-CN" altLang="en-US" sz="3200" dirty="0"/>
          </a:p>
        </p:txBody>
      </p:sp>
      <p:sp>
        <p:nvSpPr>
          <p:cNvPr id="6" name="椭圆 5"/>
          <p:cNvSpPr/>
          <p:nvPr/>
        </p:nvSpPr>
        <p:spPr>
          <a:xfrm>
            <a:off x="3835023" y="413970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11</a:t>
            </a:r>
            <a:endParaRPr lang="zh-CN" altLang="en-US" sz="3200" dirty="0"/>
          </a:p>
        </p:txBody>
      </p:sp>
      <p:sp>
        <p:nvSpPr>
          <p:cNvPr id="7" name="椭圆 6"/>
          <p:cNvSpPr/>
          <p:nvPr/>
        </p:nvSpPr>
        <p:spPr>
          <a:xfrm>
            <a:off x="4954140" y="413967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8" name="椭圆 7"/>
          <p:cNvSpPr/>
          <p:nvPr/>
        </p:nvSpPr>
        <p:spPr>
          <a:xfrm>
            <a:off x="6073257" y="413969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27</a:t>
            </a:r>
            <a:endParaRPr lang="zh-CN" altLang="en-US" sz="3200" dirty="0"/>
          </a:p>
        </p:txBody>
      </p:sp>
      <p:sp>
        <p:nvSpPr>
          <p:cNvPr id="9" name="椭圆 8"/>
          <p:cNvSpPr/>
          <p:nvPr/>
        </p:nvSpPr>
        <p:spPr>
          <a:xfrm>
            <a:off x="7192374" y="413968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4</a:t>
            </a:r>
            <a:r>
              <a:rPr lang="en-US" altLang="zh-CN" sz="3200" dirty="0" smtClean="0"/>
              <a:t>8</a:t>
            </a:r>
            <a:endParaRPr lang="zh-CN" altLang="en-US" sz="3200" dirty="0"/>
          </a:p>
        </p:txBody>
      </p:sp>
      <p:sp>
        <p:nvSpPr>
          <p:cNvPr id="10" name="椭圆 9"/>
          <p:cNvSpPr/>
          <p:nvPr/>
        </p:nvSpPr>
        <p:spPr>
          <a:xfrm>
            <a:off x="8311491" y="413966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29</a:t>
            </a:r>
            <a:endParaRPr lang="zh-CN" altLang="en-US" sz="3200" dirty="0"/>
          </a:p>
        </p:txBody>
      </p:sp>
      <p:sp>
        <p:nvSpPr>
          <p:cNvPr id="11" name="椭圆 10"/>
          <p:cNvSpPr/>
          <p:nvPr/>
        </p:nvSpPr>
        <p:spPr>
          <a:xfrm>
            <a:off x="9430608" y="413964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12" name="椭圆 11"/>
          <p:cNvSpPr/>
          <p:nvPr/>
        </p:nvSpPr>
        <p:spPr>
          <a:xfrm>
            <a:off x="614150" y="4906351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13" name="椭圆 12"/>
          <p:cNvSpPr/>
          <p:nvPr/>
        </p:nvSpPr>
        <p:spPr>
          <a:xfrm>
            <a:off x="1733267" y="4906358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4" name="椭圆 13"/>
          <p:cNvSpPr/>
          <p:nvPr/>
        </p:nvSpPr>
        <p:spPr>
          <a:xfrm>
            <a:off x="2852384" y="4906358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15" name="椭圆 14"/>
          <p:cNvSpPr/>
          <p:nvPr/>
        </p:nvSpPr>
        <p:spPr>
          <a:xfrm>
            <a:off x="3971501" y="4906355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16" name="椭圆 15"/>
          <p:cNvSpPr/>
          <p:nvPr/>
        </p:nvSpPr>
        <p:spPr>
          <a:xfrm>
            <a:off x="5090618" y="4906357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17" name="椭圆 16"/>
          <p:cNvSpPr/>
          <p:nvPr/>
        </p:nvSpPr>
        <p:spPr>
          <a:xfrm>
            <a:off x="6209735" y="4906356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8" name="椭圆 17"/>
          <p:cNvSpPr/>
          <p:nvPr/>
        </p:nvSpPr>
        <p:spPr>
          <a:xfrm>
            <a:off x="7328852" y="4906354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19" name="椭圆 18"/>
          <p:cNvSpPr/>
          <p:nvPr/>
        </p:nvSpPr>
        <p:spPr>
          <a:xfrm>
            <a:off x="8447969" y="4906352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20" name="椭圆 19"/>
          <p:cNvSpPr/>
          <p:nvPr/>
        </p:nvSpPr>
        <p:spPr>
          <a:xfrm>
            <a:off x="9567086" y="4906353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8</a:t>
            </a:r>
            <a:endParaRPr lang="zh-CN" altLang="en-US" sz="3200" dirty="0"/>
          </a:p>
        </p:txBody>
      </p:sp>
      <p:sp>
        <p:nvSpPr>
          <p:cNvPr id="21" name="椭圆 20"/>
          <p:cNvSpPr/>
          <p:nvPr/>
        </p:nvSpPr>
        <p:spPr>
          <a:xfrm>
            <a:off x="10658913" y="4906350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6844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85185E-6 L 0.38177 0.48565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89" y="2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0.10768 0.48333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78" y="2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-0.17032 0.4787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16" y="2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85185E-6 L 0.20078 0.48102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2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85185E-6 L 0.19688 0.47639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2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5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85185E-6 L 0.1957 0.48102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9" y="2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19571 0.47639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9" y="2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25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85185E-6 L -0.08099 0.30856 " pathEditMode="relative" rAng="0" ptsTypes="AA">
                                      <p:cBhvr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1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031 0.47871 L -0.1836 1.85185E-6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5" y="-2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750"/>
                            </p:stCondLst>
                            <p:childTnLst>
                              <p:par>
                                <p:cTn id="3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68 0.48333 L -4.16667E-6 2.59259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60" y="-2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177 0.48565 L 0.1836 1.85185E-6 " pathEditMode="relative" rAng="0" ptsTypes="AA">
                                      <p:cBhvr>
                                        <p:cTn id="3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31" y="-2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25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078 0.48102 L 1.47451E-17 2.22222E-6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56" y="-2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688 0.47639 L -4.79167E-6 2.22222E-6 " pathEditMode="relative" rAng="0" ptsTypes="AA">
                                      <p:cBhvr>
                                        <p:cTn id="4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26" y="-2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75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099 0.30856 L -0.18359 -2.96296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82" y="-1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50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7 0.48102 L 0.09179 1.85185E-6 " pathEditMode="relative" rAng="0" ptsTypes="AA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5" y="-2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250"/>
                            </p:stCondLst>
                            <p:childTnLst>
                              <p:par>
                                <p:cTn id="5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7 0.47638 L 0.0918 1.85185E-6 " pathEditMode="relative" rAng="0" ptsTypes="AA">
                                      <p:cBhvr>
                                        <p:cTn id="5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65" y="-2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6 1.85185E-6 L -0.17031 0.4787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" y="2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750"/>
                            </p:stCondLst>
                            <p:childTnLst>
                              <p:par>
                                <p:cTn id="5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-0.07331 0.30856 " pathEditMode="relative" rAng="0" ptsTypes="AA">
                                      <p:cBhvr>
                                        <p:cTn id="5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72" y="1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500"/>
                            </p:stCondLst>
                            <p:childTnLst>
                              <p:par>
                                <p:cTn id="5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6 1.85185E-6 L -0.08112 0.47639 " pathEditMode="relative" rAng="0" ptsTypes="AA">
                                      <p:cBhvr>
                                        <p:cTn id="6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42" y="2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4250"/>
                            </p:stCondLst>
                            <p:childTnLst>
                              <p:par>
                                <p:cTn id="6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85185E-6 L -0.34752 0.31319 " pathEditMode="relative" rAng="0" ptsTypes="AA">
                                      <p:cBhvr>
                                        <p:cTn id="6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83" y="1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85185E-6 L -0.26081 0.47639 " pathEditMode="relative" rAng="0" ptsTypes="AA">
                                      <p:cBhvr>
                                        <p:cTn id="6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47" y="2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750"/>
                            </p:stCondLst>
                            <p:childTnLst>
                              <p:par>
                                <p:cTn id="6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6 -2.59259E-6 L -0.4431 0.48333 " pathEditMode="relative" rAng="0" ptsTypes="AA">
                                      <p:cBhvr>
                                        <p:cTn id="6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65" y="2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6500"/>
                            </p:stCondLst>
                            <p:childTnLst>
                              <p:par>
                                <p:cTn id="7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8 2.59259E-6 L -0.17162 0.4743 " pathEditMode="relative" rAng="0" ptsTypes="AA">
                                      <p:cBhvr>
                                        <p:cTn id="7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55" y="2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250"/>
                            </p:stCondLst>
                            <p:childTnLst>
                              <p:par>
                                <p:cTn id="7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8 1.85185E-6 L -0.43151 0.30648 " pathEditMode="relative" rAng="0" ptsTypes="AA">
                                      <p:cBhvr>
                                        <p:cTn id="7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72" y="1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0"/>
                            </p:stCondLst>
                            <p:childTnLst>
                              <p:par>
                                <p:cTn id="7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112 0.47639 L 4.58333E-6 2.59259E-6 " pathEditMode="relative" rAng="0" ptsTypes="AA">
                                      <p:cBhvr>
                                        <p:cTn id="7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28" y="-2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8750"/>
                            </p:stCondLst>
                            <p:childTnLst>
                              <p:par>
                                <p:cTn id="80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753 0.3132 L -0.18359 1.85185E-6 " pathEditMode="relative" rAng="0" ptsTypes="AA">
                                      <p:cBhvr>
                                        <p:cTn id="8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95" y="-1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9500"/>
                            </p:stCondLst>
                            <p:childTnLst>
                              <p:par>
                                <p:cTn id="83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032 0.4787 L 4.79167E-6 -2.22222E-6 " pathEditMode="relative" rAng="0" ptsTypes="AA">
                                      <p:cBhvr>
                                        <p:cTn id="8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64" y="-2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250"/>
                            </p:stCondLst>
                            <p:childTnLst>
                              <p:par>
                                <p:cTn id="86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331 0.30856 L 0.18359 1.85185E-6 " pathEditMode="relative" rAng="0" ptsTypes="AA">
                                      <p:cBhvr>
                                        <p:cTn id="8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91" y="-1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1000"/>
                            </p:stCondLst>
                            <p:childTnLst>
                              <p:par>
                                <p:cTn id="89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081 0.47639 L -1.04167E-6 -2.59259E-6 " pathEditMode="relative" rAng="0" ptsTypes="AA">
                                      <p:cBhvr>
                                        <p:cTn id="9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60" y="-2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1750"/>
                            </p:stCondLst>
                            <p:childTnLst>
                              <p:par>
                                <p:cTn id="92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151 0.30648 L -0.09179 1.85185E-6 " pathEditMode="relative" rAng="0" ptsTypes="AA">
                                      <p:cBhvr>
                                        <p:cTn id="9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89" y="-1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2500"/>
                            </p:stCondLst>
                            <p:childTnLst>
                              <p:par>
                                <p:cTn id="9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31 0.48333 L -0.0918 1.85185E-6 " pathEditMode="relative" rAng="0" ptsTypes="AA">
                                      <p:cBhvr>
                                        <p:cTn id="9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30" y="-2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3250"/>
                            </p:stCondLst>
                            <p:childTnLst>
                              <p:par>
                                <p:cTn id="98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162 0.4743 L 0.18359 2.59259E-6 " pathEditMode="relative" rAng="0" ptsTypes="AA">
                                      <p:cBhvr>
                                        <p:cTn id="9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73" y="-2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6" grpId="2" animBg="1"/>
      <p:bldP spid="6" grpId="3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1" grpId="3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2614876" y="1500996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6" name="椭圆 5"/>
          <p:cNvSpPr/>
          <p:nvPr/>
        </p:nvSpPr>
        <p:spPr>
          <a:xfrm>
            <a:off x="1510586" y="1500997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4" name="椭圆 3"/>
          <p:cNvSpPr/>
          <p:nvPr/>
        </p:nvSpPr>
        <p:spPr>
          <a:xfrm>
            <a:off x="5957402" y="1500998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5" name="椭圆 4"/>
          <p:cNvSpPr/>
          <p:nvPr/>
        </p:nvSpPr>
        <p:spPr>
          <a:xfrm>
            <a:off x="9314753" y="1500996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7" name="椭圆 6"/>
          <p:cNvSpPr/>
          <p:nvPr/>
        </p:nvSpPr>
        <p:spPr>
          <a:xfrm>
            <a:off x="7076519" y="1500996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8" name="椭圆 7"/>
          <p:cNvSpPr/>
          <p:nvPr/>
        </p:nvSpPr>
        <p:spPr>
          <a:xfrm>
            <a:off x="3719169" y="1500999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9" name="椭圆 8"/>
          <p:cNvSpPr/>
          <p:nvPr/>
        </p:nvSpPr>
        <p:spPr>
          <a:xfrm>
            <a:off x="4838284" y="1500996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0" name="椭圆 9"/>
          <p:cNvSpPr/>
          <p:nvPr/>
        </p:nvSpPr>
        <p:spPr>
          <a:xfrm>
            <a:off x="8195637" y="1501002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12" name="圆角矩形 11"/>
          <p:cNvSpPr/>
          <p:nvPr/>
        </p:nvSpPr>
        <p:spPr>
          <a:xfrm>
            <a:off x="1953605" y="4838830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963255" y="4838830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958837" y="4838830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954419" y="4838830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957719" y="4838830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961019" y="4838830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964002" y="4838830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967302" y="4838830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953288" y="4229224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962938" y="4229224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958520" y="4229224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954102" y="4229224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957402" y="4229224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960702" y="4229224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963685" y="4229224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966985" y="4229224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下箭头标注 27"/>
          <p:cNvSpPr/>
          <p:nvPr/>
        </p:nvSpPr>
        <p:spPr>
          <a:xfrm>
            <a:off x="1658076" y="600241"/>
            <a:ext cx="764836" cy="900753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1172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016630" y="4229218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8965300" y="4229218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980594" y="4229218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6970296" y="4229218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1951555" y="4229218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972497" y="4229212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8013760" y="4229212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987405" y="4229212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下箭头标注 36"/>
          <p:cNvSpPr/>
          <p:nvPr/>
        </p:nvSpPr>
        <p:spPr>
          <a:xfrm>
            <a:off x="2077797" y="3328459"/>
            <a:ext cx="764836" cy="900753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1172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56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7 L 0.0931 -7.40741E-7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1 3.55618E-17 L 0.18567 -0.00162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68 -0.00162 L 0.27877 0.0007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878 0.00069 L 0.36719 -7.40741E-7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719 -7.40741E-7 L 0.45898 -7.40741E-7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98 -7.40741E-7 L 0.55078 -7.40741E-7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078 -7.40741E-7 L 0.64258 -7.40741E-7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0"/>
                            </p:stCondLst>
                            <p:childTnLst>
                              <p:par>
                                <p:cTn id="58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96296E-6 L -0.00013 0.18496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9236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0.00768 0.2051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" y="10255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96296E-6 L 0.00065 0.18496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923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-0.0013 0.18496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23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96296E-6 L -0.00195 0.18496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9236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-0.00104 0.18496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23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96296E-6 L -0.00143 0.18496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9236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96296E-6 L -0.00091 0.18496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236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18496 L -0.36472 -2.96296E-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81" y="-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07407E-6 L 0.0931 4.07407E-6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68 0.2051 L -0.54961 -2.96296E-6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5" y="-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500"/>
                            </p:stCondLst>
                            <p:childTnLst>
                              <p:par>
                                <p:cTn id="9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1 4.07407E-6 L 0.16276 -0.00116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18496 L 0.18112 -2.96296E-6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-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2000"/>
                            </p:stCondLst>
                            <p:childTnLst>
                              <p:par>
                                <p:cTn id="96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76 -0.00116 L 0.24714 4.07407E-6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500"/>
                            </p:stCondLst>
                            <p:childTnLst>
                              <p:par>
                                <p:cTn id="99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18496 L -0.18359 -2.96296E-6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71" y="-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2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14 4.07407E-6 L 0.33151 -0.00186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5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0.18496 L 0.18242 -0.00231 " pathEditMode="relative" rAng="0" ptsTypes="AA">
                                      <p:cBhvr>
                                        <p:cTn id="10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-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8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151 -0.00186 L 0.41328 -0.00093 " pathEditMode="relative" rAng="0" ptsTypes="AA">
                                      <p:cBhvr>
                                        <p:cTn id="10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500"/>
                            </p:stCondLst>
                            <p:childTnLst>
                              <p:par>
                                <p:cTn id="111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18496 L 0.18437 0.00139 " pathEditMode="relative" rAng="0" ptsTypes="AA">
                                      <p:cBhvr>
                                        <p:cTn id="1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14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328 -0.00093 L 0.49558 -0.00093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7000"/>
                            </p:stCondLst>
                            <p:childTnLst>
                              <p:par>
                                <p:cTn id="117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0.18496 L 1.04167E-6 -2.96296E-6 " pathEditMode="relative" rAng="0" ptsTypes="AA">
                                      <p:cBhvr>
                                        <p:cTn id="1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8000"/>
                            </p:stCondLst>
                            <p:childTnLst>
                              <p:par>
                                <p:cTn id="120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558 -0.00093 L 0.57683 -0.00093 " pathEditMode="relative" rAng="0" ptsTypes="AA">
                                      <p:cBhvr>
                                        <p:cTn id="1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8500"/>
                            </p:stCondLst>
                            <p:childTnLst>
                              <p:par>
                                <p:cTn id="123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18496 L 0.54804 -0.00231 " pathEditMode="relative" rAng="0" ptsTypes="AA">
                                      <p:cBhvr>
                                        <p:cTn id="1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87" y="-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1" grpId="2" animBg="1"/>
      <p:bldP spid="6" grpId="1" animBg="1"/>
      <p:bldP spid="6" grpId="2" animBg="1"/>
      <p:bldP spid="4" grpId="1" animBg="1"/>
      <p:bldP spid="4" grpId="2" animBg="1"/>
      <p:bldP spid="5" grpId="1" animBg="1"/>
      <p:bldP spid="5" grpId="2" animBg="1"/>
      <p:bldP spid="7" grpId="1" animBg="1"/>
      <p:bldP spid="7" grpId="2" animBg="1"/>
      <p:bldP spid="8" grpId="1" animBg="1"/>
      <p:bldP spid="8" grpId="2" animBg="1"/>
      <p:bldP spid="9" grpId="1" animBg="1"/>
      <p:bldP spid="9" grpId="2" animBg="1"/>
      <p:bldP spid="10" grpId="1" animBg="1"/>
      <p:bldP spid="10" grpId="2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7" grpId="8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上箭头标注 30"/>
          <p:cNvSpPr/>
          <p:nvPr/>
        </p:nvSpPr>
        <p:spPr>
          <a:xfrm>
            <a:off x="3914407" y="4670359"/>
            <a:ext cx="668740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J</a:t>
            </a:r>
            <a:endParaRPr lang="zh-CN" altLang="en-US" sz="2400" dirty="0"/>
          </a:p>
        </p:txBody>
      </p:sp>
      <p:sp>
        <p:nvSpPr>
          <p:cNvPr id="17" name="圆角矩形 16"/>
          <p:cNvSpPr/>
          <p:nvPr/>
        </p:nvSpPr>
        <p:spPr>
          <a:xfrm>
            <a:off x="273747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4712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742709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7382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7415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7448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747874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66763" y="1959424"/>
            <a:ext cx="2858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00B050"/>
                </a:solidFill>
              </a:rPr>
              <a:t>Selection sort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  <p:sp>
        <p:nvSpPr>
          <p:cNvPr id="13" name="下箭头标注 12"/>
          <p:cNvSpPr/>
          <p:nvPr/>
        </p:nvSpPr>
        <p:spPr>
          <a:xfrm>
            <a:off x="3316016" y="3039442"/>
            <a:ext cx="548844" cy="900753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1172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下箭头标注 13"/>
          <p:cNvSpPr/>
          <p:nvPr/>
        </p:nvSpPr>
        <p:spPr>
          <a:xfrm>
            <a:off x="2767172" y="3039442"/>
            <a:ext cx="548844" cy="900753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1172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95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6 L 0.07188 3.7037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177 -7.40741E-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77 -7.40741E-7 L 0.15781 -7.40741E-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81 -7.40741E-7 L 0.25 -7.40741E-7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99 -7.40741E-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9 -7.40741E-7 L 0.41015 -7.40741E-7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0224 0.11134 C 0.02696 0.13658 0.03399 0.15023 0.04141 0.15023 C 0.04974 0.15023 0.05652 0.13658 0.06107 0.11134 L 0.0836 -1.48148E-6 " pathEditMode="relative" rAng="0" ptsTypes="AAAAA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75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1.48148E-6 L -0.02149 0.11134 C -0.02617 0.13658 -0.03308 0.15023 -0.04037 0.15023 C -0.04857 0.15023 -0.05521 0.13658 -0.0599 0.11134 L -0.08203 -1.48148E-6 " pathEditMode="relative" rAng="0" ptsTypes="AAAAA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6 L 0.08099 3.7037E-6 " pathEditMode="relative" rAng="0" ptsTypes="AA">
                                      <p:cBhvr>
                                        <p:cTn id="2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250"/>
                            </p:stCondLst>
                            <p:childTnLst>
                              <p:par>
                                <p:cTn id="31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177 -7.40741E-7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750"/>
                            </p:stCondLst>
                            <p:childTnLst>
                              <p:par>
                                <p:cTn id="34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77 -7.40741E-7 L 0.15781 -7.40741E-7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250"/>
                            </p:stCondLst>
                            <p:childTnLst>
                              <p:par>
                                <p:cTn id="37" presetID="63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82 -7.40741E-7 L 0.25 -7.40741E-7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750"/>
                            </p:stCondLst>
                            <p:childTnLst>
                              <p:par>
                                <p:cTn id="40" presetID="63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99 -7.40741E-7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250"/>
                            </p:stCondLst>
                            <p:childTnLst>
                              <p:par>
                                <p:cTn id="43" presetID="63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9 -7.40741E-7 L 0.40937 -7.40741E-7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75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99 3.7037E-6 L 0.1599 3.7037E-6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188 3.7037E-6 L 0.15469 3.7037E-6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250"/>
                            </p:stCondLst>
                            <p:childTnLst>
                              <p:par>
                                <p:cTn id="51" presetID="63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77 -7.40741E-7 L 0.15781 -7.40741E-7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750"/>
                            </p:stCondLst>
                            <p:childTnLst>
                              <p:par>
                                <p:cTn id="54" presetID="63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81 -7.40741E-7 L 0.25 -7.40741E-7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250"/>
                            </p:stCondLst>
                            <p:childTnLst>
                              <p:par>
                                <p:cTn id="5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9 3.7037E-6 L 0.32266 3.7037E-6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750"/>
                            </p:stCondLst>
                            <p:childTnLst>
                              <p:par>
                                <p:cTn id="60" presetID="63" presetClass="path" presetSubtype="0" accel="50000" decel="5000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99 -7.40741E-7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250"/>
                            </p:stCondLst>
                            <p:childTnLst>
                              <p:par>
                                <p:cTn id="63" presetID="63" presetClass="path" presetSubtype="0" accel="50000" decel="5000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9 -7.40741E-7 L 0.40859 -7.40741E-7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750"/>
                            </p:stCondLst>
                            <p:childTnLst>
                              <p:par>
                                <p:cTn id="66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66 3.7037E-6 L 0.47969 3.7037E-6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250"/>
                            </p:stCondLst>
                            <p:childTnLst>
                              <p:par>
                                <p:cTn id="69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08776 0.09005 C 0.10612 0.11019 0.13359 0.1213 0.16237 0.1213 C 0.19518 0.1213 0.22135 0.11019 0.23971 0.09005 L 0.3276 -1.48148E-6 " pathEditMode="relative" rAng="0" ptsTypes="AAAAA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80" y="6065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1.48148E-6 L -0.08893 0.08982 C -0.10729 0.10996 -0.13489 0.12107 -0.16367 0.12107 C -0.19648 0.12107 -0.22291 0.10996 -0.24127 0.08982 L -0.32916 -1.48148E-6 " pathEditMode="relative" rAng="0" ptsTypes="AAAAA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9" y="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250"/>
                            </p:stCondLst>
                            <p:childTnLst>
                              <p:par>
                                <p:cTn id="7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989 3.7037E-6 L 0.2474 3.7037E-6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2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969 3.7037E-6 L 0.23438 3.7037E-6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750"/>
                            </p:stCondLst>
                            <p:childTnLst>
                              <p:par>
                                <p:cTn id="79" presetID="63" presetClass="path" presetSubtype="0" accel="50000" decel="5000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81 -7.40741E-7 L 0.25 -7.40741E-7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2250"/>
                            </p:stCondLst>
                            <p:childTnLst>
                              <p:par>
                                <p:cTn id="82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38 3.7037E-6 L 0.32266 3.7037E-6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2750"/>
                            </p:stCondLst>
                            <p:childTnLst>
                              <p:par>
                                <p:cTn id="85" presetID="63" presetClass="path" presetSubtype="0" accel="50000" decel="5000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99 -7.40741E-7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3250"/>
                            </p:stCondLst>
                            <p:childTnLst>
                              <p:par>
                                <p:cTn id="88" presetID="63" presetClass="path" presetSubtype="0" accel="50000" decel="5000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8 -7.40741E-7 L 0.40573 -7.40741E-7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3750"/>
                            </p:stCondLst>
                            <p:childTnLst>
                              <p:par>
                                <p:cTn id="91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0.02253 0.0875 C 0.02708 0.10741 0.03424 0.11806 0.04154 0.11806 C 0.05 0.11806 0.05677 0.10741 0.06133 0.0875 L 0.08398 -1.48148E-6 " pathEditMode="relative" rAng="0" ptsTypes="AAAAA">
                                      <p:cBhvr>
                                        <p:cTn id="9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5903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-0.02135 0.0875 C -0.02578 0.10741 -0.03255 0.11806 -0.03945 0.11806 C -0.04752 0.11806 -0.0539 0.10741 -0.05833 0.0875 L -0.07955 -1.48148E-6 " pathEditMode="relative" rAng="0" ptsTypes="AAAAA">
                                      <p:cBhvr>
                                        <p:cTn id="9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4" y="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750"/>
                            </p:stCondLst>
                            <p:childTnLst>
                              <p:par>
                                <p:cTn id="96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4 3.7037E-6 L 0.32552 3.7037E-6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250"/>
                            </p:stCondLst>
                            <p:childTnLst>
                              <p:par>
                                <p:cTn id="99" presetID="63" presetClass="path" presetSubtype="0" accel="50000" decel="5000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99 -7.40741E-7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750"/>
                            </p:stCondLst>
                            <p:childTnLst>
                              <p:par>
                                <p:cTn id="102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66 3.7037E-6 L 0.4013 3.7037E-6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6250"/>
                            </p:stCondLst>
                            <p:childTnLst>
                              <p:par>
                                <p:cTn id="105" presetID="63" presetClass="path" presetSubtype="0" accel="50000" decel="50000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8 -7.40741E-7 L 0.40469 -7.40741E-7 " pathEditMode="relative" rAng="0" ptsTypes="AA">
                                      <p:cBhvr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6750"/>
                            </p:stCondLst>
                            <p:childTnLst>
                              <p:par>
                                <p:cTn id="108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99 -1.48148E-6 L 0.10547 0.09167 C 0.1099 0.11227 0.11654 0.12361 0.1237 0.12361 C 0.13164 0.12361 0.13815 0.11227 0.14258 0.09167 L 0.16419 -1.48148E-6 " pathEditMode="relative" rAng="0" ptsTypes="AAAAA">
                                      <p:cBhvr>
                                        <p:cTn id="10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6181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1.48148E-6 L -0.02109 0.09167 C -0.02552 0.11227 -0.03229 0.12361 -0.03932 0.12361 C -0.04739 0.12361 -0.0539 0.11227 -0.05833 0.09167 L -0.07995 -1.48148E-6 " pathEditMode="relative" rAng="0" ptsTypes="AAAAA">
                                      <p:cBhvr>
                                        <p:cTn id="1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7750"/>
                            </p:stCondLst>
                            <p:childTnLst>
                              <p:par>
                                <p:cTn id="113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552 3.7037E-6 L 0.40781 3.7037E-6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8250"/>
                            </p:stCondLst>
                            <p:childTnLst>
                              <p:par>
                                <p:cTn id="116" presetID="63" presetClass="path" presetSubtype="0" accel="50000" decel="50000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9 -7.40741E-7 L 0.40469 -7.40741E-7 " pathEditMode="relative" rAng="0" ptsTypes="AA">
                                      <p:cBhvr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8750"/>
                            </p:stCondLst>
                            <p:childTnLst>
                              <p:par>
                                <p:cTn id="119" presetID="63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13 3.7037E-6 L 0.47969 3.7037E-6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9250"/>
                            </p:stCondLst>
                            <p:childTnLst>
                              <p:par>
                                <p:cTn id="122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23 -1.48148E-6 L 0.18789 0.09028 C 0.19258 0.11065 0.19974 0.12176 0.20716 0.12176 C 0.21562 0.12176 0.22253 0.11065 0.22721 0.09028 L 0.25 -1.48148E-6 " pathEditMode="relative" rAng="0" ptsTypes="AAAAA">
                                      <p:cBhvr>
                                        <p:cTn id="1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6088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6 -1.48148E-6 L 0.30664 0.09167 C 0.30221 0.11227 0.2957 0.12361 0.2888 0.12361 C 0.28099 0.12361 0.27474 0.11227 0.27031 0.09167 L 0.24948 -1.48148E-6 " pathEditMode="relative" rAng="0" ptsTypes="AAAAA">
                                      <p:cBhvr>
                                        <p:cTn id="1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1" grpId="6" animBg="1"/>
      <p:bldP spid="31" grpId="7" animBg="1"/>
      <p:bldP spid="31" grpId="8" animBg="1"/>
      <p:bldP spid="31" grpId="9" animBg="1"/>
      <p:bldP spid="31" grpId="10" animBg="1"/>
      <p:bldP spid="31" grpId="11" animBg="1"/>
      <p:bldP spid="31" grpId="12" animBg="1"/>
      <p:bldP spid="31" grpId="13" animBg="1"/>
      <p:bldP spid="31" grpId="14" animBg="1"/>
      <p:bldP spid="31" grpId="15" animBg="1"/>
      <p:bldP spid="31" grpId="16" animBg="1"/>
      <p:bldP spid="31" grpId="17" animBg="1"/>
      <p:bldP spid="31" grpId="18" animBg="1"/>
      <p:bldP spid="31" grpId="19" animBg="1"/>
      <p:bldP spid="17" grpId="0" animBg="1"/>
      <p:bldP spid="18" grpId="0" animBg="1"/>
      <p:bldP spid="19" grpId="0" animBg="1"/>
      <p:bldP spid="19" grpId="1" animBg="1"/>
      <p:bldP spid="27" grpId="0" animBg="1"/>
      <p:bldP spid="27" grpId="1" animBg="1"/>
      <p:bldP spid="27" grpId="2" animBg="1"/>
      <p:bldP spid="20" grpId="0" animBg="1"/>
      <p:bldP spid="26" grpId="0" animBg="1"/>
      <p:bldP spid="25" grpId="0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3" grpId="6" animBg="1"/>
      <p:bldP spid="13" grpId="7" animBg="1"/>
      <p:bldP spid="14" grpId="0" animBg="1"/>
      <p:bldP spid="14" grpId="1" animBg="1"/>
      <p:bldP spid="14" grpId="2" animBg="1"/>
      <p:bldP spid="14" grpId="3" animBg="1"/>
      <p:bldP spid="14" grpId="4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上箭头标注 30"/>
          <p:cNvSpPr/>
          <p:nvPr/>
        </p:nvSpPr>
        <p:spPr>
          <a:xfrm>
            <a:off x="3914407" y="4670359"/>
            <a:ext cx="668740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j</a:t>
            </a:r>
            <a:endParaRPr lang="zh-CN" altLang="en-US" sz="2400" dirty="0"/>
          </a:p>
        </p:txBody>
      </p:sp>
      <p:sp>
        <p:nvSpPr>
          <p:cNvPr id="15" name="下箭头标注 14"/>
          <p:cNvSpPr/>
          <p:nvPr/>
        </p:nvSpPr>
        <p:spPr>
          <a:xfrm>
            <a:off x="2870777" y="3039443"/>
            <a:ext cx="764836" cy="900753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1172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上箭头标注 15"/>
          <p:cNvSpPr/>
          <p:nvPr/>
        </p:nvSpPr>
        <p:spPr>
          <a:xfrm>
            <a:off x="2918825" y="4670359"/>
            <a:ext cx="668740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j</a:t>
            </a:r>
            <a:r>
              <a:rPr lang="en-US" altLang="zh-CN" sz="2400" dirty="0" smtClean="0"/>
              <a:t>-1</a:t>
            </a:r>
            <a:endParaRPr lang="zh-CN" altLang="en-US" sz="2400" dirty="0"/>
          </a:p>
        </p:txBody>
      </p:sp>
      <p:sp>
        <p:nvSpPr>
          <p:cNvPr id="17" name="圆角矩形 16"/>
          <p:cNvSpPr/>
          <p:nvPr/>
        </p:nvSpPr>
        <p:spPr>
          <a:xfrm>
            <a:off x="273747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4712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742709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7382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7415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7448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747874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19425" y="1959424"/>
            <a:ext cx="2153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00B050"/>
                </a:solidFill>
              </a:rPr>
              <a:t>insert sort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75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1.48148E-6 L 0.02266 0.13472 C 0.02722 0.16505 0.03412 0.18148 0.04154 0.18148 C 0.04974 0.18148 0.05638 0.16505 0.06094 0.13472 L 0.08334 -1.48148E-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90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48148E-6 L -0.02213 0.13033 C -0.02669 0.15972 -0.03359 0.1757 -0.04088 0.1757 C -0.04909 0.1757 -0.05573 0.15972 -0.06029 0.13033 L -0.08229 -1.48148E-6 " pathEditMode="relative" rAng="0" ptsTypes="AAAAA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6 L 0.08164 3.7037E-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7982 -7.40741E-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0.08164 -7.40741E-7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64 3.7037E-6 L 0.1651 3.7037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-7.40741E-7 L 0.16211 -7.40741E-7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64 -7.40741E-7 L 0.16146 -7.40741E-7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1 3.7037E-6 L 0.25 3.7037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2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11 -7.40741E-7 L 0.25 -7.40741E-7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-7.40741E-7 L 0.24375 -7.40741E-7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02162 0.13449 C 0.02604 0.16482 0.03282 0.18148 0.03998 0.18148 C 0.04805 0.18148 0.05443 0.16482 0.05886 0.13449 L 0.08073 -1.48148E-6 " pathEditMode="relative" rAng="0" ptsTypes="AAAAA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6" y="907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1.48148E-6 L -0.02343 0.13426 C -0.02786 0.16482 -0.03476 0.18148 -0.04192 0.18148 C -0.05 0.18148 -0.05664 0.16482 -0.06106 0.13426 L -0.08268 -1.48148E-6 " pathEditMode="relative" rAng="0" ptsTypes="AAAAA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35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16211 -7.40741E-7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375 -7.40741E-7 L 0.16146 -7.40741E-7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68 -1.48148E-6 L -0.10495 0.13449 C -0.1095 0.16458 -0.11654 0.18148 -0.12383 0.18148 C -0.13203 0.18148 -0.13867 0.16458 -0.14323 0.13449 L -0.16536 -1.48148E-6 " pathEditMode="relative" rAng="0" ptsTypes="AAAAA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907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-1.48148E-6 L 0.02031 0.13449 C 0.02487 0.16505 0.03177 0.18148 0.03893 0.18148 C 0.04701 0.18148 0.05365 0.16505 0.0582 0.13449 L 0.08008 -1.48148E-6 " pathEditMode="relative" rAng="0" ptsTypes="AAAAA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35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11 -7.40741E-7 L 0.07982 -7.40741E-7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-7.40741E-7 L 0.08164 -7.40741E-7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3.7037E-6 L 0.32148 3.7037E-6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-7.40741E-7 L 0.33021 -7.40741E-7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13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64 -7.40741E-7 L 0.33164 -7.40741E-7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48148E-6 L -0.02291 0.13449 C -0.0276 0.16458 -0.03463 0.18148 -0.04205 0.18148 C -0.05026 0.18148 -0.05703 0.16458 -0.06158 0.13449 L -0.08372 -1.48148E-6 " pathEditMode="relative" rAng="0" ptsTypes="AAAAA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9074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73 -1.48148E-6 L 0.10338 0.13472 C 0.10807 0.16505 0.11523 0.18148 0.12266 0.18148 C 0.13125 0.18148 0.13789 0.16505 0.14271 0.13472 L 0.16562 -1.48148E-6 " pathEditMode="relative" rAng="0" ptsTypes="AAAAA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5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35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021 -7.40741E-7 L 0.25001 -7.40741E-7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9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164 -7.40741E-7 L 0.24376 -7.40741E-7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85 -1.48148E-6 L -0.10651 0.13449 C -0.1112 0.16482 -0.11823 0.18148 -0.12552 0.18148 C -0.13398 0.18148 -0.14062 0.16482 -0.14544 0.13449 L -0.16771 -1.48148E-6 " pathEditMode="relative" rAng="0" ptsTypes="AAAAA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9074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25 -1.48148E-6 L 0.10364 0.13472 C 0.10833 0.16505 0.11536 0.18148 0.12278 0.18148 C 0.13112 0.18148 0.13789 0.16505 0.14245 0.13472 L 0.1651 -1.48148E-6 " pathEditMode="relative" rAng="0" ptsTypes="AAAAA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35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375 -7.40741E-7 L 0.16146 -7.40741E-7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9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5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16211 -7.40741E-7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148 3.7037E-6 L 0.40898 3.7037E-6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11 -2.22222E-6 L 0.41015 -7.40741E-7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83" y="-949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-2.22222E-6 L 0.41185 -7.40741E-7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48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1.48148E-6 L -0.02291 0.13472 C -0.02747 0.16505 -0.03437 0.18148 -0.04166 0.18148 C -0.04974 0.18148 -0.05638 0.16505 -0.06093 0.13472 L -0.08281 -1.48148E-6 " pathEditMode="relative" rAng="0" ptsTypes="AAAAA">
                                      <p:cBhvr>
                                        <p:cTn id="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2" y="9074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62 -1.48148E-6 L 0.18698 0.13472 C 0.19154 0.16505 0.19831 0.18148 0.20534 0.18148 C 0.21341 0.18148 0.21979 0.16505 0.22435 0.13472 L 0.24596 -1.48148E-6 " pathEditMode="relative" rAng="0" ptsTypes="AAAAA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500"/>
                            </p:stCondLst>
                            <p:childTnLst>
                              <p:par>
                                <p:cTn id="90" presetID="35" presetClass="path" presetSubtype="0" accel="50000" decel="5000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15 -7.40741E-7 L 0.33021 -7.40741E-7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3" y="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35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185 -7.40741E-7 L 0.33164 -7.40741E-7 " pathEditMode="relative" rAng="0" ptsTypes="AA"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000"/>
                            </p:stCondLst>
                            <p:childTnLst>
                              <p:par>
                                <p:cTn id="95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37 -1.48148E-6 L 0.18528 0.13472 C 0.1901 0.16505 0.19726 0.18148 0.20482 0.18148 C 0.21341 0.18148 0.22018 0.16505 0.225 0.13472 L 0.24805 -1.48148E-6 " pathEditMode="relative" rAng="0" ptsTypes="AAAAA">
                                      <p:cBhvr>
                                        <p:cTn id="9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4" y="9074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112 -1.48148E-6 L -0.10338 0.13472 C -0.10794 0.16505 -0.11484 0.18148 -0.12213 0.18148 C -0.13046 0.18148 -0.13711 0.16505 -0.14166 0.13472 L -0.16367 -1.48148E-6 " pathEditMode="relative" rAng="0" ptsTypes="AAAAA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28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0" presetID="35" presetClass="path" presetSubtype="0" accel="50000" decel="5000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021 -7.40741E-7 L 0.25 -7.40741E-7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0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35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164 -7.40741E-7 L 0.24375 -7.40741E-7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01 -1.48148E-6 L -0.18854 0.13472 C -0.1931 0.16505 -0.20013 0.18148 -0.20742 0.18148 C -0.21588 0.18148 -0.22252 0.16505 -0.22721 0.13472 L -0.24948 -1.48148E-6 " pathEditMode="relative" rAng="0" ptsTypes="AAAAA">
                                      <p:cBhvr>
                                        <p:cTn id="10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0" y="9074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97 -1.48148E-6 L -0.14284 0.13472 C -0.13815 0.16505 -0.13125 0.18148 -0.12396 0.18148 C -0.11562 0.18148 -0.10898 0.16505 -0.10429 0.13472 L -0.08216 -1.48148E-6 " pathEditMode="relative" rAng="0" ptsTypes="AAAAA">
                                      <p:cBhvr>
                                        <p:cTn id="10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0" presetID="35" presetClass="path" presetSubtype="0" accel="50000" decel="5000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16211 -7.40741E-7 " pathEditMode="relative" rAng="0" ptsTypes="AA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6" y="0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35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375 -7.40741E-7 L 0.16146 -7.40741E-7 " pathEditMode="relative" rAng="0" ptsTypes="AA">
                                      <p:cBhvr>
                                        <p:cTn id="1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5" presetID="37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713 -1.48148E-6 L -0.26901 0.13472 C -0.27356 0.16505 -0.28033 0.18148 -0.2875 0.18148 C -0.29557 0.18148 -0.30221 0.16505 -0.30677 0.13472 L -0.32838 -1.48148E-6 " pathEditMode="relative" rAng="0" ptsTypes="AAAAA">
                                      <p:cBhvr>
                                        <p:cTn id="1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9074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536 -1.48148E-6 L -0.14271 0.13472 C -0.13802 0.16505 -0.13112 0.18148 -0.12383 0.18148 C -0.11536 0.18148 -0.10872 0.16505 -0.10404 0.13472 L -0.08164 -1.48148E-6 " pathEditMode="relative" rAng="0" ptsTypes="AAAAA">
                                      <p:cBhvr>
                                        <p:cTn id="1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0" presetID="35" presetClass="path" presetSubtype="0" accel="50000" decel="5000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11 -7.40741E-7 L 0.07982 -7.40741E-7 " pathEditMode="relative" rAng="0" ptsTypes="AA">
                                      <p:cBhvr>
                                        <p:cTn id="1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0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35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-7.40741E-7 L 0.08164 -7.40741E-7 " pathEditMode="relative" rAng="0" ptsTypes="AA">
                                      <p:cBhvr>
                                        <p:cTn id="1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4" animBg="1"/>
      <p:bldP spid="31" grpId="5" animBg="1"/>
      <p:bldP spid="31" grpId="6" animBg="1"/>
      <p:bldP spid="31" grpId="7" animBg="1"/>
      <p:bldP spid="31" grpId="8" animBg="1"/>
      <p:bldP spid="31" grpId="9" animBg="1"/>
      <p:bldP spid="31" grpId="10" animBg="1"/>
      <p:bldP spid="31" grpId="11" animBg="1"/>
      <p:bldP spid="31" grpId="12" animBg="1"/>
      <p:bldP spid="31" grpId="13" animBg="1"/>
      <p:bldP spid="31" grpId="14" animBg="1"/>
      <p:bldP spid="31" grpId="15" animBg="1"/>
      <p:bldP spid="31" grpId="16" animBg="1"/>
      <p:bldP spid="15" grpId="0" animBg="1"/>
      <p:bldP spid="15" grpId="1" animBg="1"/>
      <p:bldP spid="15" grpId="2" animBg="1"/>
      <p:bldP spid="15" grpId="3" animBg="1"/>
      <p:bldP spid="15" grpId="4" animBg="1"/>
      <p:bldP spid="16" grpId="4" animBg="1"/>
      <p:bldP spid="16" grpId="5" animBg="1"/>
      <p:bldP spid="16" grpId="6" animBg="1"/>
      <p:bldP spid="16" grpId="7" animBg="1"/>
      <p:bldP spid="16" grpId="8" animBg="1"/>
      <p:bldP spid="16" grpId="9" animBg="1"/>
      <p:bldP spid="16" grpId="10" animBg="1"/>
      <p:bldP spid="16" grpId="11" animBg="1"/>
      <p:bldP spid="16" grpId="12" animBg="1"/>
      <p:bldP spid="16" grpId="13" animBg="1"/>
      <p:bldP spid="16" grpId="14" animBg="1"/>
      <p:bldP spid="16" grpId="15" animBg="1"/>
      <p:bldP spid="16" grpId="16" animBg="1"/>
      <p:bldP spid="17" grpId="0" animBg="1"/>
      <p:bldP spid="18" grpId="0" animBg="1"/>
      <p:bldP spid="19" grpId="0" animBg="1"/>
      <p:bldP spid="19" grpId="1" animBg="1"/>
      <p:bldP spid="19" grpId="2" animBg="1"/>
      <p:bldP spid="27" grpId="0" animBg="1"/>
      <p:bldP spid="27" grpId="1" animBg="1"/>
      <p:bldP spid="27" grpId="2" animBg="1"/>
      <p:bldP spid="20" grpId="0" animBg="1"/>
      <p:bldP spid="20" grpId="1" animBg="1"/>
      <p:bldP spid="20" grpId="2" animBg="1"/>
      <p:bldP spid="26" grpId="0" animBg="1"/>
      <p:bldP spid="26" grpId="1" animBg="1"/>
      <p:bldP spid="26" grpId="2" animBg="1"/>
      <p:bldP spid="25" grpId="0" animBg="1"/>
      <p:bldP spid="25" grpId="1" animBg="1"/>
      <p:bldP spid="25" grpId="2" animBg="1"/>
      <p:bldP spid="25" grpId="3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32764" y="3029800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7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0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4</a:t>
              </a:r>
              <a:endParaRPr lang="zh-CN" altLang="en-US" sz="3200" dirty="0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605038" y="2693434"/>
            <a:ext cx="7970762" cy="398476"/>
            <a:chOff x="1605038" y="2693434"/>
            <a:chExt cx="8054073" cy="398476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67" name="组合 66"/>
            <p:cNvGrpSpPr/>
            <p:nvPr/>
          </p:nvGrpSpPr>
          <p:grpSpPr>
            <a:xfrm>
              <a:off x="1605038" y="2693434"/>
              <a:ext cx="8054073" cy="398476"/>
              <a:chOff x="1605038" y="4033555"/>
              <a:chExt cx="7484004" cy="444500"/>
            </a:xfrm>
            <a:grpFill/>
          </p:grpSpPr>
          <p:sp>
            <p:nvSpPr>
              <p:cNvPr id="68" name="下箭头标注 67"/>
              <p:cNvSpPr/>
              <p:nvPr/>
            </p:nvSpPr>
            <p:spPr>
              <a:xfrm>
                <a:off x="1649294" y="4033555"/>
                <a:ext cx="743974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下箭头 69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下箭头 75"/>
            <p:cNvSpPr/>
            <p:nvPr/>
          </p:nvSpPr>
          <p:spPr>
            <a:xfrm>
              <a:off x="6148829" y="2758897"/>
              <a:ext cx="187863" cy="267550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下箭头 41"/>
          <p:cNvSpPr/>
          <p:nvPr/>
        </p:nvSpPr>
        <p:spPr>
          <a:xfrm>
            <a:off x="7197225" y="2758897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>
            <a:off x="8323198" y="2758897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>
            <a:off x="9432954" y="2754161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下箭头 44"/>
          <p:cNvSpPr/>
          <p:nvPr/>
        </p:nvSpPr>
        <p:spPr>
          <a:xfrm>
            <a:off x="4956713" y="2748661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>
            <a:off x="3823990" y="2746353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>
            <a:off x="2698017" y="2746353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58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73708" y="3400947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7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0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4</a:t>
              </a:r>
              <a:endParaRPr lang="zh-CN" altLang="en-US" sz="3200" dirty="0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108290" y="1935108"/>
            <a:ext cx="157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gap=4</a:t>
            </a:r>
            <a:endParaRPr lang="zh-CN" altLang="en-US" sz="32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1645982" y="3064581"/>
            <a:ext cx="4682710" cy="398476"/>
            <a:chOff x="1605038" y="2693434"/>
            <a:chExt cx="4731654" cy="398476"/>
          </a:xfrm>
        </p:grpSpPr>
        <p:grpSp>
          <p:nvGrpSpPr>
            <p:cNvPr id="67" name="组合 66"/>
            <p:cNvGrpSpPr/>
            <p:nvPr/>
          </p:nvGrpSpPr>
          <p:grpSpPr>
            <a:xfrm>
              <a:off x="1605038" y="2693434"/>
              <a:ext cx="4682272" cy="398476"/>
              <a:chOff x="1605038" y="4033555"/>
              <a:chExt cx="4350860" cy="44450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68" name="下箭头标注 67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下箭头 69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下箭头 75"/>
            <p:cNvSpPr/>
            <p:nvPr/>
          </p:nvSpPr>
          <p:spPr>
            <a:xfrm>
              <a:off x="6148829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749262" y="2697160"/>
            <a:ext cx="4682710" cy="700434"/>
            <a:chOff x="1605038" y="2693435"/>
            <a:chExt cx="4731654" cy="700434"/>
          </a:xfrm>
          <a:solidFill>
            <a:srgbClr val="FF0000"/>
          </a:solidFill>
        </p:grpSpPr>
        <p:grpSp>
          <p:nvGrpSpPr>
            <p:cNvPr id="27" name="组合 26"/>
            <p:cNvGrpSpPr/>
            <p:nvPr/>
          </p:nvGrpSpPr>
          <p:grpSpPr>
            <a:xfrm>
              <a:off x="1605038" y="2693435"/>
              <a:ext cx="4682272" cy="700434"/>
              <a:chOff x="1605038" y="4033555"/>
              <a:chExt cx="4350860" cy="781334"/>
            </a:xfrm>
            <a:grpFill/>
          </p:grpSpPr>
          <p:sp>
            <p:nvSpPr>
              <p:cNvPr id="29" name="下箭头标注 28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下箭头 29"/>
              <p:cNvSpPr/>
              <p:nvPr/>
            </p:nvSpPr>
            <p:spPr>
              <a:xfrm>
                <a:off x="1605038" y="4110320"/>
                <a:ext cx="174566" cy="70456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下箭头 27"/>
            <p:cNvSpPr/>
            <p:nvPr/>
          </p:nvSpPr>
          <p:spPr>
            <a:xfrm>
              <a:off x="6148829" y="2758897"/>
              <a:ext cx="187863" cy="63497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765258" y="2281481"/>
            <a:ext cx="4682710" cy="1116114"/>
            <a:chOff x="1605038" y="2693435"/>
            <a:chExt cx="4731654" cy="1116114"/>
          </a:xfrm>
          <a:solidFill>
            <a:srgbClr val="00B050"/>
          </a:solidFill>
        </p:grpSpPr>
        <p:grpSp>
          <p:nvGrpSpPr>
            <p:cNvPr id="33" name="组合 32"/>
            <p:cNvGrpSpPr/>
            <p:nvPr/>
          </p:nvGrpSpPr>
          <p:grpSpPr>
            <a:xfrm>
              <a:off x="1605038" y="2693435"/>
              <a:ext cx="4682272" cy="1116114"/>
              <a:chOff x="1605038" y="4033555"/>
              <a:chExt cx="4350860" cy="1245025"/>
            </a:xfrm>
            <a:grpFill/>
          </p:grpSpPr>
          <p:sp>
            <p:nvSpPr>
              <p:cNvPr id="35" name="下箭头标注 34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下箭头 35"/>
              <p:cNvSpPr/>
              <p:nvPr/>
            </p:nvSpPr>
            <p:spPr>
              <a:xfrm>
                <a:off x="1605038" y="4110321"/>
                <a:ext cx="174566" cy="116825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下箭头 33"/>
            <p:cNvSpPr/>
            <p:nvPr/>
          </p:nvSpPr>
          <p:spPr>
            <a:xfrm>
              <a:off x="6148829" y="2758897"/>
              <a:ext cx="187863" cy="1050650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904697" y="1931263"/>
            <a:ext cx="4682710" cy="1466330"/>
            <a:chOff x="1605038" y="2693434"/>
            <a:chExt cx="4731654" cy="1466330"/>
          </a:xfrm>
          <a:solidFill>
            <a:srgbClr val="00B0F0"/>
          </a:solidFill>
        </p:grpSpPr>
        <p:grpSp>
          <p:nvGrpSpPr>
            <p:cNvPr id="38" name="组合 37"/>
            <p:cNvGrpSpPr/>
            <p:nvPr/>
          </p:nvGrpSpPr>
          <p:grpSpPr>
            <a:xfrm>
              <a:off x="1605038" y="2693434"/>
              <a:ext cx="4682272" cy="1466330"/>
              <a:chOff x="1605038" y="4033555"/>
              <a:chExt cx="4350860" cy="1635691"/>
            </a:xfrm>
            <a:grpFill/>
          </p:grpSpPr>
          <p:sp>
            <p:nvSpPr>
              <p:cNvPr id="40" name="下箭头标注 39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下箭头 40"/>
              <p:cNvSpPr/>
              <p:nvPr/>
            </p:nvSpPr>
            <p:spPr>
              <a:xfrm>
                <a:off x="1605038" y="4110320"/>
                <a:ext cx="174566" cy="1558926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下箭头 38"/>
            <p:cNvSpPr/>
            <p:nvPr/>
          </p:nvSpPr>
          <p:spPr>
            <a:xfrm>
              <a:off x="6148829" y="2758896"/>
              <a:ext cx="187863" cy="1400867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45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73708" y="3400947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0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4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7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6</a:t>
              </a:r>
              <a:endParaRPr lang="zh-CN" altLang="en-US" sz="3200" dirty="0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108290" y="1935108"/>
            <a:ext cx="157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gap=4</a:t>
            </a:r>
            <a:endParaRPr lang="zh-CN" altLang="en-US" sz="32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1645982" y="3064581"/>
            <a:ext cx="4682710" cy="398476"/>
            <a:chOff x="1605038" y="2693434"/>
            <a:chExt cx="4731654" cy="398476"/>
          </a:xfrm>
        </p:grpSpPr>
        <p:grpSp>
          <p:nvGrpSpPr>
            <p:cNvPr id="67" name="组合 66"/>
            <p:cNvGrpSpPr/>
            <p:nvPr/>
          </p:nvGrpSpPr>
          <p:grpSpPr>
            <a:xfrm>
              <a:off x="1605038" y="2693434"/>
              <a:ext cx="4682272" cy="398476"/>
              <a:chOff x="1605038" y="4033555"/>
              <a:chExt cx="4350860" cy="44450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68" name="下箭头标注 67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下箭头 69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下箭头 75"/>
            <p:cNvSpPr/>
            <p:nvPr/>
          </p:nvSpPr>
          <p:spPr>
            <a:xfrm>
              <a:off x="6148829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749262" y="2697160"/>
            <a:ext cx="4682710" cy="700434"/>
            <a:chOff x="1605038" y="2693435"/>
            <a:chExt cx="4731654" cy="700434"/>
          </a:xfrm>
          <a:solidFill>
            <a:srgbClr val="FF0000"/>
          </a:solidFill>
        </p:grpSpPr>
        <p:grpSp>
          <p:nvGrpSpPr>
            <p:cNvPr id="27" name="组合 26"/>
            <p:cNvGrpSpPr/>
            <p:nvPr/>
          </p:nvGrpSpPr>
          <p:grpSpPr>
            <a:xfrm>
              <a:off x="1605038" y="2693435"/>
              <a:ext cx="4682272" cy="700434"/>
              <a:chOff x="1605038" y="4033555"/>
              <a:chExt cx="4350860" cy="781334"/>
            </a:xfrm>
            <a:grpFill/>
          </p:grpSpPr>
          <p:sp>
            <p:nvSpPr>
              <p:cNvPr id="29" name="下箭头标注 28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下箭头 29"/>
              <p:cNvSpPr/>
              <p:nvPr/>
            </p:nvSpPr>
            <p:spPr>
              <a:xfrm>
                <a:off x="1605038" y="4110320"/>
                <a:ext cx="174566" cy="70456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下箭头 27"/>
            <p:cNvSpPr/>
            <p:nvPr/>
          </p:nvSpPr>
          <p:spPr>
            <a:xfrm>
              <a:off x="6148829" y="2758897"/>
              <a:ext cx="187863" cy="63497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765258" y="2281481"/>
            <a:ext cx="4682710" cy="1116114"/>
            <a:chOff x="1605038" y="2693435"/>
            <a:chExt cx="4731654" cy="1116114"/>
          </a:xfrm>
          <a:solidFill>
            <a:srgbClr val="00B050"/>
          </a:solidFill>
        </p:grpSpPr>
        <p:grpSp>
          <p:nvGrpSpPr>
            <p:cNvPr id="33" name="组合 32"/>
            <p:cNvGrpSpPr/>
            <p:nvPr/>
          </p:nvGrpSpPr>
          <p:grpSpPr>
            <a:xfrm>
              <a:off x="1605038" y="2693435"/>
              <a:ext cx="4682272" cy="1116114"/>
              <a:chOff x="1605038" y="4033555"/>
              <a:chExt cx="4350860" cy="1245025"/>
            </a:xfrm>
            <a:grpFill/>
          </p:grpSpPr>
          <p:sp>
            <p:nvSpPr>
              <p:cNvPr id="35" name="下箭头标注 34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下箭头 35"/>
              <p:cNvSpPr/>
              <p:nvPr/>
            </p:nvSpPr>
            <p:spPr>
              <a:xfrm>
                <a:off x="1605038" y="4110321"/>
                <a:ext cx="174566" cy="116825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下箭头 33"/>
            <p:cNvSpPr/>
            <p:nvPr/>
          </p:nvSpPr>
          <p:spPr>
            <a:xfrm>
              <a:off x="6148829" y="2758897"/>
              <a:ext cx="187863" cy="1050650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904697" y="1931263"/>
            <a:ext cx="4682710" cy="1466330"/>
            <a:chOff x="1605038" y="2693434"/>
            <a:chExt cx="4731654" cy="1466330"/>
          </a:xfrm>
          <a:solidFill>
            <a:srgbClr val="00B0F0"/>
          </a:solidFill>
        </p:grpSpPr>
        <p:grpSp>
          <p:nvGrpSpPr>
            <p:cNvPr id="38" name="组合 37"/>
            <p:cNvGrpSpPr/>
            <p:nvPr/>
          </p:nvGrpSpPr>
          <p:grpSpPr>
            <a:xfrm>
              <a:off x="1605038" y="2693434"/>
              <a:ext cx="4682272" cy="1466330"/>
              <a:chOff x="1605038" y="4033555"/>
              <a:chExt cx="4350860" cy="1635691"/>
            </a:xfrm>
            <a:grpFill/>
          </p:grpSpPr>
          <p:sp>
            <p:nvSpPr>
              <p:cNvPr id="40" name="下箭头标注 39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下箭头 40"/>
              <p:cNvSpPr/>
              <p:nvPr/>
            </p:nvSpPr>
            <p:spPr>
              <a:xfrm>
                <a:off x="1605038" y="4110320"/>
                <a:ext cx="174566" cy="1558926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下箭头 38"/>
            <p:cNvSpPr/>
            <p:nvPr/>
          </p:nvSpPr>
          <p:spPr>
            <a:xfrm>
              <a:off x="6148829" y="2758896"/>
              <a:ext cx="187863" cy="1400867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32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32764" y="3029800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0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4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7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6</a:t>
              </a:r>
              <a:endParaRPr lang="zh-CN" altLang="en-US" sz="3200" dirty="0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119955" y="1924948"/>
            <a:ext cx="157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gap=2</a:t>
            </a:r>
            <a:endParaRPr lang="zh-CN" altLang="en-US" sz="32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1605038" y="2693434"/>
            <a:ext cx="6895918" cy="398476"/>
            <a:chOff x="1605038" y="2693434"/>
            <a:chExt cx="6895918" cy="398476"/>
          </a:xfrm>
        </p:grpSpPr>
        <p:grpSp>
          <p:nvGrpSpPr>
            <p:cNvPr id="67" name="组合 66"/>
            <p:cNvGrpSpPr/>
            <p:nvPr/>
          </p:nvGrpSpPr>
          <p:grpSpPr>
            <a:xfrm>
              <a:off x="1605038" y="2693434"/>
              <a:ext cx="6846812" cy="398476"/>
              <a:chOff x="1605038" y="4033555"/>
              <a:chExt cx="6362193" cy="44450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68" name="下箭头标注 67"/>
              <p:cNvSpPr/>
              <p:nvPr/>
            </p:nvSpPr>
            <p:spPr>
              <a:xfrm>
                <a:off x="1649293" y="4033555"/>
                <a:ext cx="631793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下箭头 68"/>
              <p:cNvSpPr/>
              <p:nvPr/>
            </p:nvSpPr>
            <p:spPr>
              <a:xfrm>
                <a:off x="3684849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下箭头 69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下箭头 74"/>
            <p:cNvSpPr/>
            <p:nvPr/>
          </p:nvSpPr>
          <p:spPr>
            <a:xfrm>
              <a:off x="6020789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下箭头 75"/>
            <p:cNvSpPr/>
            <p:nvPr/>
          </p:nvSpPr>
          <p:spPr>
            <a:xfrm>
              <a:off x="8313093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2720831" y="2326013"/>
            <a:ext cx="6895918" cy="700434"/>
            <a:chOff x="1605038" y="2693435"/>
            <a:chExt cx="6895918" cy="700434"/>
          </a:xfrm>
          <a:solidFill>
            <a:srgbClr val="00B050"/>
          </a:solidFill>
        </p:grpSpPr>
        <p:grpSp>
          <p:nvGrpSpPr>
            <p:cNvPr id="83" name="组合 82"/>
            <p:cNvGrpSpPr/>
            <p:nvPr/>
          </p:nvGrpSpPr>
          <p:grpSpPr>
            <a:xfrm>
              <a:off x="1605038" y="2693435"/>
              <a:ext cx="6846812" cy="700434"/>
              <a:chOff x="1605038" y="4033555"/>
              <a:chExt cx="6362193" cy="781334"/>
            </a:xfrm>
            <a:grpFill/>
          </p:grpSpPr>
          <p:sp>
            <p:nvSpPr>
              <p:cNvPr id="86" name="下箭头标注 85"/>
              <p:cNvSpPr/>
              <p:nvPr/>
            </p:nvSpPr>
            <p:spPr>
              <a:xfrm>
                <a:off x="1649293" y="4033555"/>
                <a:ext cx="631793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下箭头 86"/>
              <p:cNvSpPr/>
              <p:nvPr/>
            </p:nvSpPr>
            <p:spPr>
              <a:xfrm>
                <a:off x="3684849" y="4110321"/>
                <a:ext cx="174566" cy="700826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下箭头 87"/>
              <p:cNvSpPr/>
              <p:nvPr/>
            </p:nvSpPr>
            <p:spPr>
              <a:xfrm>
                <a:off x="1605038" y="4110320"/>
                <a:ext cx="174566" cy="70456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下箭头 83"/>
            <p:cNvSpPr/>
            <p:nvPr/>
          </p:nvSpPr>
          <p:spPr>
            <a:xfrm>
              <a:off x="6020789" y="2758896"/>
              <a:ext cx="187863" cy="631617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下箭头 84"/>
            <p:cNvSpPr/>
            <p:nvPr/>
          </p:nvSpPr>
          <p:spPr>
            <a:xfrm>
              <a:off x="8313093" y="2758897"/>
              <a:ext cx="187863" cy="631616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177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32764" y="3029800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0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4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3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7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6</a:t>
              </a:r>
              <a:endParaRPr lang="zh-CN" altLang="en-US" sz="3200" dirty="0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007111" y="1850681"/>
            <a:ext cx="157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gap=2</a:t>
            </a:r>
            <a:endParaRPr lang="zh-CN" altLang="en-US" sz="32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1605038" y="2693434"/>
            <a:ext cx="6895918" cy="398476"/>
            <a:chOff x="1605038" y="2693434"/>
            <a:chExt cx="6895918" cy="398476"/>
          </a:xfrm>
        </p:grpSpPr>
        <p:grpSp>
          <p:nvGrpSpPr>
            <p:cNvPr id="67" name="组合 66"/>
            <p:cNvGrpSpPr/>
            <p:nvPr/>
          </p:nvGrpSpPr>
          <p:grpSpPr>
            <a:xfrm>
              <a:off x="1605038" y="2693434"/>
              <a:ext cx="6846812" cy="398476"/>
              <a:chOff x="1605038" y="4033555"/>
              <a:chExt cx="6362193" cy="44450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68" name="下箭头标注 67"/>
              <p:cNvSpPr/>
              <p:nvPr/>
            </p:nvSpPr>
            <p:spPr>
              <a:xfrm>
                <a:off x="1649293" y="4033555"/>
                <a:ext cx="631793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下箭头 68"/>
              <p:cNvSpPr/>
              <p:nvPr/>
            </p:nvSpPr>
            <p:spPr>
              <a:xfrm>
                <a:off x="3684849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下箭头 69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下箭头 74"/>
            <p:cNvSpPr/>
            <p:nvPr/>
          </p:nvSpPr>
          <p:spPr>
            <a:xfrm>
              <a:off x="6020789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下箭头 75"/>
            <p:cNvSpPr/>
            <p:nvPr/>
          </p:nvSpPr>
          <p:spPr>
            <a:xfrm>
              <a:off x="8313093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2720831" y="2326013"/>
            <a:ext cx="6895918" cy="700434"/>
            <a:chOff x="1605038" y="2693435"/>
            <a:chExt cx="6895918" cy="700434"/>
          </a:xfrm>
          <a:solidFill>
            <a:srgbClr val="00B050"/>
          </a:solidFill>
        </p:grpSpPr>
        <p:grpSp>
          <p:nvGrpSpPr>
            <p:cNvPr id="83" name="组合 82"/>
            <p:cNvGrpSpPr/>
            <p:nvPr/>
          </p:nvGrpSpPr>
          <p:grpSpPr>
            <a:xfrm>
              <a:off x="1605038" y="2693435"/>
              <a:ext cx="6846812" cy="700434"/>
              <a:chOff x="1605038" y="4033555"/>
              <a:chExt cx="6362193" cy="781334"/>
            </a:xfrm>
            <a:grpFill/>
          </p:grpSpPr>
          <p:sp>
            <p:nvSpPr>
              <p:cNvPr id="86" name="下箭头标注 85"/>
              <p:cNvSpPr/>
              <p:nvPr/>
            </p:nvSpPr>
            <p:spPr>
              <a:xfrm>
                <a:off x="1649293" y="4033555"/>
                <a:ext cx="631793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下箭头 86"/>
              <p:cNvSpPr/>
              <p:nvPr/>
            </p:nvSpPr>
            <p:spPr>
              <a:xfrm>
                <a:off x="3684849" y="4110321"/>
                <a:ext cx="174566" cy="700826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下箭头 87"/>
              <p:cNvSpPr/>
              <p:nvPr/>
            </p:nvSpPr>
            <p:spPr>
              <a:xfrm>
                <a:off x="1605038" y="4110320"/>
                <a:ext cx="174566" cy="70456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下箭头 83"/>
            <p:cNvSpPr/>
            <p:nvPr/>
          </p:nvSpPr>
          <p:spPr>
            <a:xfrm>
              <a:off x="6020789" y="2758896"/>
              <a:ext cx="187863" cy="631617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下箭头 84"/>
            <p:cNvSpPr/>
            <p:nvPr/>
          </p:nvSpPr>
          <p:spPr>
            <a:xfrm>
              <a:off x="8313093" y="2758897"/>
              <a:ext cx="187863" cy="631616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085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32764" y="3029800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0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4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3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7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605038" y="2693434"/>
            <a:ext cx="8013836" cy="398476"/>
            <a:chOff x="1605038" y="2693434"/>
            <a:chExt cx="8013836" cy="398476"/>
          </a:xfrm>
        </p:grpSpPr>
        <p:grpSp>
          <p:nvGrpSpPr>
            <p:cNvPr id="81" name="组合 80"/>
            <p:cNvGrpSpPr/>
            <p:nvPr/>
          </p:nvGrpSpPr>
          <p:grpSpPr>
            <a:xfrm>
              <a:off x="1605038" y="2693434"/>
              <a:ext cx="7970762" cy="398476"/>
              <a:chOff x="1605038" y="2693434"/>
              <a:chExt cx="8054073" cy="398476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67" name="组合 66"/>
              <p:cNvGrpSpPr/>
              <p:nvPr/>
            </p:nvGrpSpPr>
            <p:grpSpPr>
              <a:xfrm>
                <a:off x="1605038" y="2693434"/>
                <a:ext cx="8054073" cy="398476"/>
                <a:chOff x="1605038" y="4033555"/>
                <a:chExt cx="7484004" cy="444500"/>
              </a:xfrm>
              <a:grpFill/>
            </p:grpSpPr>
            <p:sp>
              <p:nvSpPr>
                <p:cNvPr id="68" name="下箭头标注 67"/>
                <p:cNvSpPr/>
                <p:nvPr/>
              </p:nvSpPr>
              <p:spPr>
                <a:xfrm>
                  <a:off x="1649294" y="4033555"/>
                  <a:ext cx="7439748" cy="444500"/>
                </a:xfrm>
                <a:prstGeom prst="downArrowCallout">
                  <a:avLst>
                    <a:gd name="adj1" fmla="val 0"/>
                    <a:gd name="adj2" fmla="val 0"/>
                    <a:gd name="adj3" fmla="val 25000"/>
                    <a:gd name="adj4" fmla="val 2186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下箭头 69"/>
                <p:cNvSpPr/>
                <p:nvPr/>
              </p:nvSpPr>
              <p:spPr>
                <a:xfrm>
                  <a:off x="1605038" y="4110322"/>
                  <a:ext cx="174566" cy="298452"/>
                </a:xfrm>
                <a:prstGeom prst="down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6" name="下箭头 75"/>
              <p:cNvSpPr/>
              <p:nvPr/>
            </p:nvSpPr>
            <p:spPr>
              <a:xfrm>
                <a:off x="6148829" y="2758897"/>
                <a:ext cx="187863" cy="267550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下箭头 41"/>
            <p:cNvSpPr/>
            <p:nvPr/>
          </p:nvSpPr>
          <p:spPr>
            <a:xfrm>
              <a:off x="7197225" y="2758897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下箭头 42"/>
            <p:cNvSpPr/>
            <p:nvPr/>
          </p:nvSpPr>
          <p:spPr>
            <a:xfrm>
              <a:off x="8323198" y="2758897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下箭头 43"/>
            <p:cNvSpPr/>
            <p:nvPr/>
          </p:nvSpPr>
          <p:spPr>
            <a:xfrm>
              <a:off x="9432954" y="2754161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下箭头 44"/>
            <p:cNvSpPr/>
            <p:nvPr/>
          </p:nvSpPr>
          <p:spPr>
            <a:xfrm>
              <a:off x="4956713" y="2748661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下箭头 45"/>
            <p:cNvSpPr/>
            <p:nvPr/>
          </p:nvSpPr>
          <p:spPr>
            <a:xfrm>
              <a:off x="3823990" y="2746353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下箭头 46"/>
            <p:cNvSpPr/>
            <p:nvPr/>
          </p:nvSpPr>
          <p:spPr>
            <a:xfrm>
              <a:off x="2698017" y="2746353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007111" y="1850681"/>
            <a:ext cx="157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gap=1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9713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239</Words>
  <Application>Microsoft Office PowerPoint</Application>
  <PresentationFormat>宽屏</PresentationFormat>
  <Paragraphs>239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grayondream</dc:creator>
  <cp:lastModifiedBy>grayondream</cp:lastModifiedBy>
  <cp:revision>160</cp:revision>
  <dcterms:created xsi:type="dcterms:W3CDTF">2020-02-01T13:05:39Z</dcterms:created>
  <dcterms:modified xsi:type="dcterms:W3CDTF">2020-03-08T04:45:01Z</dcterms:modified>
</cp:coreProperties>
</file>