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3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</a:t>
            </a:r>
            <a:r>
              <a:rPr lang="en-US" altLang="zh-CN" sz="3600" dirty="0" smtClean="0">
                <a:solidFill>
                  <a:srgbClr val="00B050"/>
                </a:solidFill>
              </a:rPr>
              <a:t>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42</cp:revision>
  <dcterms:created xsi:type="dcterms:W3CDTF">2020-02-01T13:05:39Z</dcterms:created>
  <dcterms:modified xsi:type="dcterms:W3CDTF">2020-02-02T13:45:24Z</dcterms:modified>
</cp:coreProperties>
</file>