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>
      <p:cViewPr varScale="1">
        <p:scale>
          <a:sx n="134" d="100"/>
          <a:sy n="134" d="100"/>
        </p:scale>
        <p:origin x="82" y="237"/>
      </p:cViewPr>
      <p:guideLst>
        <p:guide orient="horz" pos="2160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0AE7-6928-43FF-9100-01330392C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54913-E934-4963-8E79-A3D46B0E8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42EC8-DD3F-4468-BC5D-078C2285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8E7D-A186-40DF-B200-4BC011106AF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0AE4-7729-4956-8D25-5EF678C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187F-B97D-4100-858F-ECF47E0F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8C24-7F71-4E8D-A719-A3F9A647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0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42EA-54F2-4A25-9064-031983A9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A1679-A4EF-4F32-9D38-1BDA60F06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9B2D4-F9B8-4750-9B89-E8998D68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8E7D-A186-40DF-B200-4BC011106AF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5209C-28FC-48CE-A63D-50827F9A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ECAE7-AE31-4F9D-A591-D706482C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8C24-7F71-4E8D-A719-A3F9A647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7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14DD7-0940-4A15-B822-0BAC06C30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F815B-4F67-47C6-9AD8-B2BCCBBB5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0CA8B-FAE5-416B-8602-AD02C773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8E7D-A186-40DF-B200-4BC011106AF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3733C-79A5-4422-8E9C-30694756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C909D-8C29-4A7B-9C49-A344D3FA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8C24-7F71-4E8D-A719-A3F9A647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2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3EC1-FAF1-4328-8549-542E3375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E8CC-25BA-4FA2-91A3-584803D6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BB261-6735-487B-919B-51934D2A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8E7D-A186-40DF-B200-4BC011106AF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1D131-23E4-46A9-9950-3A442EB2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C6372-3E95-4F46-B3F7-D16F0D3C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8C24-7F71-4E8D-A719-A3F9A647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8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A79B-1CCD-4515-9584-F2537EB8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77005-00E6-47C9-9FDD-6CC570B54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2F4-9052-489F-811F-83299BDA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8E7D-A186-40DF-B200-4BC011106AF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59D80-B460-4B3C-9E66-A6A52DF8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339EE-345D-4FB5-9E59-EB00AF37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8C24-7F71-4E8D-A719-A3F9A647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6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0DD4-6A50-4044-A211-DDA4BB00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44B1A-492D-4D58-9E50-706E1A0AA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0467C-CA33-4B23-B3C7-1EA2A6DD1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9069C-F522-490D-83BF-B424495A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8E7D-A186-40DF-B200-4BC011106AF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BAC35-E533-4119-ADC9-6276BC66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0458E-B1C7-48D7-8EE2-B97DADC6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8C24-7F71-4E8D-A719-A3F9A647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6918-81BC-4EB4-BDAE-21254EBC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4B3A1-C03F-4DDF-B6A6-339A9BF1F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56094-9435-4AE7-A9C1-E0CC9B835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719C5-9A2C-4B46-954A-0D5FCFC21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BD53F-F79A-4ED7-AC0B-FCAC1A583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57926-5E4C-455A-9610-57637CD2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8E7D-A186-40DF-B200-4BC011106AF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3DA73-2010-46D8-9345-77E2B312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AB8E8-83DE-48C0-AFE3-F18760D7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8C24-7F71-4E8D-A719-A3F9A647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6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C510-E595-49EB-B553-11CF7208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079B4-58F2-48DF-B836-3FB10EDB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8E7D-A186-40DF-B200-4BC011106AF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638C1-7441-4447-8E87-B3A82635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C3BB1-1AAE-4C84-9E37-604A5E2E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8C24-7F71-4E8D-A719-A3F9A647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6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827AF-FA2C-4697-8FD4-4A19FD05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8E7D-A186-40DF-B200-4BC011106AF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8F818-588C-40EB-80DD-5EF88E3C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5EC7A-49E2-4C3D-B8F7-DCD87E6C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8C24-7F71-4E8D-A719-A3F9A647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C530-09B0-434C-8F41-8B302EC4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D8AE-8386-4F29-BFCB-460DBDB61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6D5D6-9E9E-4E1F-A96B-AE0778943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FBC26-5FEC-4E47-9331-7DE7BE83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8E7D-A186-40DF-B200-4BC011106AF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2DB9F-41A0-46AE-9906-A24010C8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19137-9B37-42C6-8792-8C3DDE6B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8C24-7F71-4E8D-A719-A3F9A647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2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FDB6-7433-4DD5-844B-B8A3D11F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286326-9A83-422C-B146-723B2D744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584AF-5F2E-4114-9098-C19B98DC9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AAB64-CC38-4FD3-B7EC-160EA3D5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8E7D-A186-40DF-B200-4BC011106AF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8B012-DB95-494C-8F5E-1E60239C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C959E-D5A0-4F34-8FA2-EBA5CFCD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8C24-7F71-4E8D-A719-A3F9A647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1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F5D1E-9DDB-43D1-8C86-2042067E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256CC-7B40-4B4A-990B-9F15B5BEC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F78DD-2F14-42EF-87E1-74AF02102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8E7D-A186-40DF-B200-4BC011106AF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CC887-1E6C-4920-8FAC-EEE06474B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A8D56-8EF4-4714-B776-26D9057F8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88C24-7F71-4E8D-A719-A3F9A647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7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BF0CC774-D3D8-4993-A6F4-BDC7DACDB456}"/>
              </a:ext>
            </a:extLst>
          </p:cNvPr>
          <p:cNvGrpSpPr/>
          <p:nvPr/>
        </p:nvGrpSpPr>
        <p:grpSpPr>
          <a:xfrm>
            <a:off x="1957302" y="2514600"/>
            <a:ext cx="9853689" cy="2398332"/>
            <a:chOff x="608338" y="2514600"/>
            <a:chExt cx="10059662" cy="239833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CBB2279-3F3B-47F6-8D80-76D91119C12D}"/>
                </a:ext>
              </a:extLst>
            </p:cNvPr>
            <p:cNvCxnSpPr/>
            <p:nvPr/>
          </p:nvCxnSpPr>
          <p:spPr>
            <a:xfrm>
              <a:off x="609600" y="25146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3FB2689-FC66-47C9-8B7A-00BEF5B2EB90}"/>
                </a:ext>
              </a:extLst>
            </p:cNvPr>
            <p:cNvCxnSpPr/>
            <p:nvPr/>
          </p:nvCxnSpPr>
          <p:spPr>
            <a:xfrm>
              <a:off x="608338" y="25908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93146C74-ABAD-4BC4-8A71-63A2D9BB08DF}"/>
                </a:ext>
              </a:extLst>
            </p:cNvPr>
            <p:cNvCxnSpPr/>
            <p:nvPr/>
          </p:nvCxnSpPr>
          <p:spPr>
            <a:xfrm>
              <a:off x="608338" y="26670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6ED320-430A-48B4-BED5-2C1763C191CE}"/>
                </a:ext>
              </a:extLst>
            </p:cNvPr>
            <p:cNvCxnSpPr/>
            <p:nvPr/>
          </p:nvCxnSpPr>
          <p:spPr>
            <a:xfrm>
              <a:off x="608338" y="27432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E2B8DFE-C3C1-4976-BCDC-842EB342AA26}"/>
                </a:ext>
              </a:extLst>
            </p:cNvPr>
            <p:cNvCxnSpPr/>
            <p:nvPr/>
          </p:nvCxnSpPr>
          <p:spPr>
            <a:xfrm>
              <a:off x="609600" y="28194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91B9CEC-132D-4144-9B0F-E12FE0CA5D17}"/>
                </a:ext>
              </a:extLst>
            </p:cNvPr>
            <p:cNvCxnSpPr/>
            <p:nvPr/>
          </p:nvCxnSpPr>
          <p:spPr>
            <a:xfrm>
              <a:off x="608338" y="28956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055C70B-8005-41A2-B230-BBE56E22FB7E}"/>
                </a:ext>
              </a:extLst>
            </p:cNvPr>
            <p:cNvCxnSpPr/>
            <p:nvPr/>
          </p:nvCxnSpPr>
          <p:spPr>
            <a:xfrm>
              <a:off x="608338" y="29718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2190FBF-0A48-469E-88EC-E9A8A12C2044}"/>
                </a:ext>
              </a:extLst>
            </p:cNvPr>
            <p:cNvCxnSpPr/>
            <p:nvPr/>
          </p:nvCxnSpPr>
          <p:spPr>
            <a:xfrm>
              <a:off x="608338" y="30480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16B197B-2077-4D39-8069-F08B3291E722}"/>
                </a:ext>
              </a:extLst>
            </p:cNvPr>
            <p:cNvCxnSpPr/>
            <p:nvPr/>
          </p:nvCxnSpPr>
          <p:spPr>
            <a:xfrm>
              <a:off x="609600" y="31242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6A1B4A2-1719-4828-9C3E-9126F2B36AAD}"/>
                </a:ext>
              </a:extLst>
            </p:cNvPr>
            <p:cNvCxnSpPr/>
            <p:nvPr/>
          </p:nvCxnSpPr>
          <p:spPr>
            <a:xfrm>
              <a:off x="608338" y="32004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2B7E659-8B10-485E-B904-26E73C58710B}"/>
                </a:ext>
              </a:extLst>
            </p:cNvPr>
            <p:cNvCxnSpPr/>
            <p:nvPr/>
          </p:nvCxnSpPr>
          <p:spPr>
            <a:xfrm>
              <a:off x="608338" y="32766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6490292-455E-4974-BA47-0DE0D0710C0D}"/>
                </a:ext>
              </a:extLst>
            </p:cNvPr>
            <p:cNvCxnSpPr/>
            <p:nvPr/>
          </p:nvCxnSpPr>
          <p:spPr>
            <a:xfrm>
              <a:off x="608338" y="33528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4031AE-A917-478C-8B0B-4C52812C8A52}"/>
                </a:ext>
              </a:extLst>
            </p:cNvPr>
            <p:cNvCxnSpPr/>
            <p:nvPr/>
          </p:nvCxnSpPr>
          <p:spPr>
            <a:xfrm>
              <a:off x="609600" y="34290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2D1AF85-7EA4-456B-BBC9-7D3EF7A52C60}"/>
                </a:ext>
              </a:extLst>
            </p:cNvPr>
            <p:cNvCxnSpPr/>
            <p:nvPr/>
          </p:nvCxnSpPr>
          <p:spPr>
            <a:xfrm>
              <a:off x="608338" y="35052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85CE3481-4145-4FB5-92F6-81DDC555E0F4}"/>
                </a:ext>
              </a:extLst>
            </p:cNvPr>
            <p:cNvCxnSpPr/>
            <p:nvPr/>
          </p:nvCxnSpPr>
          <p:spPr>
            <a:xfrm>
              <a:off x="608338" y="35814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ABF521E-D275-4515-A8DB-522D04F8BD34}"/>
                </a:ext>
              </a:extLst>
            </p:cNvPr>
            <p:cNvCxnSpPr/>
            <p:nvPr/>
          </p:nvCxnSpPr>
          <p:spPr>
            <a:xfrm>
              <a:off x="608338" y="36576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0542DD8-AD8B-46EB-BD1A-CD46B5E5AB9F}"/>
                </a:ext>
              </a:extLst>
            </p:cNvPr>
            <p:cNvCxnSpPr/>
            <p:nvPr/>
          </p:nvCxnSpPr>
          <p:spPr>
            <a:xfrm>
              <a:off x="609600" y="37338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97F64F9-D324-4947-BA39-A25897313A64}"/>
                </a:ext>
              </a:extLst>
            </p:cNvPr>
            <p:cNvCxnSpPr/>
            <p:nvPr/>
          </p:nvCxnSpPr>
          <p:spPr>
            <a:xfrm>
              <a:off x="608338" y="38100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51369A4-2892-4EDA-87D1-3C799DE75BC8}"/>
                </a:ext>
              </a:extLst>
            </p:cNvPr>
            <p:cNvCxnSpPr/>
            <p:nvPr/>
          </p:nvCxnSpPr>
          <p:spPr>
            <a:xfrm>
              <a:off x="608338" y="38862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1B08DFA-64A0-4D73-9270-0244DE075C38}"/>
                </a:ext>
              </a:extLst>
            </p:cNvPr>
            <p:cNvCxnSpPr/>
            <p:nvPr/>
          </p:nvCxnSpPr>
          <p:spPr>
            <a:xfrm>
              <a:off x="608338" y="39624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9A2CEDB-29A6-473A-B89C-F9382DF80D8C}"/>
                </a:ext>
              </a:extLst>
            </p:cNvPr>
            <p:cNvCxnSpPr/>
            <p:nvPr/>
          </p:nvCxnSpPr>
          <p:spPr>
            <a:xfrm>
              <a:off x="609600" y="40386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A860B94-AC98-451D-B262-7A2D4E18D328}"/>
                </a:ext>
              </a:extLst>
            </p:cNvPr>
            <p:cNvCxnSpPr/>
            <p:nvPr/>
          </p:nvCxnSpPr>
          <p:spPr>
            <a:xfrm>
              <a:off x="608338" y="41148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75975B5-8FC5-4662-9E63-B2C424C51D06}"/>
                </a:ext>
              </a:extLst>
            </p:cNvPr>
            <p:cNvCxnSpPr/>
            <p:nvPr/>
          </p:nvCxnSpPr>
          <p:spPr>
            <a:xfrm>
              <a:off x="608338" y="41910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83BE475-6E3B-4E1B-A470-C1065F0B54FB}"/>
                </a:ext>
              </a:extLst>
            </p:cNvPr>
            <p:cNvCxnSpPr/>
            <p:nvPr/>
          </p:nvCxnSpPr>
          <p:spPr>
            <a:xfrm>
              <a:off x="608338" y="42672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58AD107-0CE1-4FA2-A213-A2B8F3D1BF0B}"/>
                </a:ext>
              </a:extLst>
            </p:cNvPr>
            <p:cNvCxnSpPr/>
            <p:nvPr/>
          </p:nvCxnSpPr>
          <p:spPr>
            <a:xfrm>
              <a:off x="609600" y="43434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DC905F3-7E92-4DC4-B884-03A34AA1B140}"/>
                </a:ext>
              </a:extLst>
            </p:cNvPr>
            <p:cNvCxnSpPr/>
            <p:nvPr/>
          </p:nvCxnSpPr>
          <p:spPr>
            <a:xfrm>
              <a:off x="608338" y="44196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7E0348F-DFE3-4322-B8C4-56F9C8C5C3FA}"/>
                </a:ext>
              </a:extLst>
            </p:cNvPr>
            <p:cNvCxnSpPr/>
            <p:nvPr/>
          </p:nvCxnSpPr>
          <p:spPr>
            <a:xfrm>
              <a:off x="608338" y="44958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65B7CB3-4A01-4236-83FE-8C82A83FE0CA}"/>
                </a:ext>
              </a:extLst>
            </p:cNvPr>
            <p:cNvCxnSpPr/>
            <p:nvPr/>
          </p:nvCxnSpPr>
          <p:spPr>
            <a:xfrm>
              <a:off x="608338" y="45720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AB7716B-42A8-48AB-B6A3-3326E046335D}"/>
                </a:ext>
              </a:extLst>
            </p:cNvPr>
            <p:cNvCxnSpPr/>
            <p:nvPr/>
          </p:nvCxnSpPr>
          <p:spPr>
            <a:xfrm>
              <a:off x="609600" y="46482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59494AB6-C288-4967-8FCF-54D014D5D301}"/>
                </a:ext>
              </a:extLst>
            </p:cNvPr>
            <p:cNvCxnSpPr/>
            <p:nvPr/>
          </p:nvCxnSpPr>
          <p:spPr>
            <a:xfrm>
              <a:off x="608338" y="47244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F09FA2D-3628-4F9C-A967-D5687ED796CE}"/>
                </a:ext>
              </a:extLst>
            </p:cNvPr>
            <p:cNvCxnSpPr/>
            <p:nvPr/>
          </p:nvCxnSpPr>
          <p:spPr>
            <a:xfrm>
              <a:off x="608338" y="48006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7450B1A0-0A5E-46BA-A49C-1E1BE3B977B3}"/>
                </a:ext>
              </a:extLst>
            </p:cNvPr>
            <p:cNvCxnSpPr/>
            <p:nvPr/>
          </p:nvCxnSpPr>
          <p:spPr>
            <a:xfrm>
              <a:off x="608338" y="48768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63346B5-812A-4B6B-B258-FDD4DFA602DD}"/>
                </a:ext>
              </a:extLst>
            </p:cNvPr>
            <p:cNvCxnSpPr/>
            <p:nvPr/>
          </p:nvCxnSpPr>
          <p:spPr>
            <a:xfrm>
              <a:off x="609600" y="25507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3F676A7-0DCD-43AD-9666-B2C96C9CEEB8}"/>
                </a:ext>
              </a:extLst>
            </p:cNvPr>
            <p:cNvCxnSpPr/>
            <p:nvPr/>
          </p:nvCxnSpPr>
          <p:spPr>
            <a:xfrm>
              <a:off x="608338" y="26269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6B375A14-6ADB-4B11-861D-3DB22DC9FA04}"/>
                </a:ext>
              </a:extLst>
            </p:cNvPr>
            <p:cNvCxnSpPr/>
            <p:nvPr/>
          </p:nvCxnSpPr>
          <p:spPr>
            <a:xfrm>
              <a:off x="608338" y="27031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D99FEC0-9F2E-44CF-8165-5031B905B61C}"/>
                </a:ext>
              </a:extLst>
            </p:cNvPr>
            <p:cNvCxnSpPr/>
            <p:nvPr/>
          </p:nvCxnSpPr>
          <p:spPr>
            <a:xfrm>
              <a:off x="608338" y="27793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6D5F9EA-A7D6-4B2C-9AF3-797DE6B7C813}"/>
                </a:ext>
              </a:extLst>
            </p:cNvPr>
            <p:cNvCxnSpPr/>
            <p:nvPr/>
          </p:nvCxnSpPr>
          <p:spPr>
            <a:xfrm>
              <a:off x="609600" y="28555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5E60120-763B-4442-B5DE-DBEF6EAC7394}"/>
                </a:ext>
              </a:extLst>
            </p:cNvPr>
            <p:cNvCxnSpPr/>
            <p:nvPr/>
          </p:nvCxnSpPr>
          <p:spPr>
            <a:xfrm>
              <a:off x="608338" y="29317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3F145B6-A125-49DC-87E7-7D1117CC7371}"/>
                </a:ext>
              </a:extLst>
            </p:cNvPr>
            <p:cNvCxnSpPr/>
            <p:nvPr/>
          </p:nvCxnSpPr>
          <p:spPr>
            <a:xfrm>
              <a:off x="608338" y="30079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7F2A997-6424-49F5-A839-C1EBA4F64A2B}"/>
                </a:ext>
              </a:extLst>
            </p:cNvPr>
            <p:cNvCxnSpPr/>
            <p:nvPr/>
          </p:nvCxnSpPr>
          <p:spPr>
            <a:xfrm>
              <a:off x="608338" y="30841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517C5D86-723B-40F3-9AAE-3079EB6C2F00}"/>
                </a:ext>
              </a:extLst>
            </p:cNvPr>
            <p:cNvCxnSpPr/>
            <p:nvPr/>
          </p:nvCxnSpPr>
          <p:spPr>
            <a:xfrm>
              <a:off x="609600" y="31603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F3789B4-B71C-458A-8A18-CEDE9FB55C7D}"/>
                </a:ext>
              </a:extLst>
            </p:cNvPr>
            <p:cNvCxnSpPr/>
            <p:nvPr/>
          </p:nvCxnSpPr>
          <p:spPr>
            <a:xfrm>
              <a:off x="608338" y="32365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2B35870-2607-4A58-A419-C2B8EFDA49D8}"/>
                </a:ext>
              </a:extLst>
            </p:cNvPr>
            <p:cNvCxnSpPr/>
            <p:nvPr/>
          </p:nvCxnSpPr>
          <p:spPr>
            <a:xfrm>
              <a:off x="608338" y="33127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F6B615A-5306-465B-B47C-E17E7C5BD610}"/>
                </a:ext>
              </a:extLst>
            </p:cNvPr>
            <p:cNvCxnSpPr/>
            <p:nvPr/>
          </p:nvCxnSpPr>
          <p:spPr>
            <a:xfrm>
              <a:off x="608338" y="33889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C111CE6-FC1E-4021-A043-DE3CB5C3B172}"/>
                </a:ext>
              </a:extLst>
            </p:cNvPr>
            <p:cNvCxnSpPr/>
            <p:nvPr/>
          </p:nvCxnSpPr>
          <p:spPr>
            <a:xfrm>
              <a:off x="609600" y="34651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2344560-464A-4E08-B9EF-08F92E5BDA05}"/>
                </a:ext>
              </a:extLst>
            </p:cNvPr>
            <p:cNvCxnSpPr/>
            <p:nvPr/>
          </p:nvCxnSpPr>
          <p:spPr>
            <a:xfrm>
              <a:off x="608338" y="35413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3E5DAFD-E85D-4309-83B1-D68F5B28B9B7}"/>
                </a:ext>
              </a:extLst>
            </p:cNvPr>
            <p:cNvCxnSpPr/>
            <p:nvPr/>
          </p:nvCxnSpPr>
          <p:spPr>
            <a:xfrm>
              <a:off x="608338" y="36175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21288F2-DA8A-40A1-8A3C-FCBB9E5DBF05}"/>
                </a:ext>
              </a:extLst>
            </p:cNvPr>
            <p:cNvCxnSpPr/>
            <p:nvPr/>
          </p:nvCxnSpPr>
          <p:spPr>
            <a:xfrm>
              <a:off x="608338" y="36937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12335E33-1A80-4FFF-BB61-71F204930958}"/>
                </a:ext>
              </a:extLst>
            </p:cNvPr>
            <p:cNvCxnSpPr/>
            <p:nvPr/>
          </p:nvCxnSpPr>
          <p:spPr>
            <a:xfrm>
              <a:off x="609600" y="37699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8D48D55-1BA4-448D-B634-18B0F45F52FA}"/>
                </a:ext>
              </a:extLst>
            </p:cNvPr>
            <p:cNvCxnSpPr/>
            <p:nvPr/>
          </p:nvCxnSpPr>
          <p:spPr>
            <a:xfrm>
              <a:off x="608338" y="38461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52139D8-CAA5-4B2E-B163-7253A8FD381B}"/>
                </a:ext>
              </a:extLst>
            </p:cNvPr>
            <p:cNvCxnSpPr/>
            <p:nvPr/>
          </p:nvCxnSpPr>
          <p:spPr>
            <a:xfrm>
              <a:off x="608338" y="39223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1F630C8-41FC-4E75-99AC-9924935C2760}"/>
                </a:ext>
              </a:extLst>
            </p:cNvPr>
            <p:cNvCxnSpPr/>
            <p:nvPr/>
          </p:nvCxnSpPr>
          <p:spPr>
            <a:xfrm>
              <a:off x="608338" y="39985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034C6AF-57F0-4D82-AE80-D68DCB1CD370}"/>
                </a:ext>
              </a:extLst>
            </p:cNvPr>
            <p:cNvCxnSpPr/>
            <p:nvPr/>
          </p:nvCxnSpPr>
          <p:spPr>
            <a:xfrm>
              <a:off x="609600" y="40747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0640D65E-A92D-414A-8043-B86D9DC1D478}"/>
                </a:ext>
              </a:extLst>
            </p:cNvPr>
            <p:cNvCxnSpPr/>
            <p:nvPr/>
          </p:nvCxnSpPr>
          <p:spPr>
            <a:xfrm>
              <a:off x="608338" y="41509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8C0411C2-F3BD-42D4-9BF4-E8D57B7923CA}"/>
                </a:ext>
              </a:extLst>
            </p:cNvPr>
            <p:cNvCxnSpPr/>
            <p:nvPr/>
          </p:nvCxnSpPr>
          <p:spPr>
            <a:xfrm>
              <a:off x="608338" y="42271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910F78A-DF0E-4777-A254-154BEAD48270}"/>
                </a:ext>
              </a:extLst>
            </p:cNvPr>
            <p:cNvCxnSpPr/>
            <p:nvPr/>
          </p:nvCxnSpPr>
          <p:spPr>
            <a:xfrm>
              <a:off x="608338" y="43033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6994020-0F23-4C57-9C38-7783ADAAA819}"/>
                </a:ext>
              </a:extLst>
            </p:cNvPr>
            <p:cNvCxnSpPr/>
            <p:nvPr/>
          </p:nvCxnSpPr>
          <p:spPr>
            <a:xfrm>
              <a:off x="609600" y="43795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70FE80F-E4D4-4BC4-AD34-BA55C76BE494}"/>
                </a:ext>
              </a:extLst>
            </p:cNvPr>
            <p:cNvCxnSpPr/>
            <p:nvPr/>
          </p:nvCxnSpPr>
          <p:spPr>
            <a:xfrm>
              <a:off x="608338" y="44557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273709C-7429-4BE2-8619-C158DBEC64CD}"/>
                </a:ext>
              </a:extLst>
            </p:cNvPr>
            <p:cNvCxnSpPr/>
            <p:nvPr/>
          </p:nvCxnSpPr>
          <p:spPr>
            <a:xfrm>
              <a:off x="608338" y="45319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801D429-C224-4B6B-8086-E9F27BB58F3B}"/>
                </a:ext>
              </a:extLst>
            </p:cNvPr>
            <p:cNvCxnSpPr/>
            <p:nvPr/>
          </p:nvCxnSpPr>
          <p:spPr>
            <a:xfrm>
              <a:off x="608338" y="46081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27B1F6B-F463-4700-99EF-0E2A9903A7C5}"/>
                </a:ext>
              </a:extLst>
            </p:cNvPr>
            <p:cNvCxnSpPr/>
            <p:nvPr/>
          </p:nvCxnSpPr>
          <p:spPr>
            <a:xfrm>
              <a:off x="609600" y="46843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E3B0384-0B86-45E7-B125-67F4D24E5116}"/>
                </a:ext>
              </a:extLst>
            </p:cNvPr>
            <p:cNvCxnSpPr/>
            <p:nvPr/>
          </p:nvCxnSpPr>
          <p:spPr>
            <a:xfrm>
              <a:off x="608338" y="47605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095AA7E-FD80-43DB-BFB1-9B6DD900597A}"/>
                </a:ext>
              </a:extLst>
            </p:cNvPr>
            <p:cNvCxnSpPr/>
            <p:nvPr/>
          </p:nvCxnSpPr>
          <p:spPr>
            <a:xfrm>
              <a:off x="608338" y="48367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0878011-F1AF-4C08-AD66-C056080A5378}"/>
                </a:ext>
              </a:extLst>
            </p:cNvPr>
            <p:cNvCxnSpPr/>
            <p:nvPr/>
          </p:nvCxnSpPr>
          <p:spPr>
            <a:xfrm>
              <a:off x="608338" y="49129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5" name="Straight Connector 714">
            <a:extLst>
              <a:ext uri="{FF2B5EF4-FFF2-40B4-BE49-F238E27FC236}">
                <a16:creationId xmlns:a16="http://schemas.microsoft.com/office/drawing/2014/main" id="{0A81E74D-FA8A-4698-84E3-167D67670E0B}"/>
              </a:ext>
            </a:extLst>
          </p:cNvPr>
          <p:cNvCxnSpPr>
            <a:cxnSpLocks/>
          </p:cNvCxnSpPr>
          <p:nvPr/>
        </p:nvCxnSpPr>
        <p:spPr>
          <a:xfrm>
            <a:off x="4278938" y="2510665"/>
            <a:ext cx="0" cy="268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92B910C4-BF0B-499E-90E4-1FF6847B2957}"/>
              </a:ext>
            </a:extLst>
          </p:cNvPr>
          <p:cNvGrpSpPr/>
          <p:nvPr/>
        </p:nvGrpSpPr>
        <p:grpSpPr>
          <a:xfrm rot="16200000">
            <a:off x="3801263" y="1905762"/>
            <a:ext cx="608338" cy="76200"/>
            <a:chOff x="4267200" y="1600200"/>
            <a:chExt cx="608338" cy="76200"/>
          </a:xfrm>
        </p:grpSpPr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C14A1050-F83D-4EAF-9089-DB49EEC9FC40}"/>
                </a:ext>
              </a:extLst>
            </p:cNvPr>
            <p:cNvSpPr/>
            <p:nvPr/>
          </p:nvSpPr>
          <p:spPr>
            <a:xfrm>
              <a:off x="42672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>
                  <a:solidFill>
                    <a:schemeClr val="tx1"/>
                  </a:solidFill>
                </a:rPr>
                <a:t>0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928E8155-C375-4147-9C51-A3EC0F8DEBEA}"/>
                </a:ext>
              </a:extLst>
            </p:cNvPr>
            <p:cNvSpPr/>
            <p:nvPr/>
          </p:nvSpPr>
          <p:spPr>
            <a:xfrm>
              <a:off x="43434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C41EE74B-6A3F-4091-9378-00ED5EE1C9B9}"/>
                </a:ext>
              </a:extLst>
            </p:cNvPr>
            <p:cNvSpPr/>
            <p:nvPr/>
          </p:nvSpPr>
          <p:spPr>
            <a:xfrm>
              <a:off x="4494538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B4A71287-F7FF-4662-9035-3B5F8F3DEB29}"/>
                </a:ext>
              </a:extLst>
            </p:cNvPr>
            <p:cNvSpPr/>
            <p:nvPr/>
          </p:nvSpPr>
          <p:spPr>
            <a:xfrm>
              <a:off x="44196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A60BCB35-EF65-4DD0-BA5A-BC3DD577BE34}"/>
                </a:ext>
              </a:extLst>
            </p:cNvPr>
            <p:cNvSpPr/>
            <p:nvPr/>
          </p:nvSpPr>
          <p:spPr>
            <a:xfrm>
              <a:off x="45720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33274210-C211-492A-BEA8-DFBCA56ECC90}"/>
                </a:ext>
              </a:extLst>
            </p:cNvPr>
            <p:cNvSpPr/>
            <p:nvPr/>
          </p:nvSpPr>
          <p:spPr>
            <a:xfrm>
              <a:off x="46482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E2D073CA-B984-44B6-99F0-51EE48F8AFC4}"/>
                </a:ext>
              </a:extLst>
            </p:cNvPr>
            <p:cNvSpPr/>
            <p:nvPr/>
          </p:nvSpPr>
          <p:spPr>
            <a:xfrm>
              <a:off x="4799338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74681736-A9C3-49D5-829E-2D9DFE4FE657}"/>
                </a:ext>
              </a:extLst>
            </p:cNvPr>
            <p:cNvSpPr/>
            <p:nvPr/>
          </p:nvSpPr>
          <p:spPr>
            <a:xfrm>
              <a:off x="47244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456" name="Rectangle 455">
            <a:extLst>
              <a:ext uri="{FF2B5EF4-FFF2-40B4-BE49-F238E27FC236}">
                <a16:creationId xmlns:a16="http://schemas.microsoft.com/office/drawing/2014/main" id="{C9184937-0A2F-4839-8ADE-677ED9612B87}"/>
              </a:ext>
            </a:extLst>
          </p:cNvPr>
          <p:cNvSpPr/>
          <p:nvPr/>
        </p:nvSpPr>
        <p:spPr>
          <a:xfrm>
            <a:off x="3613507" y="6141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1C0A13F7-5C0C-47B6-A01E-0B1A02288CCC}"/>
              </a:ext>
            </a:extLst>
          </p:cNvPr>
          <p:cNvSpPr/>
          <p:nvPr/>
        </p:nvSpPr>
        <p:spPr>
          <a:xfrm>
            <a:off x="2697845" y="6144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AC2868D6-A2B7-48E7-B81B-4EBE34193824}"/>
              </a:ext>
            </a:extLst>
          </p:cNvPr>
          <p:cNvSpPr/>
          <p:nvPr/>
        </p:nvSpPr>
        <p:spPr>
          <a:xfrm>
            <a:off x="3003907" y="6144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2F2FAD3D-C3CE-4619-B4CF-2C08D3EA848C}"/>
              </a:ext>
            </a:extLst>
          </p:cNvPr>
          <p:cNvSpPr/>
          <p:nvPr/>
        </p:nvSpPr>
        <p:spPr>
          <a:xfrm>
            <a:off x="3308707" y="6144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336DA31D-0D20-4D5F-BDD1-B82C749B132B}"/>
              </a:ext>
            </a:extLst>
          </p:cNvPr>
          <p:cNvSpPr/>
          <p:nvPr/>
        </p:nvSpPr>
        <p:spPr>
          <a:xfrm>
            <a:off x="3461107" y="6144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74CB9B3D-0A15-46B6-A085-0D7FDB5B627D}"/>
              </a:ext>
            </a:extLst>
          </p:cNvPr>
          <p:cNvSpPr/>
          <p:nvPr/>
        </p:nvSpPr>
        <p:spPr>
          <a:xfrm>
            <a:off x="3612876" y="6903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58DDF9A9-F8D9-4208-B074-36F200CEF4FF}"/>
              </a:ext>
            </a:extLst>
          </p:cNvPr>
          <p:cNvSpPr/>
          <p:nvPr/>
        </p:nvSpPr>
        <p:spPr>
          <a:xfrm>
            <a:off x="2697214" y="6906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743F60B3-7B01-486A-A8A7-085C7B827744}"/>
              </a:ext>
            </a:extLst>
          </p:cNvPr>
          <p:cNvSpPr/>
          <p:nvPr/>
        </p:nvSpPr>
        <p:spPr>
          <a:xfrm>
            <a:off x="3003276" y="6906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2DB2609F-4CE2-49CC-8C0B-E13414F48B7C}"/>
              </a:ext>
            </a:extLst>
          </p:cNvPr>
          <p:cNvSpPr/>
          <p:nvPr/>
        </p:nvSpPr>
        <p:spPr>
          <a:xfrm>
            <a:off x="3308076" y="6906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00F2E6ED-4E94-48F8-B88D-AD44597DC8AC}"/>
              </a:ext>
            </a:extLst>
          </p:cNvPr>
          <p:cNvSpPr/>
          <p:nvPr/>
        </p:nvSpPr>
        <p:spPr>
          <a:xfrm>
            <a:off x="3460476" y="6906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A89280CC-798F-422B-B53D-0D23CCB90E23}"/>
              </a:ext>
            </a:extLst>
          </p:cNvPr>
          <p:cNvSpPr/>
          <p:nvPr/>
        </p:nvSpPr>
        <p:spPr>
          <a:xfrm>
            <a:off x="3612876" y="7665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4AB6CF38-EB1A-47B2-9391-ECB25C287932}"/>
              </a:ext>
            </a:extLst>
          </p:cNvPr>
          <p:cNvSpPr/>
          <p:nvPr/>
        </p:nvSpPr>
        <p:spPr>
          <a:xfrm>
            <a:off x="2697214" y="7668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0CF51397-8B41-4F85-BF33-2AC4880919AB}"/>
              </a:ext>
            </a:extLst>
          </p:cNvPr>
          <p:cNvSpPr/>
          <p:nvPr/>
        </p:nvSpPr>
        <p:spPr>
          <a:xfrm>
            <a:off x="3003276" y="7668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918096C2-27CC-47FB-992E-A05FFF20D242}"/>
              </a:ext>
            </a:extLst>
          </p:cNvPr>
          <p:cNvSpPr/>
          <p:nvPr/>
        </p:nvSpPr>
        <p:spPr>
          <a:xfrm>
            <a:off x="3308076" y="7668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39F96D59-1AFA-4EF1-91FE-A0F43B89F726}"/>
              </a:ext>
            </a:extLst>
          </p:cNvPr>
          <p:cNvSpPr/>
          <p:nvPr/>
        </p:nvSpPr>
        <p:spPr>
          <a:xfrm>
            <a:off x="3460476" y="7668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D74B8AEF-0BDE-4388-9D28-1E5DD404F891}"/>
              </a:ext>
            </a:extLst>
          </p:cNvPr>
          <p:cNvSpPr/>
          <p:nvPr/>
        </p:nvSpPr>
        <p:spPr>
          <a:xfrm>
            <a:off x="3612876" y="8427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054ACBB3-C3ED-4F2E-97F8-F91DAD04211E}"/>
              </a:ext>
            </a:extLst>
          </p:cNvPr>
          <p:cNvSpPr/>
          <p:nvPr/>
        </p:nvSpPr>
        <p:spPr>
          <a:xfrm>
            <a:off x="2697214" y="8430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201D7ED5-9394-43A4-90D7-E6D4B624FB68}"/>
              </a:ext>
            </a:extLst>
          </p:cNvPr>
          <p:cNvSpPr/>
          <p:nvPr/>
        </p:nvSpPr>
        <p:spPr>
          <a:xfrm>
            <a:off x="3003276" y="8430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BEEB8069-9B32-4D3F-BC89-1173E8C560B4}"/>
              </a:ext>
            </a:extLst>
          </p:cNvPr>
          <p:cNvSpPr/>
          <p:nvPr/>
        </p:nvSpPr>
        <p:spPr>
          <a:xfrm>
            <a:off x="3308076" y="8430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B96449D3-9364-43D5-9431-55BFB0528CFF}"/>
              </a:ext>
            </a:extLst>
          </p:cNvPr>
          <p:cNvSpPr/>
          <p:nvPr/>
        </p:nvSpPr>
        <p:spPr>
          <a:xfrm>
            <a:off x="3460476" y="8430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6BD62965-0491-4799-8E66-3E1D3C1062EA}"/>
              </a:ext>
            </a:extLst>
          </p:cNvPr>
          <p:cNvSpPr/>
          <p:nvPr/>
        </p:nvSpPr>
        <p:spPr>
          <a:xfrm>
            <a:off x="3612876" y="9189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01E5DBC3-74E1-4A0D-8D23-FE5CA89023C9}"/>
              </a:ext>
            </a:extLst>
          </p:cNvPr>
          <p:cNvSpPr/>
          <p:nvPr/>
        </p:nvSpPr>
        <p:spPr>
          <a:xfrm>
            <a:off x="2697214" y="9192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0FC06177-3B5A-48CD-808A-F112D8C10CF9}"/>
              </a:ext>
            </a:extLst>
          </p:cNvPr>
          <p:cNvSpPr/>
          <p:nvPr/>
        </p:nvSpPr>
        <p:spPr>
          <a:xfrm>
            <a:off x="3003276" y="9192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93B10E44-9668-46A3-B564-AD94B9D1B9C0}"/>
              </a:ext>
            </a:extLst>
          </p:cNvPr>
          <p:cNvSpPr/>
          <p:nvPr/>
        </p:nvSpPr>
        <p:spPr>
          <a:xfrm>
            <a:off x="3308076" y="9192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CADAFC80-3642-4687-832E-403982C2E6AE}"/>
              </a:ext>
            </a:extLst>
          </p:cNvPr>
          <p:cNvSpPr/>
          <p:nvPr/>
        </p:nvSpPr>
        <p:spPr>
          <a:xfrm>
            <a:off x="3460476" y="9192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97F2FE26-EDD5-43A1-84A2-944E58A70E8A}"/>
              </a:ext>
            </a:extLst>
          </p:cNvPr>
          <p:cNvSpPr/>
          <p:nvPr/>
        </p:nvSpPr>
        <p:spPr>
          <a:xfrm>
            <a:off x="3612245" y="9951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BAB0953F-33BD-492A-92A7-16CDE2A3DE85}"/>
              </a:ext>
            </a:extLst>
          </p:cNvPr>
          <p:cNvSpPr/>
          <p:nvPr/>
        </p:nvSpPr>
        <p:spPr>
          <a:xfrm>
            <a:off x="2696583" y="9954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C40B717C-0373-4945-A2FA-A09FDD492727}"/>
              </a:ext>
            </a:extLst>
          </p:cNvPr>
          <p:cNvSpPr/>
          <p:nvPr/>
        </p:nvSpPr>
        <p:spPr>
          <a:xfrm>
            <a:off x="3002645" y="9954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DB27118B-A3B8-4457-BBC8-837B432BC878}"/>
              </a:ext>
            </a:extLst>
          </p:cNvPr>
          <p:cNvSpPr/>
          <p:nvPr/>
        </p:nvSpPr>
        <p:spPr>
          <a:xfrm>
            <a:off x="3307445" y="9954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72F81C18-4815-43F2-A3FF-8E055F31BAE0}"/>
              </a:ext>
            </a:extLst>
          </p:cNvPr>
          <p:cNvSpPr/>
          <p:nvPr/>
        </p:nvSpPr>
        <p:spPr>
          <a:xfrm>
            <a:off x="3459845" y="9954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9E861A75-B60B-483F-A643-AB6C95D28FB4}"/>
              </a:ext>
            </a:extLst>
          </p:cNvPr>
          <p:cNvSpPr/>
          <p:nvPr/>
        </p:nvSpPr>
        <p:spPr>
          <a:xfrm>
            <a:off x="3612245" y="10713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6A2EF448-B1B1-456A-91A4-2522B3DD1502}"/>
              </a:ext>
            </a:extLst>
          </p:cNvPr>
          <p:cNvSpPr/>
          <p:nvPr/>
        </p:nvSpPr>
        <p:spPr>
          <a:xfrm>
            <a:off x="2696583" y="10716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A1B6527E-940B-4EC0-9F93-444B17450F06}"/>
              </a:ext>
            </a:extLst>
          </p:cNvPr>
          <p:cNvSpPr/>
          <p:nvPr/>
        </p:nvSpPr>
        <p:spPr>
          <a:xfrm>
            <a:off x="3002645" y="10716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F0EF3EDD-3F64-47C5-B2A2-319A59ACCE99}"/>
              </a:ext>
            </a:extLst>
          </p:cNvPr>
          <p:cNvSpPr/>
          <p:nvPr/>
        </p:nvSpPr>
        <p:spPr>
          <a:xfrm>
            <a:off x="3307445" y="10716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9A1DD01D-4975-4FBA-AE3C-86CA51F9F732}"/>
              </a:ext>
            </a:extLst>
          </p:cNvPr>
          <p:cNvSpPr/>
          <p:nvPr/>
        </p:nvSpPr>
        <p:spPr>
          <a:xfrm>
            <a:off x="3459845" y="10716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5CB0D455-2374-4452-92E8-AD330E2D1F5A}"/>
              </a:ext>
            </a:extLst>
          </p:cNvPr>
          <p:cNvSpPr/>
          <p:nvPr/>
        </p:nvSpPr>
        <p:spPr>
          <a:xfrm>
            <a:off x="3612245" y="11475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1D3376A3-C729-458A-86A9-229899309481}"/>
              </a:ext>
            </a:extLst>
          </p:cNvPr>
          <p:cNvSpPr/>
          <p:nvPr/>
        </p:nvSpPr>
        <p:spPr>
          <a:xfrm>
            <a:off x="2696583" y="11478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58AB56B1-EFF3-490C-9B43-E5008DA43EEB}"/>
              </a:ext>
            </a:extLst>
          </p:cNvPr>
          <p:cNvSpPr/>
          <p:nvPr/>
        </p:nvSpPr>
        <p:spPr>
          <a:xfrm>
            <a:off x="3002645" y="11478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3DFA52C3-7140-409F-8124-9AA8B962EE22}"/>
              </a:ext>
            </a:extLst>
          </p:cNvPr>
          <p:cNvSpPr/>
          <p:nvPr/>
        </p:nvSpPr>
        <p:spPr>
          <a:xfrm>
            <a:off x="3307445" y="11478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241862D4-A7CC-4085-936F-E57460B2F007}"/>
              </a:ext>
            </a:extLst>
          </p:cNvPr>
          <p:cNvSpPr/>
          <p:nvPr/>
        </p:nvSpPr>
        <p:spPr>
          <a:xfrm>
            <a:off x="3459845" y="11478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F3E56E57-80DA-4CBD-A1BF-35B0ABEA6794}"/>
              </a:ext>
            </a:extLst>
          </p:cNvPr>
          <p:cNvCxnSpPr>
            <a:cxnSpLocks/>
            <a:stCxn id="492" idx="2"/>
            <a:endCxn id="506" idx="0"/>
          </p:cNvCxnSpPr>
          <p:nvPr/>
        </p:nvCxnSpPr>
        <p:spPr>
          <a:xfrm>
            <a:off x="2849614" y="1224041"/>
            <a:ext cx="3513" cy="907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36B0F0B1-EF05-42B4-B931-62A8781F4A69}"/>
              </a:ext>
            </a:extLst>
          </p:cNvPr>
          <p:cNvCxnSpPr>
            <a:cxnSpLocks/>
            <a:stCxn id="493" idx="2"/>
            <a:endCxn id="507" idx="0"/>
          </p:cNvCxnSpPr>
          <p:nvPr/>
        </p:nvCxnSpPr>
        <p:spPr>
          <a:xfrm>
            <a:off x="3155676" y="1224041"/>
            <a:ext cx="1620" cy="683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F55EDE25-DFC0-4989-BCE5-DEA04608583F}"/>
              </a:ext>
            </a:extLst>
          </p:cNvPr>
          <p:cNvCxnSpPr>
            <a:cxnSpLocks/>
            <a:stCxn id="494" idx="2"/>
            <a:endCxn id="508" idx="0"/>
          </p:cNvCxnSpPr>
          <p:nvPr/>
        </p:nvCxnSpPr>
        <p:spPr>
          <a:xfrm>
            <a:off x="3383645" y="1224041"/>
            <a:ext cx="989" cy="452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694128EF-32A5-4B84-87A4-40A0FAC4D785}"/>
              </a:ext>
            </a:extLst>
          </p:cNvPr>
          <p:cNvCxnSpPr/>
          <p:nvPr/>
        </p:nvCxnSpPr>
        <p:spPr>
          <a:xfrm>
            <a:off x="2849614" y="2286000"/>
            <a:ext cx="1000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C21578C3-86D5-4576-8AED-A0B5974EA7E6}"/>
              </a:ext>
            </a:extLst>
          </p:cNvPr>
          <p:cNvCxnSpPr>
            <a:cxnSpLocks/>
          </p:cNvCxnSpPr>
          <p:nvPr/>
        </p:nvCxnSpPr>
        <p:spPr>
          <a:xfrm>
            <a:off x="3155676" y="2057400"/>
            <a:ext cx="694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1B82F2B1-82E7-4ACC-B80C-A8FB5997C0A4}"/>
              </a:ext>
            </a:extLst>
          </p:cNvPr>
          <p:cNvCxnSpPr>
            <a:cxnSpLocks/>
          </p:cNvCxnSpPr>
          <p:nvPr/>
        </p:nvCxnSpPr>
        <p:spPr>
          <a:xfrm>
            <a:off x="3383645" y="1828800"/>
            <a:ext cx="4660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20D6CADF-3465-45AD-B442-1F1E86BDCD90}"/>
              </a:ext>
            </a:extLst>
          </p:cNvPr>
          <p:cNvCxnSpPr>
            <a:cxnSpLocks/>
          </p:cNvCxnSpPr>
          <p:nvPr/>
        </p:nvCxnSpPr>
        <p:spPr>
          <a:xfrm>
            <a:off x="3536045" y="1600200"/>
            <a:ext cx="306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2B06D89E-84ED-4592-B0D2-D0A66914BE0F}"/>
              </a:ext>
            </a:extLst>
          </p:cNvPr>
          <p:cNvCxnSpPr>
            <a:cxnSpLocks/>
          </p:cNvCxnSpPr>
          <p:nvPr/>
        </p:nvCxnSpPr>
        <p:spPr>
          <a:xfrm>
            <a:off x="3914932" y="1942441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ectangle 503">
            <a:extLst>
              <a:ext uri="{FF2B5EF4-FFF2-40B4-BE49-F238E27FC236}">
                <a16:creationId xmlns:a16="http://schemas.microsoft.com/office/drawing/2014/main" id="{43094228-2FA6-4C75-AF55-37945ECB70D7}"/>
              </a:ext>
            </a:extLst>
          </p:cNvPr>
          <p:cNvSpPr/>
          <p:nvPr/>
        </p:nvSpPr>
        <p:spPr>
          <a:xfrm rot="16200000">
            <a:off x="3424976" y="1864930"/>
            <a:ext cx="83426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LUT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505" name="Connector: Elbow 504">
            <a:extLst>
              <a:ext uri="{FF2B5EF4-FFF2-40B4-BE49-F238E27FC236}">
                <a16:creationId xmlns:a16="http://schemas.microsoft.com/office/drawing/2014/main" id="{5B58F740-5DB1-42F9-BD86-BD44AB17A84B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4143532" y="1942809"/>
            <a:ext cx="131790" cy="5678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F14B6F3-C3DA-4C85-99BA-397ACCEB1228}"/>
              </a:ext>
            </a:extLst>
          </p:cNvPr>
          <p:cNvSpPr/>
          <p:nvPr/>
        </p:nvSpPr>
        <p:spPr>
          <a:xfrm>
            <a:off x="2830267" y="2131637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B9328528-6DCB-4BF8-A1B1-C0C65B36DF98}"/>
              </a:ext>
            </a:extLst>
          </p:cNvPr>
          <p:cNvSpPr/>
          <p:nvPr/>
        </p:nvSpPr>
        <p:spPr>
          <a:xfrm>
            <a:off x="3134436" y="1907964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DB6B4F75-59C9-46F7-B25E-D8097A884E57}"/>
              </a:ext>
            </a:extLst>
          </p:cNvPr>
          <p:cNvSpPr/>
          <p:nvPr/>
        </p:nvSpPr>
        <p:spPr>
          <a:xfrm>
            <a:off x="3361774" y="1676400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53CD5881-F344-4B34-BC64-005BD833F328}"/>
              </a:ext>
            </a:extLst>
          </p:cNvPr>
          <p:cNvSpPr/>
          <p:nvPr/>
        </p:nvSpPr>
        <p:spPr>
          <a:xfrm>
            <a:off x="3567788" y="1453227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0" name="Connector: Elbow 509">
            <a:extLst>
              <a:ext uri="{FF2B5EF4-FFF2-40B4-BE49-F238E27FC236}">
                <a16:creationId xmlns:a16="http://schemas.microsoft.com/office/drawing/2014/main" id="{DD274A5D-7B61-44DB-A4CD-2B2F952A91D8}"/>
              </a:ext>
            </a:extLst>
          </p:cNvPr>
          <p:cNvCxnSpPr>
            <a:cxnSpLocks/>
            <a:endCxn id="506" idx="1"/>
          </p:cNvCxnSpPr>
          <p:nvPr/>
        </p:nvCxnSpPr>
        <p:spPr>
          <a:xfrm rot="5400000" flipH="1" flipV="1">
            <a:off x="1443658" y="3526323"/>
            <a:ext cx="2630867" cy="14235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Connector: Elbow 510">
            <a:extLst>
              <a:ext uri="{FF2B5EF4-FFF2-40B4-BE49-F238E27FC236}">
                <a16:creationId xmlns:a16="http://schemas.microsoft.com/office/drawing/2014/main" id="{25354DC6-E141-483D-8260-78E312395B36}"/>
              </a:ext>
            </a:extLst>
          </p:cNvPr>
          <p:cNvCxnSpPr>
            <a:cxnSpLocks/>
            <a:endCxn id="507" idx="1"/>
          </p:cNvCxnSpPr>
          <p:nvPr/>
        </p:nvCxnSpPr>
        <p:spPr>
          <a:xfrm rot="5400000" flipH="1" flipV="1">
            <a:off x="1641271" y="3419768"/>
            <a:ext cx="2854540" cy="13178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onnector: Elbow 511">
            <a:extLst>
              <a:ext uri="{FF2B5EF4-FFF2-40B4-BE49-F238E27FC236}">
                <a16:creationId xmlns:a16="http://schemas.microsoft.com/office/drawing/2014/main" id="{C8641975-F22D-4115-96B9-9E477B7CCE26}"/>
              </a:ext>
            </a:extLst>
          </p:cNvPr>
          <p:cNvCxnSpPr>
            <a:cxnSpLocks/>
            <a:endCxn id="508" idx="1"/>
          </p:cNvCxnSpPr>
          <p:nvPr/>
        </p:nvCxnSpPr>
        <p:spPr>
          <a:xfrm rot="5400000" flipH="1" flipV="1">
            <a:off x="3020224" y="2066981"/>
            <a:ext cx="581702" cy="1013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Connector: Elbow 512">
            <a:extLst>
              <a:ext uri="{FF2B5EF4-FFF2-40B4-BE49-F238E27FC236}">
                <a16:creationId xmlns:a16="http://schemas.microsoft.com/office/drawing/2014/main" id="{4F830AE6-3B72-440A-AEE4-B173023537EE}"/>
              </a:ext>
            </a:extLst>
          </p:cNvPr>
          <p:cNvCxnSpPr>
            <a:cxnSpLocks/>
            <a:endCxn id="509" idx="1"/>
          </p:cNvCxnSpPr>
          <p:nvPr/>
        </p:nvCxnSpPr>
        <p:spPr>
          <a:xfrm rot="5400000" flipH="1" flipV="1">
            <a:off x="3117194" y="1957852"/>
            <a:ext cx="804790" cy="963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onnector: Elbow 513">
            <a:extLst>
              <a:ext uri="{FF2B5EF4-FFF2-40B4-BE49-F238E27FC236}">
                <a16:creationId xmlns:a16="http://schemas.microsoft.com/office/drawing/2014/main" id="{645CCD07-072B-45BD-8107-D60EA149751B}"/>
              </a:ext>
            </a:extLst>
          </p:cNvPr>
          <p:cNvCxnSpPr>
            <a:stCxn id="495" idx="2"/>
            <a:endCxn id="509" idx="0"/>
          </p:cNvCxnSpPr>
          <p:nvPr/>
        </p:nvCxnSpPr>
        <p:spPr>
          <a:xfrm rot="16200000" flipH="1">
            <a:off x="3448753" y="1311332"/>
            <a:ext cx="229186" cy="546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onnector: Elbow 515">
            <a:extLst>
              <a:ext uri="{FF2B5EF4-FFF2-40B4-BE49-F238E27FC236}">
                <a16:creationId xmlns:a16="http://schemas.microsoft.com/office/drawing/2014/main" id="{02EF5B99-6912-4A51-8100-FCDDDB68E767}"/>
              </a:ext>
            </a:extLst>
          </p:cNvPr>
          <p:cNvCxnSpPr>
            <a:stCxn id="491" idx="2"/>
            <a:endCxn id="504" idx="3"/>
          </p:cNvCxnSpPr>
          <p:nvPr/>
        </p:nvCxnSpPr>
        <p:spPr>
          <a:xfrm rot="5400000">
            <a:off x="3729452" y="1336405"/>
            <a:ext cx="300251" cy="7493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AE9862-7B77-4893-AE90-F35F2D73A665}"/>
              </a:ext>
            </a:extLst>
          </p:cNvPr>
          <p:cNvCxnSpPr>
            <a:cxnSpLocks/>
          </p:cNvCxnSpPr>
          <p:nvPr/>
        </p:nvCxnSpPr>
        <p:spPr>
          <a:xfrm flipH="1">
            <a:off x="3260377" y="2403022"/>
            <a:ext cx="1014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BAE22CC-51CD-4321-A87C-34F0274CB418}"/>
              </a:ext>
            </a:extLst>
          </p:cNvPr>
          <p:cNvSpPr/>
          <p:nvPr/>
        </p:nvSpPr>
        <p:spPr>
          <a:xfrm>
            <a:off x="4067332" y="1639693"/>
            <a:ext cx="76200" cy="606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4D9D2C69-BA33-4D6D-A7DB-C9037EBBDBC6}"/>
              </a:ext>
            </a:extLst>
          </p:cNvPr>
          <p:cNvGrpSpPr/>
          <p:nvPr/>
        </p:nvGrpSpPr>
        <p:grpSpPr>
          <a:xfrm rot="16200000">
            <a:off x="5638730" y="1905761"/>
            <a:ext cx="608338" cy="76200"/>
            <a:chOff x="4267200" y="1600200"/>
            <a:chExt cx="608338" cy="76200"/>
          </a:xfrm>
        </p:grpSpPr>
        <p:sp>
          <p:nvSpPr>
            <p:cNvPr id="1189" name="Rectangle 1188">
              <a:extLst>
                <a:ext uri="{FF2B5EF4-FFF2-40B4-BE49-F238E27FC236}">
                  <a16:creationId xmlns:a16="http://schemas.microsoft.com/office/drawing/2014/main" id="{9203CCB9-571C-42A3-B65F-0499D8675DF6}"/>
                </a:ext>
              </a:extLst>
            </p:cNvPr>
            <p:cNvSpPr/>
            <p:nvPr/>
          </p:nvSpPr>
          <p:spPr>
            <a:xfrm>
              <a:off x="42672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>
                  <a:solidFill>
                    <a:schemeClr val="tx1"/>
                  </a:solidFill>
                </a:rPr>
                <a:t>0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90" name="Rectangle 1189">
              <a:extLst>
                <a:ext uri="{FF2B5EF4-FFF2-40B4-BE49-F238E27FC236}">
                  <a16:creationId xmlns:a16="http://schemas.microsoft.com/office/drawing/2014/main" id="{DDD060C8-2548-4BEB-B30D-D05F6AA37E3D}"/>
                </a:ext>
              </a:extLst>
            </p:cNvPr>
            <p:cNvSpPr/>
            <p:nvPr/>
          </p:nvSpPr>
          <p:spPr>
            <a:xfrm>
              <a:off x="43434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91" name="Rectangle 1190">
              <a:extLst>
                <a:ext uri="{FF2B5EF4-FFF2-40B4-BE49-F238E27FC236}">
                  <a16:creationId xmlns:a16="http://schemas.microsoft.com/office/drawing/2014/main" id="{F897F50F-1936-49A8-B4E4-5A04F7741665}"/>
                </a:ext>
              </a:extLst>
            </p:cNvPr>
            <p:cNvSpPr/>
            <p:nvPr/>
          </p:nvSpPr>
          <p:spPr>
            <a:xfrm>
              <a:off x="4494538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92" name="Rectangle 1191">
              <a:extLst>
                <a:ext uri="{FF2B5EF4-FFF2-40B4-BE49-F238E27FC236}">
                  <a16:creationId xmlns:a16="http://schemas.microsoft.com/office/drawing/2014/main" id="{535529FB-0FFB-4DAA-B8EE-42125157DAB4}"/>
                </a:ext>
              </a:extLst>
            </p:cNvPr>
            <p:cNvSpPr/>
            <p:nvPr/>
          </p:nvSpPr>
          <p:spPr>
            <a:xfrm>
              <a:off x="44196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93" name="Rectangle 1192">
              <a:extLst>
                <a:ext uri="{FF2B5EF4-FFF2-40B4-BE49-F238E27FC236}">
                  <a16:creationId xmlns:a16="http://schemas.microsoft.com/office/drawing/2014/main" id="{DBD17459-618F-4168-BA4B-195AD13B727F}"/>
                </a:ext>
              </a:extLst>
            </p:cNvPr>
            <p:cNvSpPr/>
            <p:nvPr/>
          </p:nvSpPr>
          <p:spPr>
            <a:xfrm>
              <a:off x="45720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94" name="Rectangle 1193">
              <a:extLst>
                <a:ext uri="{FF2B5EF4-FFF2-40B4-BE49-F238E27FC236}">
                  <a16:creationId xmlns:a16="http://schemas.microsoft.com/office/drawing/2014/main" id="{CAE07701-62FE-4DB6-9190-0735F46059DA}"/>
                </a:ext>
              </a:extLst>
            </p:cNvPr>
            <p:cNvSpPr/>
            <p:nvPr/>
          </p:nvSpPr>
          <p:spPr>
            <a:xfrm>
              <a:off x="46482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95" name="Rectangle 1194">
              <a:extLst>
                <a:ext uri="{FF2B5EF4-FFF2-40B4-BE49-F238E27FC236}">
                  <a16:creationId xmlns:a16="http://schemas.microsoft.com/office/drawing/2014/main" id="{681597A0-F0BE-41ED-BDA6-ED0F4D7DE8C3}"/>
                </a:ext>
              </a:extLst>
            </p:cNvPr>
            <p:cNvSpPr/>
            <p:nvPr/>
          </p:nvSpPr>
          <p:spPr>
            <a:xfrm>
              <a:off x="4799338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96" name="Rectangle 1195">
              <a:extLst>
                <a:ext uri="{FF2B5EF4-FFF2-40B4-BE49-F238E27FC236}">
                  <a16:creationId xmlns:a16="http://schemas.microsoft.com/office/drawing/2014/main" id="{21291825-BB03-47D5-8656-9320B6BFDF47}"/>
                </a:ext>
              </a:extLst>
            </p:cNvPr>
            <p:cNvSpPr/>
            <p:nvPr/>
          </p:nvSpPr>
          <p:spPr>
            <a:xfrm>
              <a:off x="47244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1127" name="Rectangle 1126">
            <a:extLst>
              <a:ext uri="{FF2B5EF4-FFF2-40B4-BE49-F238E27FC236}">
                <a16:creationId xmlns:a16="http://schemas.microsoft.com/office/drawing/2014/main" id="{FCAF2869-8BC9-4AF1-B600-E6AA64D8C87D}"/>
              </a:ext>
            </a:extLst>
          </p:cNvPr>
          <p:cNvSpPr/>
          <p:nvPr/>
        </p:nvSpPr>
        <p:spPr>
          <a:xfrm>
            <a:off x="5450974" y="6141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128" name="Rectangle 1127">
            <a:extLst>
              <a:ext uri="{FF2B5EF4-FFF2-40B4-BE49-F238E27FC236}">
                <a16:creationId xmlns:a16="http://schemas.microsoft.com/office/drawing/2014/main" id="{C51D11DF-DCA5-4E0B-8EAA-38F727DC1A44}"/>
              </a:ext>
            </a:extLst>
          </p:cNvPr>
          <p:cNvSpPr/>
          <p:nvPr/>
        </p:nvSpPr>
        <p:spPr>
          <a:xfrm>
            <a:off x="4535312" y="6144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2C2CC30F-31C1-4DDC-8EF5-2C76DC270074}"/>
              </a:ext>
            </a:extLst>
          </p:cNvPr>
          <p:cNvSpPr/>
          <p:nvPr/>
        </p:nvSpPr>
        <p:spPr>
          <a:xfrm>
            <a:off x="4841374" y="6144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6E38E1FD-2D2F-4448-901D-4BB03D2D511F}"/>
              </a:ext>
            </a:extLst>
          </p:cNvPr>
          <p:cNvSpPr/>
          <p:nvPr/>
        </p:nvSpPr>
        <p:spPr>
          <a:xfrm>
            <a:off x="5146174" y="6144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31" name="Rectangle 1130">
            <a:extLst>
              <a:ext uri="{FF2B5EF4-FFF2-40B4-BE49-F238E27FC236}">
                <a16:creationId xmlns:a16="http://schemas.microsoft.com/office/drawing/2014/main" id="{AAC9AC78-5127-42FA-BEEA-55649C2A987E}"/>
              </a:ext>
            </a:extLst>
          </p:cNvPr>
          <p:cNvSpPr/>
          <p:nvPr/>
        </p:nvSpPr>
        <p:spPr>
          <a:xfrm>
            <a:off x="5298574" y="6144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BAABB57C-D99B-4219-BE5F-CCA1DDAA506C}"/>
              </a:ext>
            </a:extLst>
          </p:cNvPr>
          <p:cNvSpPr/>
          <p:nvPr/>
        </p:nvSpPr>
        <p:spPr>
          <a:xfrm>
            <a:off x="5450343" y="6903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D7FCAE95-E3EB-4C52-ACFD-EE7D3161F205}"/>
              </a:ext>
            </a:extLst>
          </p:cNvPr>
          <p:cNvSpPr/>
          <p:nvPr/>
        </p:nvSpPr>
        <p:spPr>
          <a:xfrm>
            <a:off x="4534681" y="6906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34" name="Rectangle 1133">
            <a:extLst>
              <a:ext uri="{FF2B5EF4-FFF2-40B4-BE49-F238E27FC236}">
                <a16:creationId xmlns:a16="http://schemas.microsoft.com/office/drawing/2014/main" id="{2A86AB00-2BC2-4DC5-9B65-33C3A84E3BFB}"/>
              </a:ext>
            </a:extLst>
          </p:cNvPr>
          <p:cNvSpPr/>
          <p:nvPr/>
        </p:nvSpPr>
        <p:spPr>
          <a:xfrm>
            <a:off x="4840743" y="6906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135" name="Rectangle 1134">
            <a:extLst>
              <a:ext uri="{FF2B5EF4-FFF2-40B4-BE49-F238E27FC236}">
                <a16:creationId xmlns:a16="http://schemas.microsoft.com/office/drawing/2014/main" id="{1E912638-0678-4575-814A-64BD4CAA7640}"/>
              </a:ext>
            </a:extLst>
          </p:cNvPr>
          <p:cNvSpPr/>
          <p:nvPr/>
        </p:nvSpPr>
        <p:spPr>
          <a:xfrm>
            <a:off x="5145543" y="6906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B442A108-F34D-40FC-82EB-8CF788B024D0}"/>
              </a:ext>
            </a:extLst>
          </p:cNvPr>
          <p:cNvSpPr/>
          <p:nvPr/>
        </p:nvSpPr>
        <p:spPr>
          <a:xfrm>
            <a:off x="5297943" y="6906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FFE8D9EC-4ADC-4CC7-AE20-E19A3E2D326A}"/>
              </a:ext>
            </a:extLst>
          </p:cNvPr>
          <p:cNvSpPr/>
          <p:nvPr/>
        </p:nvSpPr>
        <p:spPr>
          <a:xfrm>
            <a:off x="5450343" y="7665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138" name="Rectangle 1137">
            <a:extLst>
              <a:ext uri="{FF2B5EF4-FFF2-40B4-BE49-F238E27FC236}">
                <a16:creationId xmlns:a16="http://schemas.microsoft.com/office/drawing/2014/main" id="{605B88F3-C0C7-451D-99CA-74178C2686CC}"/>
              </a:ext>
            </a:extLst>
          </p:cNvPr>
          <p:cNvSpPr/>
          <p:nvPr/>
        </p:nvSpPr>
        <p:spPr>
          <a:xfrm>
            <a:off x="4534681" y="7668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39" name="Rectangle 1138">
            <a:extLst>
              <a:ext uri="{FF2B5EF4-FFF2-40B4-BE49-F238E27FC236}">
                <a16:creationId xmlns:a16="http://schemas.microsoft.com/office/drawing/2014/main" id="{BD31CC7D-13C1-4BFC-8F72-E762FD5EBCB4}"/>
              </a:ext>
            </a:extLst>
          </p:cNvPr>
          <p:cNvSpPr/>
          <p:nvPr/>
        </p:nvSpPr>
        <p:spPr>
          <a:xfrm>
            <a:off x="4840743" y="7668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140" name="Rectangle 1139">
            <a:extLst>
              <a:ext uri="{FF2B5EF4-FFF2-40B4-BE49-F238E27FC236}">
                <a16:creationId xmlns:a16="http://schemas.microsoft.com/office/drawing/2014/main" id="{15C3B21D-5A61-4684-9CA2-F2957ACE6EF9}"/>
              </a:ext>
            </a:extLst>
          </p:cNvPr>
          <p:cNvSpPr/>
          <p:nvPr/>
        </p:nvSpPr>
        <p:spPr>
          <a:xfrm>
            <a:off x="5145543" y="7668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41" name="Rectangle 1140">
            <a:extLst>
              <a:ext uri="{FF2B5EF4-FFF2-40B4-BE49-F238E27FC236}">
                <a16:creationId xmlns:a16="http://schemas.microsoft.com/office/drawing/2014/main" id="{70CA2511-1BBB-4C95-8425-F9943FD15B98}"/>
              </a:ext>
            </a:extLst>
          </p:cNvPr>
          <p:cNvSpPr/>
          <p:nvPr/>
        </p:nvSpPr>
        <p:spPr>
          <a:xfrm>
            <a:off x="5297943" y="7668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142" name="Rectangle 1141">
            <a:extLst>
              <a:ext uri="{FF2B5EF4-FFF2-40B4-BE49-F238E27FC236}">
                <a16:creationId xmlns:a16="http://schemas.microsoft.com/office/drawing/2014/main" id="{725AAD6E-B4EE-4938-90E5-93437A7E5CB3}"/>
              </a:ext>
            </a:extLst>
          </p:cNvPr>
          <p:cNvSpPr/>
          <p:nvPr/>
        </p:nvSpPr>
        <p:spPr>
          <a:xfrm>
            <a:off x="5450343" y="8427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143" name="Rectangle 1142">
            <a:extLst>
              <a:ext uri="{FF2B5EF4-FFF2-40B4-BE49-F238E27FC236}">
                <a16:creationId xmlns:a16="http://schemas.microsoft.com/office/drawing/2014/main" id="{B388D6B7-5BC9-41BD-A8A7-9F5942D27283}"/>
              </a:ext>
            </a:extLst>
          </p:cNvPr>
          <p:cNvSpPr/>
          <p:nvPr/>
        </p:nvSpPr>
        <p:spPr>
          <a:xfrm>
            <a:off x="4534681" y="8430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44" name="Rectangle 1143">
            <a:extLst>
              <a:ext uri="{FF2B5EF4-FFF2-40B4-BE49-F238E27FC236}">
                <a16:creationId xmlns:a16="http://schemas.microsoft.com/office/drawing/2014/main" id="{86150DF9-7CD5-40A6-8407-17ABACAD515D}"/>
              </a:ext>
            </a:extLst>
          </p:cNvPr>
          <p:cNvSpPr/>
          <p:nvPr/>
        </p:nvSpPr>
        <p:spPr>
          <a:xfrm>
            <a:off x="4840743" y="8430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145" name="Rectangle 1144">
            <a:extLst>
              <a:ext uri="{FF2B5EF4-FFF2-40B4-BE49-F238E27FC236}">
                <a16:creationId xmlns:a16="http://schemas.microsoft.com/office/drawing/2014/main" id="{7B3C41FC-895C-42F3-B8DE-32F85415F3FA}"/>
              </a:ext>
            </a:extLst>
          </p:cNvPr>
          <p:cNvSpPr/>
          <p:nvPr/>
        </p:nvSpPr>
        <p:spPr>
          <a:xfrm>
            <a:off x="5145543" y="8430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46" name="Rectangle 1145">
            <a:extLst>
              <a:ext uri="{FF2B5EF4-FFF2-40B4-BE49-F238E27FC236}">
                <a16:creationId xmlns:a16="http://schemas.microsoft.com/office/drawing/2014/main" id="{6F071CA9-0325-4EB2-ABF6-EE6EB9D9DC96}"/>
              </a:ext>
            </a:extLst>
          </p:cNvPr>
          <p:cNvSpPr/>
          <p:nvPr/>
        </p:nvSpPr>
        <p:spPr>
          <a:xfrm>
            <a:off x="5297943" y="8430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147" name="Rectangle 1146">
            <a:extLst>
              <a:ext uri="{FF2B5EF4-FFF2-40B4-BE49-F238E27FC236}">
                <a16:creationId xmlns:a16="http://schemas.microsoft.com/office/drawing/2014/main" id="{1A4E71DD-42A8-4971-AF89-CD3710325D60}"/>
              </a:ext>
            </a:extLst>
          </p:cNvPr>
          <p:cNvSpPr/>
          <p:nvPr/>
        </p:nvSpPr>
        <p:spPr>
          <a:xfrm>
            <a:off x="5450343" y="9189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148" name="Rectangle 1147">
            <a:extLst>
              <a:ext uri="{FF2B5EF4-FFF2-40B4-BE49-F238E27FC236}">
                <a16:creationId xmlns:a16="http://schemas.microsoft.com/office/drawing/2014/main" id="{C1F1017C-A734-41C8-AA96-E2A8E86B6D97}"/>
              </a:ext>
            </a:extLst>
          </p:cNvPr>
          <p:cNvSpPr/>
          <p:nvPr/>
        </p:nvSpPr>
        <p:spPr>
          <a:xfrm>
            <a:off x="4534681" y="9192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49" name="Rectangle 1148">
            <a:extLst>
              <a:ext uri="{FF2B5EF4-FFF2-40B4-BE49-F238E27FC236}">
                <a16:creationId xmlns:a16="http://schemas.microsoft.com/office/drawing/2014/main" id="{C3856D98-0FD3-426B-922F-2610964E3994}"/>
              </a:ext>
            </a:extLst>
          </p:cNvPr>
          <p:cNvSpPr/>
          <p:nvPr/>
        </p:nvSpPr>
        <p:spPr>
          <a:xfrm>
            <a:off x="4840743" y="9192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DD7FF1E0-7BCF-4255-9BBB-2D61E072CC5B}"/>
              </a:ext>
            </a:extLst>
          </p:cNvPr>
          <p:cNvSpPr/>
          <p:nvPr/>
        </p:nvSpPr>
        <p:spPr>
          <a:xfrm>
            <a:off x="5145543" y="9192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51" name="Rectangle 1150">
            <a:extLst>
              <a:ext uri="{FF2B5EF4-FFF2-40B4-BE49-F238E27FC236}">
                <a16:creationId xmlns:a16="http://schemas.microsoft.com/office/drawing/2014/main" id="{22F37E1F-2160-407D-A2F0-17244F37F046}"/>
              </a:ext>
            </a:extLst>
          </p:cNvPr>
          <p:cNvSpPr/>
          <p:nvPr/>
        </p:nvSpPr>
        <p:spPr>
          <a:xfrm>
            <a:off x="5297943" y="9192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152" name="Rectangle 1151">
            <a:extLst>
              <a:ext uri="{FF2B5EF4-FFF2-40B4-BE49-F238E27FC236}">
                <a16:creationId xmlns:a16="http://schemas.microsoft.com/office/drawing/2014/main" id="{E71D420E-4B5E-4AF6-BF67-52A746703344}"/>
              </a:ext>
            </a:extLst>
          </p:cNvPr>
          <p:cNvSpPr/>
          <p:nvPr/>
        </p:nvSpPr>
        <p:spPr>
          <a:xfrm>
            <a:off x="5449712" y="9951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153" name="Rectangle 1152">
            <a:extLst>
              <a:ext uri="{FF2B5EF4-FFF2-40B4-BE49-F238E27FC236}">
                <a16:creationId xmlns:a16="http://schemas.microsoft.com/office/drawing/2014/main" id="{5F674D0B-8096-4A58-8F20-1A5D97F0D398}"/>
              </a:ext>
            </a:extLst>
          </p:cNvPr>
          <p:cNvSpPr/>
          <p:nvPr/>
        </p:nvSpPr>
        <p:spPr>
          <a:xfrm>
            <a:off x="4534050" y="9954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54" name="Rectangle 1153">
            <a:extLst>
              <a:ext uri="{FF2B5EF4-FFF2-40B4-BE49-F238E27FC236}">
                <a16:creationId xmlns:a16="http://schemas.microsoft.com/office/drawing/2014/main" id="{599233A5-CF9E-44FA-B148-B85A9305F167}"/>
              </a:ext>
            </a:extLst>
          </p:cNvPr>
          <p:cNvSpPr/>
          <p:nvPr/>
        </p:nvSpPr>
        <p:spPr>
          <a:xfrm>
            <a:off x="4840112" y="9954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155" name="Rectangle 1154">
            <a:extLst>
              <a:ext uri="{FF2B5EF4-FFF2-40B4-BE49-F238E27FC236}">
                <a16:creationId xmlns:a16="http://schemas.microsoft.com/office/drawing/2014/main" id="{687CE813-A322-4066-9C84-67229D080F77}"/>
              </a:ext>
            </a:extLst>
          </p:cNvPr>
          <p:cNvSpPr/>
          <p:nvPr/>
        </p:nvSpPr>
        <p:spPr>
          <a:xfrm>
            <a:off x="5144912" y="9954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94A07DD2-DF48-4927-9076-12180B58588A}"/>
              </a:ext>
            </a:extLst>
          </p:cNvPr>
          <p:cNvSpPr/>
          <p:nvPr/>
        </p:nvSpPr>
        <p:spPr>
          <a:xfrm>
            <a:off x="5297312" y="9954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157" name="Rectangle 1156">
            <a:extLst>
              <a:ext uri="{FF2B5EF4-FFF2-40B4-BE49-F238E27FC236}">
                <a16:creationId xmlns:a16="http://schemas.microsoft.com/office/drawing/2014/main" id="{31CB906E-DC5F-40E3-B8E6-A19CE707B5CB}"/>
              </a:ext>
            </a:extLst>
          </p:cNvPr>
          <p:cNvSpPr/>
          <p:nvPr/>
        </p:nvSpPr>
        <p:spPr>
          <a:xfrm>
            <a:off x="5449712" y="10713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158" name="Rectangle 1157">
            <a:extLst>
              <a:ext uri="{FF2B5EF4-FFF2-40B4-BE49-F238E27FC236}">
                <a16:creationId xmlns:a16="http://schemas.microsoft.com/office/drawing/2014/main" id="{184BD053-3662-4C53-A4C2-0AB356354B3F}"/>
              </a:ext>
            </a:extLst>
          </p:cNvPr>
          <p:cNvSpPr/>
          <p:nvPr/>
        </p:nvSpPr>
        <p:spPr>
          <a:xfrm>
            <a:off x="4534050" y="10716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59" name="Rectangle 1158">
            <a:extLst>
              <a:ext uri="{FF2B5EF4-FFF2-40B4-BE49-F238E27FC236}">
                <a16:creationId xmlns:a16="http://schemas.microsoft.com/office/drawing/2014/main" id="{11DF191C-BC69-4FCC-94A6-8A3405E1D878}"/>
              </a:ext>
            </a:extLst>
          </p:cNvPr>
          <p:cNvSpPr/>
          <p:nvPr/>
        </p:nvSpPr>
        <p:spPr>
          <a:xfrm>
            <a:off x="4840112" y="10716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F399FD17-B1B0-445D-B86C-0422F799056C}"/>
              </a:ext>
            </a:extLst>
          </p:cNvPr>
          <p:cNvSpPr/>
          <p:nvPr/>
        </p:nvSpPr>
        <p:spPr>
          <a:xfrm>
            <a:off x="5144912" y="10716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61" name="Rectangle 1160">
            <a:extLst>
              <a:ext uri="{FF2B5EF4-FFF2-40B4-BE49-F238E27FC236}">
                <a16:creationId xmlns:a16="http://schemas.microsoft.com/office/drawing/2014/main" id="{6769DD28-E2E0-4D99-83AB-3ADB9F13F0C4}"/>
              </a:ext>
            </a:extLst>
          </p:cNvPr>
          <p:cNvSpPr/>
          <p:nvPr/>
        </p:nvSpPr>
        <p:spPr>
          <a:xfrm>
            <a:off x="5297312" y="10716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162" name="Rectangle 1161">
            <a:extLst>
              <a:ext uri="{FF2B5EF4-FFF2-40B4-BE49-F238E27FC236}">
                <a16:creationId xmlns:a16="http://schemas.microsoft.com/office/drawing/2014/main" id="{3D03238F-A8D4-4463-BC50-A3D1D5743284}"/>
              </a:ext>
            </a:extLst>
          </p:cNvPr>
          <p:cNvSpPr/>
          <p:nvPr/>
        </p:nvSpPr>
        <p:spPr>
          <a:xfrm>
            <a:off x="5449712" y="11475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163" name="Rectangle 1162">
            <a:extLst>
              <a:ext uri="{FF2B5EF4-FFF2-40B4-BE49-F238E27FC236}">
                <a16:creationId xmlns:a16="http://schemas.microsoft.com/office/drawing/2014/main" id="{FBBDD762-C145-4218-B204-D503C43FD19D}"/>
              </a:ext>
            </a:extLst>
          </p:cNvPr>
          <p:cNvSpPr/>
          <p:nvPr/>
        </p:nvSpPr>
        <p:spPr>
          <a:xfrm>
            <a:off x="4534050" y="11478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64" name="Rectangle 1163">
            <a:extLst>
              <a:ext uri="{FF2B5EF4-FFF2-40B4-BE49-F238E27FC236}">
                <a16:creationId xmlns:a16="http://schemas.microsoft.com/office/drawing/2014/main" id="{AA9AEB8F-A595-4A25-A621-AC3D6F394715}"/>
              </a:ext>
            </a:extLst>
          </p:cNvPr>
          <p:cNvSpPr/>
          <p:nvPr/>
        </p:nvSpPr>
        <p:spPr>
          <a:xfrm>
            <a:off x="4840112" y="11478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165" name="Rectangle 1164">
            <a:extLst>
              <a:ext uri="{FF2B5EF4-FFF2-40B4-BE49-F238E27FC236}">
                <a16:creationId xmlns:a16="http://schemas.microsoft.com/office/drawing/2014/main" id="{FD2CC42A-7E89-4360-9ED8-0FE73BC40C3E}"/>
              </a:ext>
            </a:extLst>
          </p:cNvPr>
          <p:cNvSpPr/>
          <p:nvPr/>
        </p:nvSpPr>
        <p:spPr>
          <a:xfrm>
            <a:off x="5144912" y="11478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66" name="Rectangle 1165">
            <a:extLst>
              <a:ext uri="{FF2B5EF4-FFF2-40B4-BE49-F238E27FC236}">
                <a16:creationId xmlns:a16="http://schemas.microsoft.com/office/drawing/2014/main" id="{4570B819-5098-4A8F-B92B-BA694437408D}"/>
              </a:ext>
            </a:extLst>
          </p:cNvPr>
          <p:cNvSpPr/>
          <p:nvPr/>
        </p:nvSpPr>
        <p:spPr>
          <a:xfrm>
            <a:off x="5297312" y="11478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cxnSp>
        <p:nvCxnSpPr>
          <p:cNvPr id="1167" name="Straight Arrow Connector 1166">
            <a:extLst>
              <a:ext uri="{FF2B5EF4-FFF2-40B4-BE49-F238E27FC236}">
                <a16:creationId xmlns:a16="http://schemas.microsoft.com/office/drawing/2014/main" id="{EFDC6515-34B0-4BBE-ABB2-3C82AC2722D9}"/>
              </a:ext>
            </a:extLst>
          </p:cNvPr>
          <p:cNvCxnSpPr>
            <a:cxnSpLocks/>
            <a:stCxn id="1163" idx="2"/>
            <a:endCxn id="1177" idx="0"/>
          </p:cNvCxnSpPr>
          <p:nvPr/>
        </p:nvCxnSpPr>
        <p:spPr>
          <a:xfrm>
            <a:off x="4687081" y="1224040"/>
            <a:ext cx="3513" cy="907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8" name="Straight Arrow Connector 1167">
            <a:extLst>
              <a:ext uri="{FF2B5EF4-FFF2-40B4-BE49-F238E27FC236}">
                <a16:creationId xmlns:a16="http://schemas.microsoft.com/office/drawing/2014/main" id="{76B1E86F-7D7F-4E71-9D4F-18B02DB998AE}"/>
              </a:ext>
            </a:extLst>
          </p:cNvPr>
          <p:cNvCxnSpPr>
            <a:cxnSpLocks/>
            <a:stCxn id="1164" idx="2"/>
            <a:endCxn id="1178" idx="0"/>
          </p:cNvCxnSpPr>
          <p:nvPr/>
        </p:nvCxnSpPr>
        <p:spPr>
          <a:xfrm>
            <a:off x="4993143" y="1224040"/>
            <a:ext cx="1620" cy="683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9" name="Straight Arrow Connector 1168">
            <a:extLst>
              <a:ext uri="{FF2B5EF4-FFF2-40B4-BE49-F238E27FC236}">
                <a16:creationId xmlns:a16="http://schemas.microsoft.com/office/drawing/2014/main" id="{F171047A-4120-4736-A35F-96D219CB9AF9}"/>
              </a:ext>
            </a:extLst>
          </p:cNvPr>
          <p:cNvCxnSpPr>
            <a:cxnSpLocks/>
            <a:stCxn id="1165" idx="2"/>
            <a:endCxn id="1179" idx="0"/>
          </p:cNvCxnSpPr>
          <p:nvPr/>
        </p:nvCxnSpPr>
        <p:spPr>
          <a:xfrm>
            <a:off x="5221112" y="1224040"/>
            <a:ext cx="989" cy="452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Straight Connector 1169">
            <a:extLst>
              <a:ext uri="{FF2B5EF4-FFF2-40B4-BE49-F238E27FC236}">
                <a16:creationId xmlns:a16="http://schemas.microsoft.com/office/drawing/2014/main" id="{15138FDF-DE68-48C4-BB14-5E7E386DC14A}"/>
              </a:ext>
            </a:extLst>
          </p:cNvPr>
          <p:cNvCxnSpPr/>
          <p:nvPr/>
        </p:nvCxnSpPr>
        <p:spPr>
          <a:xfrm>
            <a:off x="4687081" y="2285999"/>
            <a:ext cx="1000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1" name="Straight Connector 1170">
            <a:extLst>
              <a:ext uri="{FF2B5EF4-FFF2-40B4-BE49-F238E27FC236}">
                <a16:creationId xmlns:a16="http://schemas.microsoft.com/office/drawing/2014/main" id="{CDD4A484-592C-419F-874B-90310237A497}"/>
              </a:ext>
            </a:extLst>
          </p:cNvPr>
          <p:cNvCxnSpPr>
            <a:cxnSpLocks/>
          </p:cNvCxnSpPr>
          <p:nvPr/>
        </p:nvCxnSpPr>
        <p:spPr>
          <a:xfrm>
            <a:off x="4993143" y="2057399"/>
            <a:ext cx="694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2" name="Straight Connector 1171">
            <a:extLst>
              <a:ext uri="{FF2B5EF4-FFF2-40B4-BE49-F238E27FC236}">
                <a16:creationId xmlns:a16="http://schemas.microsoft.com/office/drawing/2014/main" id="{5F3808FD-BF63-4AC5-B417-52247768420D}"/>
              </a:ext>
            </a:extLst>
          </p:cNvPr>
          <p:cNvCxnSpPr>
            <a:cxnSpLocks/>
          </p:cNvCxnSpPr>
          <p:nvPr/>
        </p:nvCxnSpPr>
        <p:spPr>
          <a:xfrm>
            <a:off x="5221112" y="1828799"/>
            <a:ext cx="4660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20075FEC-E7CF-4261-92EF-50FE3A730239}"/>
              </a:ext>
            </a:extLst>
          </p:cNvPr>
          <p:cNvCxnSpPr>
            <a:cxnSpLocks/>
          </p:cNvCxnSpPr>
          <p:nvPr/>
        </p:nvCxnSpPr>
        <p:spPr>
          <a:xfrm>
            <a:off x="5373512" y="1600199"/>
            <a:ext cx="306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4" name="Straight Arrow Connector 1173">
            <a:extLst>
              <a:ext uri="{FF2B5EF4-FFF2-40B4-BE49-F238E27FC236}">
                <a16:creationId xmlns:a16="http://schemas.microsoft.com/office/drawing/2014/main" id="{5586B399-3F8D-42C1-935C-D7376AF14243}"/>
              </a:ext>
            </a:extLst>
          </p:cNvPr>
          <p:cNvCxnSpPr>
            <a:cxnSpLocks/>
          </p:cNvCxnSpPr>
          <p:nvPr/>
        </p:nvCxnSpPr>
        <p:spPr>
          <a:xfrm>
            <a:off x="5752399" y="194244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5" name="Rectangle 1174">
            <a:extLst>
              <a:ext uri="{FF2B5EF4-FFF2-40B4-BE49-F238E27FC236}">
                <a16:creationId xmlns:a16="http://schemas.microsoft.com/office/drawing/2014/main" id="{4565AC7C-F7A0-4592-BEC7-A3C432EB2FA3}"/>
              </a:ext>
            </a:extLst>
          </p:cNvPr>
          <p:cNvSpPr/>
          <p:nvPr/>
        </p:nvSpPr>
        <p:spPr>
          <a:xfrm rot="16200000">
            <a:off x="5262443" y="1864929"/>
            <a:ext cx="83426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LUT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176" name="Connector: Elbow 1175">
            <a:extLst>
              <a:ext uri="{FF2B5EF4-FFF2-40B4-BE49-F238E27FC236}">
                <a16:creationId xmlns:a16="http://schemas.microsoft.com/office/drawing/2014/main" id="{65339E0C-310B-4182-8C0D-DC8685F4A877}"/>
              </a:ext>
            </a:extLst>
          </p:cNvPr>
          <p:cNvCxnSpPr>
            <a:cxnSpLocks/>
            <a:stCxn id="1188" idx="3"/>
          </p:cNvCxnSpPr>
          <p:nvPr/>
        </p:nvCxnSpPr>
        <p:spPr>
          <a:xfrm>
            <a:off x="5980999" y="1942808"/>
            <a:ext cx="131790" cy="5678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7" name="Rectangle 1176">
            <a:extLst>
              <a:ext uri="{FF2B5EF4-FFF2-40B4-BE49-F238E27FC236}">
                <a16:creationId xmlns:a16="http://schemas.microsoft.com/office/drawing/2014/main" id="{D12840D1-0458-4AFF-8B27-0E4CFD4BEE8C}"/>
              </a:ext>
            </a:extLst>
          </p:cNvPr>
          <p:cNvSpPr/>
          <p:nvPr/>
        </p:nvSpPr>
        <p:spPr>
          <a:xfrm>
            <a:off x="4667734" y="2131636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Rectangle 1177">
            <a:extLst>
              <a:ext uri="{FF2B5EF4-FFF2-40B4-BE49-F238E27FC236}">
                <a16:creationId xmlns:a16="http://schemas.microsoft.com/office/drawing/2014/main" id="{E84369DF-EB21-45B6-A50C-8CA28FAA6EB9}"/>
              </a:ext>
            </a:extLst>
          </p:cNvPr>
          <p:cNvSpPr/>
          <p:nvPr/>
        </p:nvSpPr>
        <p:spPr>
          <a:xfrm>
            <a:off x="4971903" y="1907963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Rectangle 1178">
            <a:extLst>
              <a:ext uri="{FF2B5EF4-FFF2-40B4-BE49-F238E27FC236}">
                <a16:creationId xmlns:a16="http://schemas.microsoft.com/office/drawing/2014/main" id="{5F2BAF40-CB03-4402-90B3-779084CC826F}"/>
              </a:ext>
            </a:extLst>
          </p:cNvPr>
          <p:cNvSpPr/>
          <p:nvPr/>
        </p:nvSpPr>
        <p:spPr>
          <a:xfrm>
            <a:off x="5199241" y="1676399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Rectangle 1179">
            <a:extLst>
              <a:ext uri="{FF2B5EF4-FFF2-40B4-BE49-F238E27FC236}">
                <a16:creationId xmlns:a16="http://schemas.microsoft.com/office/drawing/2014/main" id="{4AEE8B84-AE44-4E31-B5B9-E7F6A501376F}"/>
              </a:ext>
            </a:extLst>
          </p:cNvPr>
          <p:cNvSpPr/>
          <p:nvPr/>
        </p:nvSpPr>
        <p:spPr>
          <a:xfrm>
            <a:off x="5405255" y="1453226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1" name="Connector: Elbow 1180">
            <a:extLst>
              <a:ext uri="{FF2B5EF4-FFF2-40B4-BE49-F238E27FC236}">
                <a16:creationId xmlns:a16="http://schemas.microsoft.com/office/drawing/2014/main" id="{CBD06E69-1A56-4384-9D6D-850F46FB36EB}"/>
              </a:ext>
            </a:extLst>
          </p:cNvPr>
          <p:cNvCxnSpPr>
            <a:cxnSpLocks/>
            <a:endCxn id="1177" idx="1"/>
          </p:cNvCxnSpPr>
          <p:nvPr/>
        </p:nvCxnSpPr>
        <p:spPr>
          <a:xfrm rot="5400000" flipH="1" flipV="1">
            <a:off x="3281125" y="3526322"/>
            <a:ext cx="2630867" cy="14235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Connector: Elbow 1181">
            <a:extLst>
              <a:ext uri="{FF2B5EF4-FFF2-40B4-BE49-F238E27FC236}">
                <a16:creationId xmlns:a16="http://schemas.microsoft.com/office/drawing/2014/main" id="{E5C259AF-5D06-4162-8E23-A48B144EEC74}"/>
              </a:ext>
            </a:extLst>
          </p:cNvPr>
          <p:cNvCxnSpPr>
            <a:cxnSpLocks/>
            <a:endCxn id="1178" idx="1"/>
          </p:cNvCxnSpPr>
          <p:nvPr/>
        </p:nvCxnSpPr>
        <p:spPr>
          <a:xfrm rot="5400000" flipH="1" flipV="1">
            <a:off x="3478738" y="3419767"/>
            <a:ext cx="2854540" cy="13178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" name="Connector: Elbow 1182">
            <a:extLst>
              <a:ext uri="{FF2B5EF4-FFF2-40B4-BE49-F238E27FC236}">
                <a16:creationId xmlns:a16="http://schemas.microsoft.com/office/drawing/2014/main" id="{A83C7E52-BF05-42DF-B59C-29C6B08B1B50}"/>
              </a:ext>
            </a:extLst>
          </p:cNvPr>
          <p:cNvCxnSpPr>
            <a:cxnSpLocks/>
            <a:endCxn id="1179" idx="1"/>
          </p:cNvCxnSpPr>
          <p:nvPr/>
        </p:nvCxnSpPr>
        <p:spPr>
          <a:xfrm rot="5400000" flipH="1" flipV="1">
            <a:off x="4857691" y="2066980"/>
            <a:ext cx="581702" cy="1013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4" name="Connector: Elbow 1183">
            <a:extLst>
              <a:ext uri="{FF2B5EF4-FFF2-40B4-BE49-F238E27FC236}">
                <a16:creationId xmlns:a16="http://schemas.microsoft.com/office/drawing/2014/main" id="{8356BFEF-7C01-4F88-8FB2-46C505D89286}"/>
              </a:ext>
            </a:extLst>
          </p:cNvPr>
          <p:cNvCxnSpPr>
            <a:cxnSpLocks/>
            <a:endCxn id="1180" idx="1"/>
          </p:cNvCxnSpPr>
          <p:nvPr/>
        </p:nvCxnSpPr>
        <p:spPr>
          <a:xfrm rot="5400000" flipH="1" flipV="1">
            <a:off x="4954661" y="1957851"/>
            <a:ext cx="804790" cy="963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5" name="Connector: Elbow 1184">
            <a:extLst>
              <a:ext uri="{FF2B5EF4-FFF2-40B4-BE49-F238E27FC236}">
                <a16:creationId xmlns:a16="http://schemas.microsoft.com/office/drawing/2014/main" id="{05A8789B-9EC7-49C9-870F-D3319077FEB0}"/>
              </a:ext>
            </a:extLst>
          </p:cNvPr>
          <p:cNvCxnSpPr>
            <a:stCxn id="1166" idx="2"/>
            <a:endCxn id="1180" idx="0"/>
          </p:cNvCxnSpPr>
          <p:nvPr/>
        </p:nvCxnSpPr>
        <p:spPr>
          <a:xfrm rot="16200000" flipH="1">
            <a:off x="5286220" y="1311331"/>
            <a:ext cx="229186" cy="546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6" name="Connector: Elbow 1185">
            <a:extLst>
              <a:ext uri="{FF2B5EF4-FFF2-40B4-BE49-F238E27FC236}">
                <a16:creationId xmlns:a16="http://schemas.microsoft.com/office/drawing/2014/main" id="{B21AB19E-AA6C-4B89-8FAF-D93F5278A4BC}"/>
              </a:ext>
            </a:extLst>
          </p:cNvPr>
          <p:cNvCxnSpPr>
            <a:stCxn id="1162" idx="2"/>
            <a:endCxn id="1175" idx="3"/>
          </p:cNvCxnSpPr>
          <p:nvPr/>
        </p:nvCxnSpPr>
        <p:spPr>
          <a:xfrm rot="5400000">
            <a:off x="5566919" y="1336404"/>
            <a:ext cx="300251" cy="7493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7" name="Straight Connector 1186">
            <a:extLst>
              <a:ext uri="{FF2B5EF4-FFF2-40B4-BE49-F238E27FC236}">
                <a16:creationId xmlns:a16="http://schemas.microsoft.com/office/drawing/2014/main" id="{7AF3B4A3-EF69-40CF-AB0C-F9668E8B1338}"/>
              </a:ext>
            </a:extLst>
          </p:cNvPr>
          <p:cNvCxnSpPr>
            <a:cxnSpLocks/>
          </p:cNvCxnSpPr>
          <p:nvPr/>
        </p:nvCxnSpPr>
        <p:spPr>
          <a:xfrm flipH="1">
            <a:off x="5097844" y="2403021"/>
            <a:ext cx="1014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895DF1D1-A17A-4799-A34E-0C4FF9A02CE7}"/>
              </a:ext>
            </a:extLst>
          </p:cNvPr>
          <p:cNvSpPr/>
          <p:nvPr/>
        </p:nvSpPr>
        <p:spPr>
          <a:xfrm>
            <a:off x="5904799" y="1639692"/>
            <a:ext cx="76200" cy="606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1" name="Group 1270">
            <a:extLst>
              <a:ext uri="{FF2B5EF4-FFF2-40B4-BE49-F238E27FC236}">
                <a16:creationId xmlns:a16="http://schemas.microsoft.com/office/drawing/2014/main" id="{FED29F37-60FD-4C98-AC51-BECA342E234A}"/>
              </a:ext>
            </a:extLst>
          </p:cNvPr>
          <p:cNvGrpSpPr/>
          <p:nvPr/>
        </p:nvGrpSpPr>
        <p:grpSpPr>
          <a:xfrm rot="16200000">
            <a:off x="7465448" y="1905762"/>
            <a:ext cx="608338" cy="76200"/>
            <a:chOff x="4267200" y="1600200"/>
            <a:chExt cx="608338" cy="76200"/>
          </a:xfrm>
        </p:grpSpPr>
        <p:sp>
          <p:nvSpPr>
            <p:cNvPr id="1334" name="Rectangle 1333">
              <a:extLst>
                <a:ext uri="{FF2B5EF4-FFF2-40B4-BE49-F238E27FC236}">
                  <a16:creationId xmlns:a16="http://schemas.microsoft.com/office/drawing/2014/main" id="{68807A4C-0C79-4E2B-ABDA-235AC875B067}"/>
                </a:ext>
              </a:extLst>
            </p:cNvPr>
            <p:cNvSpPr/>
            <p:nvPr/>
          </p:nvSpPr>
          <p:spPr>
            <a:xfrm>
              <a:off x="42672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>
                  <a:solidFill>
                    <a:schemeClr val="tx1"/>
                  </a:solidFill>
                </a:rPr>
                <a:t>0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35" name="Rectangle 1334">
              <a:extLst>
                <a:ext uri="{FF2B5EF4-FFF2-40B4-BE49-F238E27FC236}">
                  <a16:creationId xmlns:a16="http://schemas.microsoft.com/office/drawing/2014/main" id="{491A731B-7CE4-4ADB-88B9-1D616AAAEE0F}"/>
                </a:ext>
              </a:extLst>
            </p:cNvPr>
            <p:cNvSpPr/>
            <p:nvPr/>
          </p:nvSpPr>
          <p:spPr>
            <a:xfrm>
              <a:off x="43434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36" name="Rectangle 1335">
              <a:extLst>
                <a:ext uri="{FF2B5EF4-FFF2-40B4-BE49-F238E27FC236}">
                  <a16:creationId xmlns:a16="http://schemas.microsoft.com/office/drawing/2014/main" id="{3F42C19C-1702-463A-A697-2C700B2F408E}"/>
                </a:ext>
              </a:extLst>
            </p:cNvPr>
            <p:cNvSpPr/>
            <p:nvPr/>
          </p:nvSpPr>
          <p:spPr>
            <a:xfrm>
              <a:off x="4494538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37" name="Rectangle 1336">
              <a:extLst>
                <a:ext uri="{FF2B5EF4-FFF2-40B4-BE49-F238E27FC236}">
                  <a16:creationId xmlns:a16="http://schemas.microsoft.com/office/drawing/2014/main" id="{368063E0-27CE-4AF1-925D-691D34754B9F}"/>
                </a:ext>
              </a:extLst>
            </p:cNvPr>
            <p:cNvSpPr/>
            <p:nvPr/>
          </p:nvSpPr>
          <p:spPr>
            <a:xfrm>
              <a:off x="44196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38" name="Rectangle 1337">
              <a:extLst>
                <a:ext uri="{FF2B5EF4-FFF2-40B4-BE49-F238E27FC236}">
                  <a16:creationId xmlns:a16="http://schemas.microsoft.com/office/drawing/2014/main" id="{5F3BCBDF-6573-4893-AE79-95515606CE1C}"/>
                </a:ext>
              </a:extLst>
            </p:cNvPr>
            <p:cNvSpPr/>
            <p:nvPr/>
          </p:nvSpPr>
          <p:spPr>
            <a:xfrm>
              <a:off x="45720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39" name="Rectangle 1338">
              <a:extLst>
                <a:ext uri="{FF2B5EF4-FFF2-40B4-BE49-F238E27FC236}">
                  <a16:creationId xmlns:a16="http://schemas.microsoft.com/office/drawing/2014/main" id="{96E9B80A-95F9-449E-A9CE-CFC5855594FF}"/>
                </a:ext>
              </a:extLst>
            </p:cNvPr>
            <p:cNvSpPr/>
            <p:nvPr/>
          </p:nvSpPr>
          <p:spPr>
            <a:xfrm>
              <a:off x="46482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40" name="Rectangle 1339">
              <a:extLst>
                <a:ext uri="{FF2B5EF4-FFF2-40B4-BE49-F238E27FC236}">
                  <a16:creationId xmlns:a16="http://schemas.microsoft.com/office/drawing/2014/main" id="{991CB1B2-B3D8-4E21-A631-F5E39A156C6A}"/>
                </a:ext>
              </a:extLst>
            </p:cNvPr>
            <p:cNvSpPr/>
            <p:nvPr/>
          </p:nvSpPr>
          <p:spPr>
            <a:xfrm>
              <a:off x="4799338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41" name="Rectangle 1340">
              <a:extLst>
                <a:ext uri="{FF2B5EF4-FFF2-40B4-BE49-F238E27FC236}">
                  <a16:creationId xmlns:a16="http://schemas.microsoft.com/office/drawing/2014/main" id="{84077E8F-4BB6-4FF2-8BCF-B9A17BB42E62}"/>
                </a:ext>
              </a:extLst>
            </p:cNvPr>
            <p:cNvSpPr/>
            <p:nvPr/>
          </p:nvSpPr>
          <p:spPr>
            <a:xfrm>
              <a:off x="47244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1272" name="Rectangle 1271">
            <a:extLst>
              <a:ext uri="{FF2B5EF4-FFF2-40B4-BE49-F238E27FC236}">
                <a16:creationId xmlns:a16="http://schemas.microsoft.com/office/drawing/2014/main" id="{ABF67A1A-12E7-4DEA-801C-A9F363B2A043}"/>
              </a:ext>
            </a:extLst>
          </p:cNvPr>
          <p:cNvSpPr/>
          <p:nvPr/>
        </p:nvSpPr>
        <p:spPr>
          <a:xfrm>
            <a:off x="7277692" y="6141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273" name="Rectangle 1272">
            <a:extLst>
              <a:ext uri="{FF2B5EF4-FFF2-40B4-BE49-F238E27FC236}">
                <a16:creationId xmlns:a16="http://schemas.microsoft.com/office/drawing/2014/main" id="{FD57BF11-BF38-489E-97FC-0448AAA69949}"/>
              </a:ext>
            </a:extLst>
          </p:cNvPr>
          <p:cNvSpPr/>
          <p:nvPr/>
        </p:nvSpPr>
        <p:spPr>
          <a:xfrm>
            <a:off x="6362030" y="6144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74" name="Rectangle 1273">
            <a:extLst>
              <a:ext uri="{FF2B5EF4-FFF2-40B4-BE49-F238E27FC236}">
                <a16:creationId xmlns:a16="http://schemas.microsoft.com/office/drawing/2014/main" id="{0E9D3E14-5C42-4E60-BF03-D8F79BE50E67}"/>
              </a:ext>
            </a:extLst>
          </p:cNvPr>
          <p:cNvSpPr/>
          <p:nvPr/>
        </p:nvSpPr>
        <p:spPr>
          <a:xfrm>
            <a:off x="6668092" y="6144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275" name="Rectangle 1274">
            <a:extLst>
              <a:ext uri="{FF2B5EF4-FFF2-40B4-BE49-F238E27FC236}">
                <a16:creationId xmlns:a16="http://schemas.microsoft.com/office/drawing/2014/main" id="{33D2C450-2E3A-4998-8958-EC564E3A55BC}"/>
              </a:ext>
            </a:extLst>
          </p:cNvPr>
          <p:cNvSpPr/>
          <p:nvPr/>
        </p:nvSpPr>
        <p:spPr>
          <a:xfrm>
            <a:off x="6972892" y="6144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76" name="Rectangle 1275">
            <a:extLst>
              <a:ext uri="{FF2B5EF4-FFF2-40B4-BE49-F238E27FC236}">
                <a16:creationId xmlns:a16="http://schemas.microsoft.com/office/drawing/2014/main" id="{0DB36453-70D8-49A9-9885-96741F52BD6E}"/>
              </a:ext>
            </a:extLst>
          </p:cNvPr>
          <p:cNvSpPr/>
          <p:nvPr/>
        </p:nvSpPr>
        <p:spPr>
          <a:xfrm>
            <a:off x="7125292" y="6144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277" name="Rectangle 1276">
            <a:extLst>
              <a:ext uri="{FF2B5EF4-FFF2-40B4-BE49-F238E27FC236}">
                <a16:creationId xmlns:a16="http://schemas.microsoft.com/office/drawing/2014/main" id="{4F65A0B5-425E-4C8C-8900-8B951906FEC2}"/>
              </a:ext>
            </a:extLst>
          </p:cNvPr>
          <p:cNvSpPr/>
          <p:nvPr/>
        </p:nvSpPr>
        <p:spPr>
          <a:xfrm>
            <a:off x="7277061" y="6903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278" name="Rectangle 1277">
            <a:extLst>
              <a:ext uri="{FF2B5EF4-FFF2-40B4-BE49-F238E27FC236}">
                <a16:creationId xmlns:a16="http://schemas.microsoft.com/office/drawing/2014/main" id="{580FB21E-90AF-47EF-8DC6-FBC3B0967566}"/>
              </a:ext>
            </a:extLst>
          </p:cNvPr>
          <p:cNvSpPr/>
          <p:nvPr/>
        </p:nvSpPr>
        <p:spPr>
          <a:xfrm>
            <a:off x="6361399" y="6906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79" name="Rectangle 1278">
            <a:extLst>
              <a:ext uri="{FF2B5EF4-FFF2-40B4-BE49-F238E27FC236}">
                <a16:creationId xmlns:a16="http://schemas.microsoft.com/office/drawing/2014/main" id="{2D13863D-024D-49E7-B001-CA8BB01B38D5}"/>
              </a:ext>
            </a:extLst>
          </p:cNvPr>
          <p:cNvSpPr/>
          <p:nvPr/>
        </p:nvSpPr>
        <p:spPr>
          <a:xfrm>
            <a:off x="6667461" y="6906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280" name="Rectangle 1279">
            <a:extLst>
              <a:ext uri="{FF2B5EF4-FFF2-40B4-BE49-F238E27FC236}">
                <a16:creationId xmlns:a16="http://schemas.microsoft.com/office/drawing/2014/main" id="{CAB98F1E-8D6C-4536-8E3E-9B8F6DD29830}"/>
              </a:ext>
            </a:extLst>
          </p:cNvPr>
          <p:cNvSpPr/>
          <p:nvPr/>
        </p:nvSpPr>
        <p:spPr>
          <a:xfrm>
            <a:off x="6972261" y="6906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81" name="Rectangle 1280">
            <a:extLst>
              <a:ext uri="{FF2B5EF4-FFF2-40B4-BE49-F238E27FC236}">
                <a16:creationId xmlns:a16="http://schemas.microsoft.com/office/drawing/2014/main" id="{C539B762-2640-40CD-8B06-720FB6CCE0C8}"/>
              </a:ext>
            </a:extLst>
          </p:cNvPr>
          <p:cNvSpPr/>
          <p:nvPr/>
        </p:nvSpPr>
        <p:spPr>
          <a:xfrm>
            <a:off x="7124661" y="6906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282" name="Rectangle 1281">
            <a:extLst>
              <a:ext uri="{FF2B5EF4-FFF2-40B4-BE49-F238E27FC236}">
                <a16:creationId xmlns:a16="http://schemas.microsoft.com/office/drawing/2014/main" id="{0E4D618D-FAF2-49B3-80F0-91A1E4E7B86C}"/>
              </a:ext>
            </a:extLst>
          </p:cNvPr>
          <p:cNvSpPr/>
          <p:nvPr/>
        </p:nvSpPr>
        <p:spPr>
          <a:xfrm>
            <a:off x="7277061" y="7665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283" name="Rectangle 1282">
            <a:extLst>
              <a:ext uri="{FF2B5EF4-FFF2-40B4-BE49-F238E27FC236}">
                <a16:creationId xmlns:a16="http://schemas.microsoft.com/office/drawing/2014/main" id="{B8DCC948-E15D-4BF4-A321-F1B3017EBF4F}"/>
              </a:ext>
            </a:extLst>
          </p:cNvPr>
          <p:cNvSpPr/>
          <p:nvPr/>
        </p:nvSpPr>
        <p:spPr>
          <a:xfrm>
            <a:off x="6361399" y="7668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84" name="Rectangle 1283">
            <a:extLst>
              <a:ext uri="{FF2B5EF4-FFF2-40B4-BE49-F238E27FC236}">
                <a16:creationId xmlns:a16="http://schemas.microsoft.com/office/drawing/2014/main" id="{CC2783AB-9C6F-4287-ABBB-9F138F123660}"/>
              </a:ext>
            </a:extLst>
          </p:cNvPr>
          <p:cNvSpPr/>
          <p:nvPr/>
        </p:nvSpPr>
        <p:spPr>
          <a:xfrm>
            <a:off x="6667461" y="7668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285" name="Rectangle 1284">
            <a:extLst>
              <a:ext uri="{FF2B5EF4-FFF2-40B4-BE49-F238E27FC236}">
                <a16:creationId xmlns:a16="http://schemas.microsoft.com/office/drawing/2014/main" id="{734ED30C-A9F3-4206-A695-FFA1EB636522}"/>
              </a:ext>
            </a:extLst>
          </p:cNvPr>
          <p:cNvSpPr/>
          <p:nvPr/>
        </p:nvSpPr>
        <p:spPr>
          <a:xfrm>
            <a:off x="6972261" y="7668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86" name="Rectangle 1285">
            <a:extLst>
              <a:ext uri="{FF2B5EF4-FFF2-40B4-BE49-F238E27FC236}">
                <a16:creationId xmlns:a16="http://schemas.microsoft.com/office/drawing/2014/main" id="{38E4A69F-A12F-4268-AE96-AA3DB590F8F4}"/>
              </a:ext>
            </a:extLst>
          </p:cNvPr>
          <p:cNvSpPr/>
          <p:nvPr/>
        </p:nvSpPr>
        <p:spPr>
          <a:xfrm>
            <a:off x="7124661" y="7668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287" name="Rectangle 1286">
            <a:extLst>
              <a:ext uri="{FF2B5EF4-FFF2-40B4-BE49-F238E27FC236}">
                <a16:creationId xmlns:a16="http://schemas.microsoft.com/office/drawing/2014/main" id="{4DF29BB7-6B94-4EF7-89E1-E70089259A41}"/>
              </a:ext>
            </a:extLst>
          </p:cNvPr>
          <p:cNvSpPr/>
          <p:nvPr/>
        </p:nvSpPr>
        <p:spPr>
          <a:xfrm>
            <a:off x="7277061" y="8427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288" name="Rectangle 1287">
            <a:extLst>
              <a:ext uri="{FF2B5EF4-FFF2-40B4-BE49-F238E27FC236}">
                <a16:creationId xmlns:a16="http://schemas.microsoft.com/office/drawing/2014/main" id="{CCEFA95C-8293-4777-8CDE-50CA064E22D5}"/>
              </a:ext>
            </a:extLst>
          </p:cNvPr>
          <p:cNvSpPr/>
          <p:nvPr/>
        </p:nvSpPr>
        <p:spPr>
          <a:xfrm>
            <a:off x="6361399" y="8430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89" name="Rectangle 1288">
            <a:extLst>
              <a:ext uri="{FF2B5EF4-FFF2-40B4-BE49-F238E27FC236}">
                <a16:creationId xmlns:a16="http://schemas.microsoft.com/office/drawing/2014/main" id="{5A904AA3-B34A-48AA-8A21-065EC292D03F}"/>
              </a:ext>
            </a:extLst>
          </p:cNvPr>
          <p:cNvSpPr/>
          <p:nvPr/>
        </p:nvSpPr>
        <p:spPr>
          <a:xfrm>
            <a:off x="6667461" y="8430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290" name="Rectangle 1289">
            <a:extLst>
              <a:ext uri="{FF2B5EF4-FFF2-40B4-BE49-F238E27FC236}">
                <a16:creationId xmlns:a16="http://schemas.microsoft.com/office/drawing/2014/main" id="{0C9BB61C-F68F-4194-B3E7-DF797D5B5E4B}"/>
              </a:ext>
            </a:extLst>
          </p:cNvPr>
          <p:cNvSpPr/>
          <p:nvPr/>
        </p:nvSpPr>
        <p:spPr>
          <a:xfrm>
            <a:off x="6972261" y="8430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91" name="Rectangle 1290">
            <a:extLst>
              <a:ext uri="{FF2B5EF4-FFF2-40B4-BE49-F238E27FC236}">
                <a16:creationId xmlns:a16="http://schemas.microsoft.com/office/drawing/2014/main" id="{08DCD1E7-90C3-422E-ADF9-F3FC82F8B2D2}"/>
              </a:ext>
            </a:extLst>
          </p:cNvPr>
          <p:cNvSpPr/>
          <p:nvPr/>
        </p:nvSpPr>
        <p:spPr>
          <a:xfrm>
            <a:off x="7124661" y="8430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292" name="Rectangle 1291">
            <a:extLst>
              <a:ext uri="{FF2B5EF4-FFF2-40B4-BE49-F238E27FC236}">
                <a16:creationId xmlns:a16="http://schemas.microsoft.com/office/drawing/2014/main" id="{2E530662-F19A-4E69-86F0-E0CB032CFCD2}"/>
              </a:ext>
            </a:extLst>
          </p:cNvPr>
          <p:cNvSpPr/>
          <p:nvPr/>
        </p:nvSpPr>
        <p:spPr>
          <a:xfrm>
            <a:off x="7277061" y="9189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452C884-6587-4D37-A057-4D2A0D9637AC}"/>
              </a:ext>
            </a:extLst>
          </p:cNvPr>
          <p:cNvSpPr/>
          <p:nvPr/>
        </p:nvSpPr>
        <p:spPr>
          <a:xfrm>
            <a:off x="6361399" y="9192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94" name="Rectangle 1293">
            <a:extLst>
              <a:ext uri="{FF2B5EF4-FFF2-40B4-BE49-F238E27FC236}">
                <a16:creationId xmlns:a16="http://schemas.microsoft.com/office/drawing/2014/main" id="{226651E3-32AC-48F4-BFCB-8F9EC882B543}"/>
              </a:ext>
            </a:extLst>
          </p:cNvPr>
          <p:cNvSpPr/>
          <p:nvPr/>
        </p:nvSpPr>
        <p:spPr>
          <a:xfrm>
            <a:off x="6667461" y="9192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295" name="Rectangle 1294">
            <a:extLst>
              <a:ext uri="{FF2B5EF4-FFF2-40B4-BE49-F238E27FC236}">
                <a16:creationId xmlns:a16="http://schemas.microsoft.com/office/drawing/2014/main" id="{C9B6D00B-5061-4FAF-91D9-58D2616399A1}"/>
              </a:ext>
            </a:extLst>
          </p:cNvPr>
          <p:cNvSpPr/>
          <p:nvPr/>
        </p:nvSpPr>
        <p:spPr>
          <a:xfrm>
            <a:off x="6972261" y="9192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96" name="Rectangle 1295">
            <a:extLst>
              <a:ext uri="{FF2B5EF4-FFF2-40B4-BE49-F238E27FC236}">
                <a16:creationId xmlns:a16="http://schemas.microsoft.com/office/drawing/2014/main" id="{37BB3D32-4BC8-41E3-A6C8-FEC4FF60A724}"/>
              </a:ext>
            </a:extLst>
          </p:cNvPr>
          <p:cNvSpPr/>
          <p:nvPr/>
        </p:nvSpPr>
        <p:spPr>
          <a:xfrm>
            <a:off x="7124661" y="9192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297" name="Rectangle 1296">
            <a:extLst>
              <a:ext uri="{FF2B5EF4-FFF2-40B4-BE49-F238E27FC236}">
                <a16:creationId xmlns:a16="http://schemas.microsoft.com/office/drawing/2014/main" id="{1DD339A3-9A0F-4B2B-B93B-FBE42F682D1E}"/>
              </a:ext>
            </a:extLst>
          </p:cNvPr>
          <p:cNvSpPr/>
          <p:nvPr/>
        </p:nvSpPr>
        <p:spPr>
          <a:xfrm>
            <a:off x="7276430" y="9951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298" name="Rectangle 1297">
            <a:extLst>
              <a:ext uri="{FF2B5EF4-FFF2-40B4-BE49-F238E27FC236}">
                <a16:creationId xmlns:a16="http://schemas.microsoft.com/office/drawing/2014/main" id="{C50CD257-098A-4C13-A8D8-39AF0799C3C8}"/>
              </a:ext>
            </a:extLst>
          </p:cNvPr>
          <p:cNvSpPr/>
          <p:nvPr/>
        </p:nvSpPr>
        <p:spPr>
          <a:xfrm>
            <a:off x="6360768" y="9954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99" name="Rectangle 1298">
            <a:extLst>
              <a:ext uri="{FF2B5EF4-FFF2-40B4-BE49-F238E27FC236}">
                <a16:creationId xmlns:a16="http://schemas.microsoft.com/office/drawing/2014/main" id="{CEB421DA-B849-4237-9968-46228D5CB2C8}"/>
              </a:ext>
            </a:extLst>
          </p:cNvPr>
          <p:cNvSpPr/>
          <p:nvPr/>
        </p:nvSpPr>
        <p:spPr>
          <a:xfrm>
            <a:off x="6666830" y="9954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300" name="Rectangle 1299">
            <a:extLst>
              <a:ext uri="{FF2B5EF4-FFF2-40B4-BE49-F238E27FC236}">
                <a16:creationId xmlns:a16="http://schemas.microsoft.com/office/drawing/2014/main" id="{F76EB562-487F-480B-99D5-5BCB10D49E60}"/>
              </a:ext>
            </a:extLst>
          </p:cNvPr>
          <p:cNvSpPr/>
          <p:nvPr/>
        </p:nvSpPr>
        <p:spPr>
          <a:xfrm>
            <a:off x="6971630" y="9954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01" name="Rectangle 1300">
            <a:extLst>
              <a:ext uri="{FF2B5EF4-FFF2-40B4-BE49-F238E27FC236}">
                <a16:creationId xmlns:a16="http://schemas.microsoft.com/office/drawing/2014/main" id="{107431E4-F506-4A1E-BE9B-4CD16CE8CDC9}"/>
              </a:ext>
            </a:extLst>
          </p:cNvPr>
          <p:cNvSpPr/>
          <p:nvPr/>
        </p:nvSpPr>
        <p:spPr>
          <a:xfrm>
            <a:off x="7124030" y="9954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302" name="Rectangle 1301">
            <a:extLst>
              <a:ext uri="{FF2B5EF4-FFF2-40B4-BE49-F238E27FC236}">
                <a16:creationId xmlns:a16="http://schemas.microsoft.com/office/drawing/2014/main" id="{E3F69F20-2E52-4FD7-9196-200ECB1CB8B5}"/>
              </a:ext>
            </a:extLst>
          </p:cNvPr>
          <p:cNvSpPr/>
          <p:nvPr/>
        </p:nvSpPr>
        <p:spPr>
          <a:xfrm>
            <a:off x="7276430" y="10713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303" name="Rectangle 1302">
            <a:extLst>
              <a:ext uri="{FF2B5EF4-FFF2-40B4-BE49-F238E27FC236}">
                <a16:creationId xmlns:a16="http://schemas.microsoft.com/office/drawing/2014/main" id="{F724AB31-835C-453B-844E-1552BDDF10FA}"/>
              </a:ext>
            </a:extLst>
          </p:cNvPr>
          <p:cNvSpPr/>
          <p:nvPr/>
        </p:nvSpPr>
        <p:spPr>
          <a:xfrm>
            <a:off x="6360768" y="10716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04" name="Rectangle 1303">
            <a:extLst>
              <a:ext uri="{FF2B5EF4-FFF2-40B4-BE49-F238E27FC236}">
                <a16:creationId xmlns:a16="http://schemas.microsoft.com/office/drawing/2014/main" id="{C9B68CD0-E967-4CFB-8BD4-752593BD032E}"/>
              </a:ext>
            </a:extLst>
          </p:cNvPr>
          <p:cNvSpPr/>
          <p:nvPr/>
        </p:nvSpPr>
        <p:spPr>
          <a:xfrm>
            <a:off x="6666830" y="10716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305" name="Rectangle 1304">
            <a:extLst>
              <a:ext uri="{FF2B5EF4-FFF2-40B4-BE49-F238E27FC236}">
                <a16:creationId xmlns:a16="http://schemas.microsoft.com/office/drawing/2014/main" id="{752FAE57-E01E-4E4C-A96F-5F251716E5F0}"/>
              </a:ext>
            </a:extLst>
          </p:cNvPr>
          <p:cNvSpPr/>
          <p:nvPr/>
        </p:nvSpPr>
        <p:spPr>
          <a:xfrm>
            <a:off x="6971630" y="10716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06" name="Rectangle 1305">
            <a:extLst>
              <a:ext uri="{FF2B5EF4-FFF2-40B4-BE49-F238E27FC236}">
                <a16:creationId xmlns:a16="http://schemas.microsoft.com/office/drawing/2014/main" id="{6750825D-B6CA-4B46-A5F1-CE85BCABCFAA}"/>
              </a:ext>
            </a:extLst>
          </p:cNvPr>
          <p:cNvSpPr/>
          <p:nvPr/>
        </p:nvSpPr>
        <p:spPr>
          <a:xfrm>
            <a:off x="7124030" y="10716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307" name="Rectangle 1306">
            <a:extLst>
              <a:ext uri="{FF2B5EF4-FFF2-40B4-BE49-F238E27FC236}">
                <a16:creationId xmlns:a16="http://schemas.microsoft.com/office/drawing/2014/main" id="{D6C74CAA-8772-476D-99D6-0EFA0861A215}"/>
              </a:ext>
            </a:extLst>
          </p:cNvPr>
          <p:cNvSpPr/>
          <p:nvPr/>
        </p:nvSpPr>
        <p:spPr>
          <a:xfrm>
            <a:off x="7276430" y="11475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308" name="Rectangle 1307">
            <a:extLst>
              <a:ext uri="{FF2B5EF4-FFF2-40B4-BE49-F238E27FC236}">
                <a16:creationId xmlns:a16="http://schemas.microsoft.com/office/drawing/2014/main" id="{00A82FAC-0CAB-4466-9D1F-C8C2A87B1A2C}"/>
              </a:ext>
            </a:extLst>
          </p:cNvPr>
          <p:cNvSpPr/>
          <p:nvPr/>
        </p:nvSpPr>
        <p:spPr>
          <a:xfrm>
            <a:off x="6360768" y="11478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09" name="Rectangle 1308">
            <a:extLst>
              <a:ext uri="{FF2B5EF4-FFF2-40B4-BE49-F238E27FC236}">
                <a16:creationId xmlns:a16="http://schemas.microsoft.com/office/drawing/2014/main" id="{23112BEC-A21F-4524-B8F2-A89EBBB0D382}"/>
              </a:ext>
            </a:extLst>
          </p:cNvPr>
          <p:cNvSpPr/>
          <p:nvPr/>
        </p:nvSpPr>
        <p:spPr>
          <a:xfrm>
            <a:off x="6666830" y="11478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310" name="Rectangle 1309">
            <a:extLst>
              <a:ext uri="{FF2B5EF4-FFF2-40B4-BE49-F238E27FC236}">
                <a16:creationId xmlns:a16="http://schemas.microsoft.com/office/drawing/2014/main" id="{5504672B-6CDD-44B6-82D4-C9364DF52ED7}"/>
              </a:ext>
            </a:extLst>
          </p:cNvPr>
          <p:cNvSpPr/>
          <p:nvPr/>
        </p:nvSpPr>
        <p:spPr>
          <a:xfrm>
            <a:off x="6971630" y="11478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D42AC648-07F0-4EA8-9284-B548C35C5FAE}"/>
              </a:ext>
            </a:extLst>
          </p:cNvPr>
          <p:cNvSpPr/>
          <p:nvPr/>
        </p:nvSpPr>
        <p:spPr>
          <a:xfrm>
            <a:off x="7124030" y="11478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cxnSp>
        <p:nvCxnSpPr>
          <p:cNvPr id="1312" name="Straight Arrow Connector 1311">
            <a:extLst>
              <a:ext uri="{FF2B5EF4-FFF2-40B4-BE49-F238E27FC236}">
                <a16:creationId xmlns:a16="http://schemas.microsoft.com/office/drawing/2014/main" id="{AF7CE1AE-4AF1-4B4D-97EE-077E9DBDB2EF}"/>
              </a:ext>
            </a:extLst>
          </p:cNvPr>
          <p:cNvCxnSpPr>
            <a:cxnSpLocks/>
            <a:stCxn id="1308" idx="2"/>
            <a:endCxn id="1322" idx="0"/>
          </p:cNvCxnSpPr>
          <p:nvPr/>
        </p:nvCxnSpPr>
        <p:spPr>
          <a:xfrm>
            <a:off x="6513799" y="1224041"/>
            <a:ext cx="3513" cy="907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Arrow Connector 1312">
            <a:extLst>
              <a:ext uri="{FF2B5EF4-FFF2-40B4-BE49-F238E27FC236}">
                <a16:creationId xmlns:a16="http://schemas.microsoft.com/office/drawing/2014/main" id="{18336666-BDCA-49C3-9835-65A9CA28A8E9}"/>
              </a:ext>
            </a:extLst>
          </p:cNvPr>
          <p:cNvCxnSpPr>
            <a:cxnSpLocks/>
            <a:stCxn id="1309" idx="2"/>
            <a:endCxn id="1323" idx="0"/>
          </p:cNvCxnSpPr>
          <p:nvPr/>
        </p:nvCxnSpPr>
        <p:spPr>
          <a:xfrm>
            <a:off x="6819861" y="1224041"/>
            <a:ext cx="1620" cy="683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4" name="Straight Arrow Connector 1313">
            <a:extLst>
              <a:ext uri="{FF2B5EF4-FFF2-40B4-BE49-F238E27FC236}">
                <a16:creationId xmlns:a16="http://schemas.microsoft.com/office/drawing/2014/main" id="{46302769-7D5A-4061-AA2B-092480ECADA1}"/>
              </a:ext>
            </a:extLst>
          </p:cNvPr>
          <p:cNvCxnSpPr>
            <a:cxnSpLocks/>
            <a:stCxn id="1310" idx="2"/>
            <a:endCxn id="1324" idx="0"/>
          </p:cNvCxnSpPr>
          <p:nvPr/>
        </p:nvCxnSpPr>
        <p:spPr>
          <a:xfrm>
            <a:off x="7047830" y="1224041"/>
            <a:ext cx="989" cy="452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Connector 1314">
            <a:extLst>
              <a:ext uri="{FF2B5EF4-FFF2-40B4-BE49-F238E27FC236}">
                <a16:creationId xmlns:a16="http://schemas.microsoft.com/office/drawing/2014/main" id="{4CCFA2CF-F669-4519-B4E5-8831E492D718}"/>
              </a:ext>
            </a:extLst>
          </p:cNvPr>
          <p:cNvCxnSpPr/>
          <p:nvPr/>
        </p:nvCxnSpPr>
        <p:spPr>
          <a:xfrm>
            <a:off x="6513799" y="2286000"/>
            <a:ext cx="1000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6" name="Straight Connector 1315">
            <a:extLst>
              <a:ext uri="{FF2B5EF4-FFF2-40B4-BE49-F238E27FC236}">
                <a16:creationId xmlns:a16="http://schemas.microsoft.com/office/drawing/2014/main" id="{1998BF4A-1076-40CF-9975-365BFE940646}"/>
              </a:ext>
            </a:extLst>
          </p:cNvPr>
          <p:cNvCxnSpPr>
            <a:cxnSpLocks/>
          </p:cNvCxnSpPr>
          <p:nvPr/>
        </p:nvCxnSpPr>
        <p:spPr>
          <a:xfrm>
            <a:off x="6819861" y="2057400"/>
            <a:ext cx="694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7" name="Straight Connector 1316">
            <a:extLst>
              <a:ext uri="{FF2B5EF4-FFF2-40B4-BE49-F238E27FC236}">
                <a16:creationId xmlns:a16="http://schemas.microsoft.com/office/drawing/2014/main" id="{810C9FA0-82B9-4D52-8229-534513FB17DD}"/>
              </a:ext>
            </a:extLst>
          </p:cNvPr>
          <p:cNvCxnSpPr>
            <a:cxnSpLocks/>
          </p:cNvCxnSpPr>
          <p:nvPr/>
        </p:nvCxnSpPr>
        <p:spPr>
          <a:xfrm>
            <a:off x="7047830" y="1828800"/>
            <a:ext cx="4660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8" name="Straight Connector 1317">
            <a:extLst>
              <a:ext uri="{FF2B5EF4-FFF2-40B4-BE49-F238E27FC236}">
                <a16:creationId xmlns:a16="http://schemas.microsoft.com/office/drawing/2014/main" id="{5E4E9563-0783-4B5A-9E26-B91DFE0B5B9F}"/>
              </a:ext>
            </a:extLst>
          </p:cNvPr>
          <p:cNvCxnSpPr>
            <a:cxnSpLocks/>
          </p:cNvCxnSpPr>
          <p:nvPr/>
        </p:nvCxnSpPr>
        <p:spPr>
          <a:xfrm>
            <a:off x="7200230" y="1600200"/>
            <a:ext cx="306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9" name="Straight Arrow Connector 1318">
            <a:extLst>
              <a:ext uri="{FF2B5EF4-FFF2-40B4-BE49-F238E27FC236}">
                <a16:creationId xmlns:a16="http://schemas.microsoft.com/office/drawing/2014/main" id="{424BD972-867C-476E-845D-BDE8C7136722}"/>
              </a:ext>
            </a:extLst>
          </p:cNvPr>
          <p:cNvCxnSpPr>
            <a:cxnSpLocks/>
          </p:cNvCxnSpPr>
          <p:nvPr/>
        </p:nvCxnSpPr>
        <p:spPr>
          <a:xfrm>
            <a:off x="7579117" y="1942441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0" name="Rectangle 1319">
            <a:extLst>
              <a:ext uri="{FF2B5EF4-FFF2-40B4-BE49-F238E27FC236}">
                <a16:creationId xmlns:a16="http://schemas.microsoft.com/office/drawing/2014/main" id="{FE6BD8E5-E832-4E8E-8553-1FB09195C541}"/>
              </a:ext>
            </a:extLst>
          </p:cNvPr>
          <p:cNvSpPr/>
          <p:nvPr/>
        </p:nvSpPr>
        <p:spPr>
          <a:xfrm rot="16200000">
            <a:off x="7089161" y="1864930"/>
            <a:ext cx="83426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LUT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321" name="Connector: Elbow 1320">
            <a:extLst>
              <a:ext uri="{FF2B5EF4-FFF2-40B4-BE49-F238E27FC236}">
                <a16:creationId xmlns:a16="http://schemas.microsoft.com/office/drawing/2014/main" id="{2F2901DC-F023-4486-B0B6-187FA220A323}"/>
              </a:ext>
            </a:extLst>
          </p:cNvPr>
          <p:cNvCxnSpPr>
            <a:cxnSpLocks/>
            <a:stCxn id="1333" idx="3"/>
          </p:cNvCxnSpPr>
          <p:nvPr/>
        </p:nvCxnSpPr>
        <p:spPr>
          <a:xfrm>
            <a:off x="7807717" y="1942809"/>
            <a:ext cx="131790" cy="5678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2" name="Rectangle 1321">
            <a:extLst>
              <a:ext uri="{FF2B5EF4-FFF2-40B4-BE49-F238E27FC236}">
                <a16:creationId xmlns:a16="http://schemas.microsoft.com/office/drawing/2014/main" id="{765D51DB-F7AA-465C-8E6D-FEE23206E2E4}"/>
              </a:ext>
            </a:extLst>
          </p:cNvPr>
          <p:cNvSpPr/>
          <p:nvPr/>
        </p:nvSpPr>
        <p:spPr>
          <a:xfrm>
            <a:off x="6494452" y="2131637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Rectangle 1322">
            <a:extLst>
              <a:ext uri="{FF2B5EF4-FFF2-40B4-BE49-F238E27FC236}">
                <a16:creationId xmlns:a16="http://schemas.microsoft.com/office/drawing/2014/main" id="{438D7BB8-E517-4015-9B2D-6B6306EC7B90}"/>
              </a:ext>
            </a:extLst>
          </p:cNvPr>
          <p:cNvSpPr/>
          <p:nvPr/>
        </p:nvSpPr>
        <p:spPr>
          <a:xfrm>
            <a:off x="6798621" y="1907964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4" name="Rectangle 1323">
            <a:extLst>
              <a:ext uri="{FF2B5EF4-FFF2-40B4-BE49-F238E27FC236}">
                <a16:creationId xmlns:a16="http://schemas.microsoft.com/office/drawing/2014/main" id="{94AD46F3-1BE0-493F-91AF-2B5CAF8BCEEB}"/>
              </a:ext>
            </a:extLst>
          </p:cNvPr>
          <p:cNvSpPr/>
          <p:nvPr/>
        </p:nvSpPr>
        <p:spPr>
          <a:xfrm>
            <a:off x="7025959" y="1676400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B8D749D4-3C82-404A-B045-072F175BA6DB}"/>
              </a:ext>
            </a:extLst>
          </p:cNvPr>
          <p:cNvSpPr/>
          <p:nvPr/>
        </p:nvSpPr>
        <p:spPr>
          <a:xfrm>
            <a:off x="7231973" y="1453227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6" name="Connector: Elbow 1325">
            <a:extLst>
              <a:ext uri="{FF2B5EF4-FFF2-40B4-BE49-F238E27FC236}">
                <a16:creationId xmlns:a16="http://schemas.microsoft.com/office/drawing/2014/main" id="{A13B31A5-02EB-445F-B56E-CE5D62ADF380}"/>
              </a:ext>
            </a:extLst>
          </p:cNvPr>
          <p:cNvCxnSpPr>
            <a:cxnSpLocks/>
            <a:endCxn id="1322" idx="1"/>
          </p:cNvCxnSpPr>
          <p:nvPr/>
        </p:nvCxnSpPr>
        <p:spPr>
          <a:xfrm rot="5400000" flipH="1" flipV="1">
            <a:off x="5107843" y="3526323"/>
            <a:ext cx="2630867" cy="14235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7" name="Connector: Elbow 1326">
            <a:extLst>
              <a:ext uri="{FF2B5EF4-FFF2-40B4-BE49-F238E27FC236}">
                <a16:creationId xmlns:a16="http://schemas.microsoft.com/office/drawing/2014/main" id="{AB8DA2A9-37BE-4FF8-8C59-7EE70630D16D}"/>
              </a:ext>
            </a:extLst>
          </p:cNvPr>
          <p:cNvCxnSpPr>
            <a:cxnSpLocks/>
            <a:endCxn id="1323" idx="1"/>
          </p:cNvCxnSpPr>
          <p:nvPr/>
        </p:nvCxnSpPr>
        <p:spPr>
          <a:xfrm rot="5400000" flipH="1" flipV="1">
            <a:off x="5305456" y="3419768"/>
            <a:ext cx="2854540" cy="13178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8" name="Connector: Elbow 1327">
            <a:extLst>
              <a:ext uri="{FF2B5EF4-FFF2-40B4-BE49-F238E27FC236}">
                <a16:creationId xmlns:a16="http://schemas.microsoft.com/office/drawing/2014/main" id="{1D58EE4D-8227-400C-93F8-E03D3B3CAC10}"/>
              </a:ext>
            </a:extLst>
          </p:cNvPr>
          <p:cNvCxnSpPr>
            <a:cxnSpLocks/>
            <a:endCxn id="1324" idx="1"/>
          </p:cNvCxnSpPr>
          <p:nvPr/>
        </p:nvCxnSpPr>
        <p:spPr>
          <a:xfrm rot="5400000" flipH="1" flipV="1">
            <a:off x="6684409" y="2066981"/>
            <a:ext cx="581702" cy="1013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9" name="Connector: Elbow 1328">
            <a:extLst>
              <a:ext uri="{FF2B5EF4-FFF2-40B4-BE49-F238E27FC236}">
                <a16:creationId xmlns:a16="http://schemas.microsoft.com/office/drawing/2014/main" id="{C34B7CFB-29DC-4BF8-9224-8A50AB570390}"/>
              </a:ext>
            </a:extLst>
          </p:cNvPr>
          <p:cNvCxnSpPr>
            <a:cxnSpLocks/>
            <a:endCxn id="1325" idx="1"/>
          </p:cNvCxnSpPr>
          <p:nvPr/>
        </p:nvCxnSpPr>
        <p:spPr>
          <a:xfrm rot="5400000" flipH="1" flipV="1">
            <a:off x="6781379" y="1957852"/>
            <a:ext cx="804790" cy="963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0" name="Connector: Elbow 1329">
            <a:extLst>
              <a:ext uri="{FF2B5EF4-FFF2-40B4-BE49-F238E27FC236}">
                <a16:creationId xmlns:a16="http://schemas.microsoft.com/office/drawing/2014/main" id="{7F6C6BDA-DA1E-4510-9562-465A98A8E74B}"/>
              </a:ext>
            </a:extLst>
          </p:cNvPr>
          <p:cNvCxnSpPr>
            <a:stCxn id="1311" idx="2"/>
            <a:endCxn id="1325" idx="0"/>
          </p:cNvCxnSpPr>
          <p:nvPr/>
        </p:nvCxnSpPr>
        <p:spPr>
          <a:xfrm rot="16200000" flipH="1">
            <a:off x="7112938" y="1311332"/>
            <a:ext cx="229186" cy="546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" name="Connector: Elbow 1330">
            <a:extLst>
              <a:ext uri="{FF2B5EF4-FFF2-40B4-BE49-F238E27FC236}">
                <a16:creationId xmlns:a16="http://schemas.microsoft.com/office/drawing/2014/main" id="{5EF4CCA1-A9F3-4DD3-AECB-5859F5402495}"/>
              </a:ext>
            </a:extLst>
          </p:cNvPr>
          <p:cNvCxnSpPr>
            <a:stCxn id="1307" idx="2"/>
            <a:endCxn id="1320" idx="3"/>
          </p:cNvCxnSpPr>
          <p:nvPr/>
        </p:nvCxnSpPr>
        <p:spPr>
          <a:xfrm rot="5400000">
            <a:off x="7393637" y="1336405"/>
            <a:ext cx="300251" cy="7493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" name="Straight Connector 1331">
            <a:extLst>
              <a:ext uri="{FF2B5EF4-FFF2-40B4-BE49-F238E27FC236}">
                <a16:creationId xmlns:a16="http://schemas.microsoft.com/office/drawing/2014/main" id="{C81BF058-02A2-4AEA-80E9-9C458C8D9610}"/>
              </a:ext>
            </a:extLst>
          </p:cNvPr>
          <p:cNvCxnSpPr>
            <a:cxnSpLocks/>
          </p:cNvCxnSpPr>
          <p:nvPr/>
        </p:nvCxnSpPr>
        <p:spPr>
          <a:xfrm flipH="1">
            <a:off x="6924562" y="2403022"/>
            <a:ext cx="1014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E4DBE44F-C9D5-45CD-B9E5-BB3E491AECB4}"/>
              </a:ext>
            </a:extLst>
          </p:cNvPr>
          <p:cNvSpPr/>
          <p:nvPr/>
        </p:nvSpPr>
        <p:spPr>
          <a:xfrm>
            <a:off x="7731517" y="1639693"/>
            <a:ext cx="76200" cy="606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3" name="Group 1342">
            <a:extLst>
              <a:ext uri="{FF2B5EF4-FFF2-40B4-BE49-F238E27FC236}">
                <a16:creationId xmlns:a16="http://schemas.microsoft.com/office/drawing/2014/main" id="{7E3E89D0-60CE-4E56-B553-B28F225B47F2}"/>
              </a:ext>
            </a:extLst>
          </p:cNvPr>
          <p:cNvGrpSpPr/>
          <p:nvPr/>
        </p:nvGrpSpPr>
        <p:grpSpPr>
          <a:xfrm rot="16200000">
            <a:off x="9302915" y="1905761"/>
            <a:ext cx="608338" cy="76200"/>
            <a:chOff x="4267200" y="1600200"/>
            <a:chExt cx="608338" cy="76200"/>
          </a:xfrm>
        </p:grpSpPr>
        <p:sp>
          <p:nvSpPr>
            <p:cNvPr id="1406" name="Rectangle 1405">
              <a:extLst>
                <a:ext uri="{FF2B5EF4-FFF2-40B4-BE49-F238E27FC236}">
                  <a16:creationId xmlns:a16="http://schemas.microsoft.com/office/drawing/2014/main" id="{28C3B620-CA1F-46AA-9189-D4893B6D9FD2}"/>
                </a:ext>
              </a:extLst>
            </p:cNvPr>
            <p:cNvSpPr/>
            <p:nvPr/>
          </p:nvSpPr>
          <p:spPr>
            <a:xfrm>
              <a:off x="42672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>
                  <a:solidFill>
                    <a:schemeClr val="tx1"/>
                  </a:solidFill>
                </a:rPr>
                <a:t>0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07" name="Rectangle 1406">
              <a:extLst>
                <a:ext uri="{FF2B5EF4-FFF2-40B4-BE49-F238E27FC236}">
                  <a16:creationId xmlns:a16="http://schemas.microsoft.com/office/drawing/2014/main" id="{13C8CB98-B723-49FB-9317-A50749559374}"/>
                </a:ext>
              </a:extLst>
            </p:cNvPr>
            <p:cNvSpPr/>
            <p:nvPr/>
          </p:nvSpPr>
          <p:spPr>
            <a:xfrm>
              <a:off x="43434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8" name="Rectangle 1407">
              <a:extLst>
                <a:ext uri="{FF2B5EF4-FFF2-40B4-BE49-F238E27FC236}">
                  <a16:creationId xmlns:a16="http://schemas.microsoft.com/office/drawing/2014/main" id="{62AAE435-3FA2-42B2-909A-CE506EE30DC1}"/>
                </a:ext>
              </a:extLst>
            </p:cNvPr>
            <p:cNvSpPr/>
            <p:nvPr/>
          </p:nvSpPr>
          <p:spPr>
            <a:xfrm>
              <a:off x="4494538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09" name="Rectangle 1408">
              <a:extLst>
                <a:ext uri="{FF2B5EF4-FFF2-40B4-BE49-F238E27FC236}">
                  <a16:creationId xmlns:a16="http://schemas.microsoft.com/office/drawing/2014/main" id="{1C505117-1A0E-464E-91C9-1423BCD81946}"/>
                </a:ext>
              </a:extLst>
            </p:cNvPr>
            <p:cNvSpPr/>
            <p:nvPr/>
          </p:nvSpPr>
          <p:spPr>
            <a:xfrm>
              <a:off x="44196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10" name="Rectangle 1409">
              <a:extLst>
                <a:ext uri="{FF2B5EF4-FFF2-40B4-BE49-F238E27FC236}">
                  <a16:creationId xmlns:a16="http://schemas.microsoft.com/office/drawing/2014/main" id="{56E0EB7A-4D4F-4D29-BF6C-2A9C89880452}"/>
                </a:ext>
              </a:extLst>
            </p:cNvPr>
            <p:cNvSpPr/>
            <p:nvPr/>
          </p:nvSpPr>
          <p:spPr>
            <a:xfrm>
              <a:off x="45720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11" name="Rectangle 1410">
              <a:extLst>
                <a:ext uri="{FF2B5EF4-FFF2-40B4-BE49-F238E27FC236}">
                  <a16:creationId xmlns:a16="http://schemas.microsoft.com/office/drawing/2014/main" id="{95DA237C-7C74-4858-A53B-522D4449BC41}"/>
                </a:ext>
              </a:extLst>
            </p:cNvPr>
            <p:cNvSpPr/>
            <p:nvPr/>
          </p:nvSpPr>
          <p:spPr>
            <a:xfrm>
              <a:off x="46482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12" name="Rectangle 1411">
              <a:extLst>
                <a:ext uri="{FF2B5EF4-FFF2-40B4-BE49-F238E27FC236}">
                  <a16:creationId xmlns:a16="http://schemas.microsoft.com/office/drawing/2014/main" id="{8EA7D12A-55D6-4594-AD35-B3F49C8A8904}"/>
                </a:ext>
              </a:extLst>
            </p:cNvPr>
            <p:cNvSpPr/>
            <p:nvPr/>
          </p:nvSpPr>
          <p:spPr>
            <a:xfrm>
              <a:off x="4799338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13" name="Rectangle 1412">
              <a:extLst>
                <a:ext uri="{FF2B5EF4-FFF2-40B4-BE49-F238E27FC236}">
                  <a16:creationId xmlns:a16="http://schemas.microsoft.com/office/drawing/2014/main" id="{263B0FFC-4DB6-4BE9-A215-E95FDB3A75BC}"/>
                </a:ext>
              </a:extLst>
            </p:cNvPr>
            <p:cNvSpPr/>
            <p:nvPr/>
          </p:nvSpPr>
          <p:spPr>
            <a:xfrm>
              <a:off x="47244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1344" name="Rectangle 1343">
            <a:extLst>
              <a:ext uri="{FF2B5EF4-FFF2-40B4-BE49-F238E27FC236}">
                <a16:creationId xmlns:a16="http://schemas.microsoft.com/office/drawing/2014/main" id="{C752BBC2-8401-4577-B7C6-D3D0E590ABE7}"/>
              </a:ext>
            </a:extLst>
          </p:cNvPr>
          <p:cNvSpPr/>
          <p:nvPr/>
        </p:nvSpPr>
        <p:spPr>
          <a:xfrm>
            <a:off x="9115159" y="6141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345" name="Rectangle 1344">
            <a:extLst>
              <a:ext uri="{FF2B5EF4-FFF2-40B4-BE49-F238E27FC236}">
                <a16:creationId xmlns:a16="http://schemas.microsoft.com/office/drawing/2014/main" id="{8C2DBFFB-67AC-484E-BC2A-A9D889A52AD1}"/>
              </a:ext>
            </a:extLst>
          </p:cNvPr>
          <p:cNvSpPr/>
          <p:nvPr/>
        </p:nvSpPr>
        <p:spPr>
          <a:xfrm>
            <a:off x="8199497" y="6144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46" name="Rectangle 1345">
            <a:extLst>
              <a:ext uri="{FF2B5EF4-FFF2-40B4-BE49-F238E27FC236}">
                <a16:creationId xmlns:a16="http://schemas.microsoft.com/office/drawing/2014/main" id="{AD840328-08F2-4927-969E-A5ED78BC386A}"/>
              </a:ext>
            </a:extLst>
          </p:cNvPr>
          <p:cNvSpPr/>
          <p:nvPr/>
        </p:nvSpPr>
        <p:spPr>
          <a:xfrm>
            <a:off x="8505559" y="6144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347" name="Rectangle 1346">
            <a:extLst>
              <a:ext uri="{FF2B5EF4-FFF2-40B4-BE49-F238E27FC236}">
                <a16:creationId xmlns:a16="http://schemas.microsoft.com/office/drawing/2014/main" id="{E7B39F98-879A-4990-841A-1B6E63D5AF90}"/>
              </a:ext>
            </a:extLst>
          </p:cNvPr>
          <p:cNvSpPr/>
          <p:nvPr/>
        </p:nvSpPr>
        <p:spPr>
          <a:xfrm>
            <a:off x="8810359" y="6144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48" name="Rectangle 1347">
            <a:extLst>
              <a:ext uri="{FF2B5EF4-FFF2-40B4-BE49-F238E27FC236}">
                <a16:creationId xmlns:a16="http://schemas.microsoft.com/office/drawing/2014/main" id="{72E76B88-E272-4AEB-95C3-A9E9678AF0B3}"/>
              </a:ext>
            </a:extLst>
          </p:cNvPr>
          <p:cNvSpPr/>
          <p:nvPr/>
        </p:nvSpPr>
        <p:spPr>
          <a:xfrm>
            <a:off x="8962759" y="6144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349" name="Rectangle 1348">
            <a:extLst>
              <a:ext uri="{FF2B5EF4-FFF2-40B4-BE49-F238E27FC236}">
                <a16:creationId xmlns:a16="http://schemas.microsoft.com/office/drawing/2014/main" id="{6781069A-B762-4281-8B00-1ED0678B6730}"/>
              </a:ext>
            </a:extLst>
          </p:cNvPr>
          <p:cNvSpPr/>
          <p:nvPr/>
        </p:nvSpPr>
        <p:spPr>
          <a:xfrm>
            <a:off x="9114528" y="6903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350" name="Rectangle 1349">
            <a:extLst>
              <a:ext uri="{FF2B5EF4-FFF2-40B4-BE49-F238E27FC236}">
                <a16:creationId xmlns:a16="http://schemas.microsoft.com/office/drawing/2014/main" id="{9E153A56-BEF0-4115-969A-93938AD0EA8D}"/>
              </a:ext>
            </a:extLst>
          </p:cNvPr>
          <p:cNvSpPr/>
          <p:nvPr/>
        </p:nvSpPr>
        <p:spPr>
          <a:xfrm>
            <a:off x="8198866" y="6906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51" name="Rectangle 1350">
            <a:extLst>
              <a:ext uri="{FF2B5EF4-FFF2-40B4-BE49-F238E27FC236}">
                <a16:creationId xmlns:a16="http://schemas.microsoft.com/office/drawing/2014/main" id="{F2139095-016E-4208-BCDC-91445C112D0F}"/>
              </a:ext>
            </a:extLst>
          </p:cNvPr>
          <p:cNvSpPr/>
          <p:nvPr/>
        </p:nvSpPr>
        <p:spPr>
          <a:xfrm>
            <a:off x="8504928" y="6906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352" name="Rectangle 1351">
            <a:extLst>
              <a:ext uri="{FF2B5EF4-FFF2-40B4-BE49-F238E27FC236}">
                <a16:creationId xmlns:a16="http://schemas.microsoft.com/office/drawing/2014/main" id="{AD4267A5-747E-48FF-BA01-381DC76EC32D}"/>
              </a:ext>
            </a:extLst>
          </p:cNvPr>
          <p:cNvSpPr/>
          <p:nvPr/>
        </p:nvSpPr>
        <p:spPr>
          <a:xfrm>
            <a:off x="8809728" y="6906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53" name="Rectangle 1352">
            <a:extLst>
              <a:ext uri="{FF2B5EF4-FFF2-40B4-BE49-F238E27FC236}">
                <a16:creationId xmlns:a16="http://schemas.microsoft.com/office/drawing/2014/main" id="{AE5B4A05-4B10-4189-9BDF-1B0CFCC0305A}"/>
              </a:ext>
            </a:extLst>
          </p:cNvPr>
          <p:cNvSpPr/>
          <p:nvPr/>
        </p:nvSpPr>
        <p:spPr>
          <a:xfrm>
            <a:off x="8962128" y="6906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354" name="Rectangle 1353">
            <a:extLst>
              <a:ext uri="{FF2B5EF4-FFF2-40B4-BE49-F238E27FC236}">
                <a16:creationId xmlns:a16="http://schemas.microsoft.com/office/drawing/2014/main" id="{601FF211-A215-4A93-9DB5-FDEB8A5E0CD2}"/>
              </a:ext>
            </a:extLst>
          </p:cNvPr>
          <p:cNvSpPr/>
          <p:nvPr/>
        </p:nvSpPr>
        <p:spPr>
          <a:xfrm>
            <a:off x="9114528" y="7665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355" name="Rectangle 1354">
            <a:extLst>
              <a:ext uri="{FF2B5EF4-FFF2-40B4-BE49-F238E27FC236}">
                <a16:creationId xmlns:a16="http://schemas.microsoft.com/office/drawing/2014/main" id="{BA9FF197-4E49-46E4-877C-2723DD60B393}"/>
              </a:ext>
            </a:extLst>
          </p:cNvPr>
          <p:cNvSpPr/>
          <p:nvPr/>
        </p:nvSpPr>
        <p:spPr>
          <a:xfrm>
            <a:off x="8198866" y="7668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56" name="Rectangle 1355">
            <a:extLst>
              <a:ext uri="{FF2B5EF4-FFF2-40B4-BE49-F238E27FC236}">
                <a16:creationId xmlns:a16="http://schemas.microsoft.com/office/drawing/2014/main" id="{8AB12AE1-24C6-4911-8F53-0A3E6C5D0B07}"/>
              </a:ext>
            </a:extLst>
          </p:cNvPr>
          <p:cNvSpPr/>
          <p:nvPr/>
        </p:nvSpPr>
        <p:spPr>
          <a:xfrm>
            <a:off x="8504928" y="7668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357" name="Rectangle 1356">
            <a:extLst>
              <a:ext uri="{FF2B5EF4-FFF2-40B4-BE49-F238E27FC236}">
                <a16:creationId xmlns:a16="http://schemas.microsoft.com/office/drawing/2014/main" id="{C62F6089-C803-4CE5-ACB8-9A962A5250F5}"/>
              </a:ext>
            </a:extLst>
          </p:cNvPr>
          <p:cNvSpPr/>
          <p:nvPr/>
        </p:nvSpPr>
        <p:spPr>
          <a:xfrm>
            <a:off x="8809728" y="7668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58" name="Rectangle 1357">
            <a:extLst>
              <a:ext uri="{FF2B5EF4-FFF2-40B4-BE49-F238E27FC236}">
                <a16:creationId xmlns:a16="http://schemas.microsoft.com/office/drawing/2014/main" id="{3E3B3487-24EA-455B-A7A6-E3960197A5A5}"/>
              </a:ext>
            </a:extLst>
          </p:cNvPr>
          <p:cNvSpPr/>
          <p:nvPr/>
        </p:nvSpPr>
        <p:spPr>
          <a:xfrm>
            <a:off x="8962128" y="7668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359" name="Rectangle 1358">
            <a:extLst>
              <a:ext uri="{FF2B5EF4-FFF2-40B4-BE49-F238E27FC236}">
                <a16:creationId xmlns:a16="http://schemas.microsoft.com/office/drawing/2014/main" id="{C8F3A8C9-881D-405D-B4D2-48F95FD2C1ED}"/>
              </a:ext>
            </a:extLst>
          </p:cNvPr>
          <p:cNvSpPr/>
          <p:nvPr/>
        </p:nvSpPr>
        <p:spPr>
          <a:xfrm>
            <a:off x="9114528" y="8427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360" name="Rectangle 1359">
            <a:extLst>
              <a:ext uri="{FF2B5EF4-FFF2-40B4-BE49-F238E27FC236}">
                <a16:creationId xmlns:a16="http://schemas.microsoft.com/office/drawing/2014/main" id="{12DCBD7E-1A8D-445F-A6BB-60D458582EEE}"/>
              </a:ext>
            </a:extLst>
          </p:cNvPr>
          <p:cNvSpPr/>
          <p:nvPr/>
        </p:nvSpPr>
        <p:spPr>
          <a:xfrm>
            <a:off x="8198866" y="8430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61" name="Rectangle 1360">
            <a:extLst>
              <a:ext uri="{FF2B5EF4-FFF2-40B4-BE49-F238E27FC236}">
                <a16:creationId xmlns:a16="http://schemas.microsoft.com/office/drawing/2014/main" id="{97645B21-02CF-459B-A176-62F178086716}"/>
              </a:ext>
            </a:extLst>
          </p:cNvPr>
          <p:cNvSpPr/>
          <p:nvPr/>
        </p:nvSpPr>
        <p:spPr>
          <a:xfrm>
            <a:off x="8504928" y="8430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362" name="Rectangle 1361">
            <a:extLst>
              <a:ext uri="{FF2B5EF4-FFF2-40B4-BE49-F238E27FC236}">
                <a16:creationId xmlns:a16="http://schemas.microsoft.com/office/drawing/2014/main" id="{89E566D4-C819-4854-BA30-A4ED66741573}"/>
              </a:ext>
            </a:extLst>
          </p:cNvPr>
          <p:cNvSpPr/>
          <p:nvPr/>
        </p:nvSpPr>
        <p:spPr>
          <a:xfrm>
            <a:off x="8809728" y="8430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63" name="Rectangle 1362">
            <a:extLst>
              <a:ext uri="{FF2B5EF4-FFF2-40B4-BE49-F238E27FC236}">
                <a16:creationId xmlns:a16="http://schemas.microsoft.com/office/drawing/2014/main" id="{2F01E194-C1CE-4D72-9838-F2D0489F0ED7}"/>
              </a:ext>
            </a:extLst>
          </p:cNvPr>
          <p:cNvSpPr/>
          <p:nvPr/>
        </p:nvSpPr>
        <p:spPr>
          <a:xfrm>
            <a:off x="8962128" y="8430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364" name="Rectangle 1363">
            <a:extLst>
              <a:ext uri="{FF2B5EF4-FFF2-40B4-BE49-F238E27FC236}">
                <a16:creationId xmlns:a16="http://schemas.microsoft.com/office/drawing/2014/main" id="{0738E6C4-0D60-4FD6-B1D2-E864CAB2AE26}"/>
              </a:ext>
            </a:extLst>
          </p:cNvPr>
          <p:cNvSpPr/>
          <p:nvPr/>
        </p:nvSpPr>
        <p:spPr>
          <a:xfrm>
            <a:off x="9114528" y="9189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365" name="Rectangle 1364">
            <a:extLst>
              <a:ext uri="{FF2B5EF4-FFF2-40B4-BE49-F238E27FC236}">
                <a16:creationId xmlns:a16="http://schemas.microsoft.com/office/drawing/2014/main" id="{D3CF86CD-789C-4580-BBA9-8EDA24C41237}"/>
              </a:ext>
            </a:extLst>
          </p:cNvPr>
          <p:cNvSpPr/>
          <p:nvPr/>
        </p:nvSpPr>
        <p:spPr>
          <a:xfrm>
            <a:off x="8198866" y="9192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66" name="Rectangle 1365">
            <a:extLst>
              <a:ext uri="{FF2B5EF4-FFF2-40B4-BE49-F238E27FC236}">
                <a16:creationId xmlns:a16="http://schemas.microsoft.com/office/drawing/2014/main" id="{EEB353A1-FACF-41D9-81C6-E2DD7D968D3C}"/>
              </a:ext>
            </a:extLst>
          </p:cNvPr>
          <p:cNvSpPr/>
          <p:nvPr/>
        </p:nvSpPr>
        <p:spPr>
          <a:xfrm>
            <a:off x="8504928" y="9192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367" name="Rectangle 1366">
            <a:extLst>
              <a:ext uri="{FF2B5EF4-FFF2-40B4-BE49-F238E27FC236}">
                <a16:creationId xmlns:a16="http://schemas.microsoft.com/office/drawing/2014/main" id="{40DEC725-3E7B-4B16-9ED8-40FBC7755854}"/>
              </a:ext>
            </a:extLst>
          </p:cNvPr>
          <p:cNvSpPr/>
          <p:nvPr/>
        </p:nvSpPr>
        <p:spPr>
          <a:xfrm>
            <a:off x="8809728" y="9192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68" name="Rectangle 1367">
            <a:extLst>
              <a:ext uri="{FF2B5EF4-FFF2-40B4-BE49-F238E27FC236}">
                <a16:creationId xmlns:a16="http://schemas.microsoft.com/office/drawing/2014/main" id="{141E5191-8050-43DA-BB26-B757BEDB5917}"/>
              </a:ext>
            </a:extLst>
          </p:cNvPr>
          <p:cNvSpPr/>
          <p:nvPr/>
        </p:nvSpPr>
        <p:spPr>
          <a:xfrm>
            <a:off x="8962128" y="9192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369" name="Rectangle 1368">
            <a:extLst>
              <a:ext uri="{FF2B5EF4-FFF2-40B4-BE49-F238E27FC236}">
                <a16:creationId xmlns:a16="http://schemas.microsoft.com/office/drawing/2014/main" id="{191CE500-08B5-477A-8615-426DF888E02F}"/>
              </a:ext>
            </a:extLst>
          </p:cNvPr>
          <p:cNvSpPr/>
          <p:nvPr/>
        </p:nvSpPr>
        <p:spPr>
          <a:xfrm>
            <a:off x="9113897" y="9951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370" name="Rectangle 1369">
            <a:extLst>
              <a:ext uri="{FF2B5EF4-FFF2-40B4-BE49-F238E27FC236}">
                <a16:creationId xmlns:a16="http://schemas.microsoft.com/office/drawing/2014/main" id="{135CBEC0-EA97-4F8C-8570-1EF8E16CDC5E}"/>
              </a:ext>
            </a:extLst>
          </p:cNvPr>
          <p:cNvSpPr/>
          <p:nvPr/>
        </p:nvSpPr>
        <p:spPr>
          <a:xfrm>
            <a:off x="8198235" y="9954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71" name="Rectangle 1370">
            <a:extLst>
              <a:ext uri="{FF2B5EF4-FFF2-40B4-BE49-F238E27FC236}">
                <a16:creationId xmlns:a16="http://schemas.microsoft.com/office/drawing/2014/main" id="{F2A0213A-3038-42CC-A7E2-6BA7F258AA90}"/>
              </a:ext>
            </a:extLst>
          </p:cNvPr>
          <p:cNvSpPr/>
          <p:nvPr/>
        </p:nvSpPr>
        <p:spPr>
          <a:xfrm>
            <a:off x="8504297" y="9954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372" name="Rectangle 1371">
            <a:extLst>
              <a:ext uri="{FF2B5EF4-FFF2-40B4-BE49-F238E27FC236}">
                <a16:creationId xmlns:a16="http://schemas.microsoft.com/office/drawing/2014/main" id="{32182666-8CA7-4C97-B490-C887CD45F187}"/>
              </a:ext>
            </a:extLst>
          </p:cNvPr>
          <p:cNvSpPr/>
          <p:nvPr/>
        </p:nvSpPr>
        <p:spPr>
          <a:xfrm>
            <a:off x="8809097" y="9954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73" name="Rectangle 1372">
            <a:extLst>
              <a:ext uri="{FF2B5EF4-FFF2-40B4-BE49-F238E27FC236}">
                <a16:creationId xmlns:a16="http://schemas.microsoft.com/office/drawing/2014/main" id="{CC48ED37-BD8D-4F90-963F-7DA8A4EFF1E7}"/>
              </a:ext>
            </a:extLst>
          </p:cNvPr>
          <p:cNvSpPr/>
          <p:nvPr/>
        </p:nvSpPr>
        <p:spPr>
          <a:xfrm>
            <a:off x="8961497" y="9954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374" name="Rectangle 1373">
            <a:extLst>
              <a:ext uri="{FF2B5EF4-FFF2-40B4-BE49-F238E27FC236}">
                <a16:creationId xmlns:a16="http://schemas.microsoft.com/office/drawing/2014/main" id="{12599ADE-01EC-4E69-9C9B-FCDBAE7266AA}"/>
              </a:ext>
            </a:extLst>
          </p:cNvPr>
          <p:cNvSpPr/>
          <p:nvPr/>
        </p:nvSpPr>
        <p:spPr>
          <a:xfrm>
            <a:off x="9113897" y="10713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375" name="Rectangle 1374">
            <a:extLst>
              <a:ext uri="{FF2B5EF4-FFF2-40B4-BE49-F238E27FC236}">
                <a16:creationId xmlns:a16="http://schemas.microsoft.com/office/drawing/2014/main" id="{47A1A419-95C7-4471-8EB8-8D8F79BACFCC}"/>
              </a:ext>
            </a:extLst>
          </p:cNvPr>
          <p:cNvSpPr/>
          <p:nvPr/>
        </p:nvSpPr>
        <p:spPr>
          <a:xfrm>
            <a:off x="8198235" y="10716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76" name="Rectangle 1375">
            <a:extLst>
              <a:ext uri="{FF2B5EF4-FFF2-40B4-BE49-F238E27FC236}">
                <a16:creationId xmlns:a16="http://schemas.microsoft.com/office/drawing/2014/main" id="{FF2E9B67-F74D-4363-A15B-2F06465C568A}"/>
              </a:ext>
            </a:extLst>
          </p:cNvPr>
          <p:cNvSpPr/>
          <p:nvPr/>
        </p:nvSpPr>
        <p:spPr>
          <a:xfrm>
            <a:off x="8504297" y="10716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377" name="Rectangle 1376">
            <a:extLst>
              <a:ext uri="{FF2B5EF4-FFF2-40B4-BE49-F238E27FC236}">
                <a16:creationId xmlns:a16="http://schemas.microsoft.com/office/drawing/2014/main" id="{0AFEE0D7-EC7A-48C1-B952-DA452E3DACB6}"/>
              </a:ext>
            </a:extLst>
          </p:cNvPr>
          <p:cNvSpPr/>
          <p:nvPr/>
        </p:nvSpPr>
        <p:spPr>
          <a:xfrm>
            <a:off x="8809097" y="10716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78" name="Rectangle 1377">
            <a:extLst>
              <a:ext uri="{FF2B5EF4-FFF2-40B4-BE49-F238E27FC236}">
                <a16:creationId xmlns:a16="http://schemas.microsoft.com/office/drawing/2014/main" id="{E8AFB499-23CB-4A0D-8A59-23F8AAD8E95C}"/>
              </a:ext>
            </a:extLst>
          </p:cNvPr>
          <p:cNvSpPr/>
          <p:nvPr/>
        </p:nvSpPr>
        <p:spPr>
          <a:xfrm>
            <a:off x="8961497" y="10716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379" name="Rectangle 1378">
            <a:extLst>
              <a:ext uri="{FF2B5EF4-FFF2-40B4-BE49-F238E27FC236}">
                <a16:creationId xmlns:a16="http://schemas.microsoft.com/office/drawing/2014/main" id="{9E36C671-A199-418A-9990-6793B5C1737B}"/>
              </a:ext>
            </a:extLst>
          </p:cNvPr>
          <p:cNvSpPr/>
          <p:nvPr/>
        </p:nvSpPr>
        <p:spPr>
          <a:xfrm>
            <a:off x="9113897" y="11475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380" name="Rectangle 1379">
            <a:extLst>
              <a:ext uri="{FF2B5EF4-FFF2-40B4-BE49-F238E27FC236}">
                <a16:creationId xmlns:a16="http://schemas.microsoft.com/office/drawing/2014/main" id="{779C598E-FACE-4E27-9FD6-CCE72683F740}"/>
              </a:ext>
            </a:extLst>
          </p:cNvPr>
          <p:cNvSpPr/>
          <p:nvPr/>
        </p:nvSpPr>
        <p:spPr>
          <a:xfrm>
            <a:off x="8198235" y="11478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81" name="Rectangle 1380">
            <a:extLst>
              <a:ext uri="{FF2B5EF4-FFF2-40B4-BE49-F238E27FC236}">
                <a16:creationId xmlns:a16="http://schemas.microsoft.com/office/drawing/2014/main" id="{A8B292BF-7B66-4E5A-AF48-3E73720B9343}"/>
              </a:ext>
            </a:extLst>
          </p:cNvPr>
          <p:cNvSpPr/>
          <p:nvPr/>
        </p:nvSpPr>
        <p:spPr>
          <a:xfrm>
            <a:off x="8504297" y="11478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382" name="Rectangle 1381">
            <a:extLst>
              <a:ext uri="{FF2B5EF4-FFF2-40B4-BE49-F238E27FC236}">
                <a16:creationId xmlns:a16="http://schemas.microsoft.com/office/drawing/2014/main" id="{C5749235-53EE-4CB4-B490-E24D74DCB7D3}"/>
              </a:ext>
            </a:extLst>
          </p:cNvPr>
          <p:cNvSpPr/>
          <p:nvPr/>
        </p:nvSpPr>
        <p:spPr>
          <a:xfrm>
            <a:off x="8809097" y="11478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83" name="Rectangle 1382">
            <a:extLst>
              <a:ext uri="{FF2B5EF4-FFF2-40B4-BE49-F238E27FC236}">
                <a16:creationId xmlns:a16="http://schemas.microsoft.com/office/drawing/2014/main" id="{54857C7B-CFBE-47CC-AF83-BCFB61980024}"/>
              </a:ext>
            </a:extLst>
          </p:cNvPr>
          <p:cNvSpPr/>
          <p:nvPr/>
        </p:nvSpPr>
        <p:spPr>
          <a:xfrm>
            <a:off x="8961497" y="11478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cxnSp>
        <p:nvCxnSpPr>
          <p:cNvPr id="1384" name="Straight Arrow Connector 1383">
            <a:extLst>
              <a:ext uri="{FF2B5EF4-FFF2-40B4-BE49-F238E27FC236}">
                <a16:creationId xmlns:a16="http://schemas.microsoft.com/office/drawing/2014/main" id="{2284CBB3-3B46-4906-AC5B-11DE195A0789}"/>
              </a:ext>
            </a:extLst>
          </p:cNvPr>
          <p:cNvCxnSpPr>
            <a:cxnSpLocks/>
            <a:stCxn id="1380" idx="2"/>
            <a:endCxn id="1394" idx="0"/>
          </p:cNvCxnSpPr>
          <p:nvPr/>
        </p:nvCxnSpPr>
        <p:spPr>
          <a:xfrm>
            <a:off x="8351266" y="1224040"/>
            <a:ext cx="3513" cy="907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5" name="Straight Arrow Connector 1384">
            <a:extLst>
              <a:ext uri="{FF2B5EF4-FFF2-40B4-BE49-F238E27FC236}">
                <a16:creationId xmlns:a16="http://schemas.microsoft.com/office/drawing/2014/main" id="{CFD26A6A-6A29-445E-BDB4-109EB6C4017C}"/>
              </a:ext>
            </a:extLst>
          </p:cNvPr>
          <p:cNvCxnSpPr>
            <a:cxnSpLocks/>
            <a:stCxn id="1381" idx="2"/>
            <a:endCxn id="1395" idx="0"/>
          </p:cNvCxnSpPr>
          <p:nvPr/>
        </p:nvCxnSpPr>
        <p:spPr>
          <a:xfrm>
            <a:off x="8657328" y="1224040"/>
            <a:ext cx="1620" cy="683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Straight Arrow Connector 1385">
            <a:extLst>
              <a:ext uri="{FF2B5EF4-FFF2-40B4-BE49-F238E27FC236}">
                <a16:creationId xmlns:a16="http://schemas.microsoft.com/office/drawing/2014/main" id="{AEA97596-F5B6-4DA4-A1EE-5B5F1ED22A59}"/>
              </a:ext>
            </a:extLst>
          </p:cNvPr>
          <p:cNvCxnSpPr>
            <a:cxnSpLocks/>
            <a:stCxn id="1382" idx="2"/>
            <a:endCxn id="1396" idx="0"/>
          </p:cNvCxnSpPr>
          <p:nvPr/>
        </p:nvCxnSpPr>
        <p:spPr>
          <a:xfrm>
            <a:off x="8885297" y="1224040"/>
            <a:ext cx="989" cy="452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7" name="Straight Connector 1386">
            <a:extLst>
              <a:ext uri="{FF2B5EF4-FFF2-40B4-BE49-F238E27FC236}">
                <a16:creationId xmlns:a16="http://schemas.microsoft.com/office/drawing/2014/main" id="{B59C9378-0607-4BA2-8C8A-0F619C28FA70}"/>
              </a:ext>
            </a:extLst>
          </p:cNvPr>
          <p:cNvCxnSpPr/>
          <p:nvPr/>
        </p:nvCxnSpPr>
        <p:spPr>
          <a:xfrm>
            <a:off x="8351266" y="2285999"/>
            <a:ext cx="1000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8" name="Straight Connector 1387">
            <a:extLst>
              <a:ext uri="{FF2B5EF4-FFF2-40B4-BE49-F238E27FC236}">
                <a16:creationId xmlns:a16="http://schemas.microsoft.com/office/drawing/2014/main" id="{297BC99A-88BD-4F43-9D25-21663C67065F}"/>
              </a:ext>
            </a:extLst>
          </p:cNvPr>
          <p:cNvCxnSpPr>
            <a:cxnSpLocks/>
          </p:cNvCxnSpPr>
          <p:nvPr/>
        </p:nvCxnSpPr>
        <p:spPr>
          <a:xfrm>
            <a:off x="8657328" y="2057399"/>
            <a:ext cx="694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9" name="Straight Connector 1388">
            <a:extLst>
              <a:ext uri="{FF2B5EF4-FFF2-40B4-BE49-F238E27FC236}">
                <a16:creationId xmlns:a16="http://schemas.microsoft.com/office/drawing/2014/main" id="{292094B8-83D4-4FD9-A43D-789F9DE73EB8}"/>
              </a:ext>
            </a:extLst>
          </p:cNvPr>
          <p:cNvCxnSpPr>
            <a:cxnSpLocks/>
          </p:cNvCxnSpPr>
          <p:nvPr/>
        </p:nvCxnSpPr>
        <p:spPr>
          <a:xfrm>
            <a:off x="8885297" y="1828799"/>
            <a:ext cx="4660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0" name="Straight Connector 1389">
            <a:extLst>
              <a:ext uri="{FF2B5EF4-FFF2-40B4-BE49-F238E27FC236}">
                <a16:creationId xmlns:a16="http://schemas.microsoft.com/office/drawing/2014/main" id="{7EA5B081-9F89-45A7-985A-895C97EB5F63}"/>
              </a:ext>
            </a:extLst>
          </p:cNvPr>
          <p:cNvCxnSpPr>
            <a:cxnSpLocks/>
          </p:cNvCxnSpPr>
          <p:nvPr/>
        </p:nvCxnSpPr>
        <p:spPr>
          <a:xfrm>
            <a:off x="9037697" y="1600199"/>
            <a:ext cx="306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1" name="Straight Arrow Connector 1390">
            <a:extLst>
              <a:ext uri="{FF2B5EF4-FFF2-40B4-BE49-F238E27FC236}">
                <a16:creationId xmlns:a16="http://schemas.microsoft.com/office/drawing/2014/main" id="{1B1E72DD-CD95-4798-A2C4-BB56B0357056}"/>
              </a:ext>
            </a:extLst>
          </p:cNvPr>
          <p:cNvCxnSpPr>
            <a:cxnSpLocks/>
          </p:cNvCxnSpPr>
          <p:nvPr/>
        </p:nvCxnSpPr>
        <p:spPr>
          <a:xfrm>
            <a:off x="9416584" y="194244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2" name="Rectangle 1391">
            <a:extLst>
              <a:ext uri="{FF2B5EF4-FFF2-40B4-BE49-F238E27FC236}">
                <a16:creationId xmlns:a16="http://schemas.microsoft.com/office/drawing/2014/main" id="{8399DDDA-0500-4B82-8588-32E9959254A7}"/>
              </a:ext>
            </a:extLst>
          </p:cNvPr>
          <p:cNvSpPr/>
          <p:nvPr/>
        </p:nvSpPr>
        <p:spPr>
          <a:xfrm rot="16200000">
            <a:off x="8926628" y="1864929"/>
            <a:ext cx="83426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LUT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393" name="Connector: Elbow 1392">
            <a:extLst>
              <a:ext uri="{FF2B5EF4-FFF2-40B4-BE49-F238E27FC236}">
                <a16:creationId xmlns:a16="http://schemas.microsoft.com/office/drawing/2014/main" id="{9EAD4916-AA50-49C8-BA8E-EA7CABFFBEE4}"/>
              </a:ext>
            </a:extLst>
          </p:cNvPr>
          <p:cNvCxnSpPr>
            <a:cxnSpLocks/>
            <a:stCxn id="1405" idx="3"/>
          </p:cNvCxnSpPr>
          <p:nvPr/>
        </p:nvCxnSpPr>
        <p:spPr>
          <a:xfrm>
            <a:off x="9645184" y="1942808"/>
            <a:ext cx="131790" cy="5678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4" name="Rectangle 1393">
            <a:extLst>
              <a:ext uri="{FF2B5EF4-FFF2-40B4-BE49-F238E27FC236}">
                <a16:creationId xmlns:a16="http://schemas.microsoft.com/office/drawing/2014/main" id="{43E67BA4-2F31-4233-9174-A735EB6B046C}"/>
              </a:ext>
            </a:extLst>
          </p:cNvPr>
          <p:cNvSpPr/>
          <p:nvPr/>
        </p:nvSpPr>
        <p:spPr>
          <a:xfrm>
            <a:off x="8331919" y="2131636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5" name="Rectangle 1394">
            <a:extLst>
              <a:ext uri="{FF2B5EF4-FFF2-40B4-BE49-F238E27FC236}">
                <a16:creationId xmlns:a16="http://schemas.microsoft.com/office/drawing/2014/main" id="{67461C19-C3C7-4BB5-AC08-9E39E7FB3BC4}"/>
              </a:ext>
            </a:extLst>
          </p:cNvPr>
          <p:cNvSpPr/>
          <p:nvPr/>
        </p:nvSpPr>
        <p:spPr>
          <a:xfrm>
            <a:off x="8636088" y="1907963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6" name="Rectangle 1395">
            <a:extLst>
              <a:ext uri="{FF2B5EF4-FFF2-40B4-BE49-F238E27FC236}">
                <a16:creationId xmlns:a16="http://schemas.microsoft.com/office/drawing/2014/main" id="{16F5D878-3C04-404C-B020-961CFE437B31}"/>
              </a:ext>
            </a:extLst>
          </p:cNvPr>
          <p:cNvSpPr/>
          <p:nvPr/>
        </p:nvSpPr>
        <p:spPr>
          <a:xfrm>
            <a:off x="8863426" y="1676399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7" name="Rectangle 1396">
            <a:extLst>
              <a:ext uri="{FF2B5EF4-FFF2-40B4-BE49-F238E27FC236}">
                <a16:creationId xmlns:a16="http://schemas.microsoft.com/office/drawing/2014/main" id="{4AD64952-8157-48D5-8E01-F27B1B3C43B7}"/>
              </a:ext>
            </a:extLst>
          </p:cNvPr>
          <p:cNvSpPr/>
          <p:nvPr/>
        </p:nvSpPr>
        <p:spPr>
          <a:xfrm>
            <a:off x="9069440" y="1453226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8" name="Connector: Elbow 1397">
            <a:extLst>
              <a:ext uri="{FF2B5EF4-FFF2-40B4-BE49-F238E27FC236}">
                <a16:creationId xmlns:a16="http://schemas.microsoft.com/office/drawing/2014/main" id="{0118F1D2-7B8C-487B-9ED6-DA7574D349D1}"/>
              </a:ext>
            </a:extLst>
          </p:cNvPr>
          <p:cNvCxnSpPr>
            <a:cxnSpLocks/>
            <a:endCxn id="1394" idx="1"/>
          </p:cNvCxnSpPr>
          <p:nvPr/>
        </p:nvCxnSpPr>
        <p:spPr>
          <a:xfrm rot="5400000" flipH="1" flipV="1">
            <a:off x="6945310" y="3526322"/>
            <a:ext cx="2630867" cy="14235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9" name="Connector: Elbow 1398">
            <a:extLst>
              <a:ext uri="{FF2B5EF4-FFF2-40B4-BE49-F238E27FC236}">
                <a16:creationId xmlns:a16="http://schemas.microsoft.com/office/drawing/2014/main" id="{B1D0717A-C51A-4507-887E-1BAE3E59F8D2}"/>
              </a:ext>
            </a:extLst>
          </p:cNvPr>
          <p:cNvCxnSpPr>
            <a:cxnSpLocks/>
            <a:endCxn id="1395" idx="1"/>
          </p:cNvCxnSpPr>
          <p:nvPr/>
        </p:nvCxnSpPr>
        <p:spPr>
          <a:xfrm rot="5400000" flipH="1" flipV="1">
            <a:off x="7142923" y="3419767"/>
            <a:ext cx="2854540" cy="13178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Connector: Elbow 1399">
            <a:extLst>
              <a:ext uri="{FF2B5EF4-FFF2-40B4-BE49-F238E27FC236}">
                <a16:creationId xmlns:a16="http://schemas.microsoft.com/office/drawing/2014/main" id="{B67335F6-4D70-461F-8A52-3C444F8798F2}"/>
              </a:ext>
            </a:extLst>
          </p:cNvPr>
          <p:cNvCxnSpPr>
            <a:cxnSpLocks/>
            <a:endCxn id="1396" idx="1"/>
          </p:cNvCxnSpPr>
          <p:nvPr/>
        </p:nvCxnSpPr>
        <p:spPr>
          <a:xfrm rot="5400000" flipH="1" flipV="1">
            <a:off x="8521876" y="2066980"/>
            <a:ext cx="581702" cy="1013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Connector: Elbow 1400">
            <a:extLst>
              <a:ext uri="{FF2B5EF4-FFF2-40B4-BE49-F238E27FC236}">
                <a16:creationId xmlns:a16="http://schemas.microsoft.com/office/drawing/2014/main" id="{1B133CEF-C7EE-4F43-AB26-8828635C9E7F}"/>
              </a:ext>
            </a:extLst>
          </p:cNvPr>
          <p:cNvCxnSpPr>
            <a:cxnSpLocks/>
            <a:endCxn id="1397" idx="1"/>
          </p:cNvCxnSpPr>
          <p:nvPr/>
        </p:nvCxnSpPr>
        <p:spPr>
          <a:xfrm rot="5400000" flipH="1" flipV="1">
            <a:off x="8618846" y="1957851"/>
            <a:ext cx="804790" cy="963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Connector: Elbow 1401">
            <a:extLst>
              <a:ext uri="{FF2B5EF4-FFF2-40B4-BE49-F238E27FC236}">
                <a16:creationId xmlns:a16="http://schemas.microsoft.com/office/drawing/2014/main" id="{50232BE1-25C2-4039-905E-069F76E84C7B}"/>
              </a:ext>
            </a:extLst>
          </p:cNvPr>
          <p:cNvCxnSpPr>
            <a:stCxn id="1383" idx="2"/>
            <a:endCxn id="1397" idx="0"/>
          </p:cNvCxnSpPr>
          <p:nvPr/>
        </p:nvCxnSpPr>
        <p:spPr>
          <a:xfrm rot="16200000" flipH="1">
            <a:off x="8950405" y="1311331"/>
            <a:ext cx="229186" cy="546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Connector: Elbow 1402">
            <a:extLst>
              <a:ext uri="{FF2B5EF4-FFF2-40B4-BE49-F238E27FC236}">
                <a16:creationId xmlns:a16="http://schemas.microsoft.com/office/drawing/2014/main" id="{19F2B66D-F6BE-4690-A74E-5888EDD02A9F}"/>
              </a:ext>
            </a:extLst>
          </p:cNvPr>
          <p:cNvCxnSpPr>
            <a:stCxn id="1379" idx="2"/>
            <a:endCxn id="1392" idx="3"/>
          </p:cNvCxnSpPr>
          <p:nvPr/>
        </p:nvCxnSpPr>
        <p:spPr>
          <a:xfrm rot="5400000">
            <a:off x="9231104" y="1336404"/>
            <a:ext cx="300251" cy="7493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Straight Connector 1403">
            <a:extLst>
              <a:ext uri="{FF2B5EF4-FFF2-40B4-BE49-F238E27FC236}">
                <a16:creationId xmlns:a16="http://schemas.microsoft.com/office/drawing/2014/main" id="{16439723-6865-4503-B54F-E9C3F2526A61}"/>
              </a:ext>
            </a:extLst>
          </p:cNvPr>
          <p:cNvCxnSpPr>
            <a:cxnSpLocks/>
          </p:cNvCxnSpPr>
          <p:nvPr/>
        </p:nvCxnSpPr>
        <p:spPr>
          <a:xfrm flipH="1">
            <a:off x="8762029" y="2403021"/>
            <a:ext cx="1014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5" name="Rectangle 1404">
            <a:extLst>
              <a:ext uri="{FF2B5EF4-FFF2-40B4-BE49-F238E27FC236}">
                <a16:creationId xmlns:a16="http://schemas.microsoft.com/office/drawing/2014/main" id="{558CC8C5-EE24-4864-988B-88A19208A807}"/>
              </a:ext>
            </a:extLst>
          </p:cNvPr>
          <p:cNvSpPr/>
          <p:nvPr/>
        </p:nvSpPr>
        <p:spPr>
          <a:xfrm>
            <a:off x="9568984" y="1639692"/>
            <a:ext cx="76200" cy="606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5" name="Group 1414">
            <a:extLst>
              <a:ext uri="{FF2B5EF4-FFF2-40B4-BE49-F238E27FC236}">
                <a16:creationId xmlns:a16="http://schemas.microsoft.com/office/drawing/2014/main" id="{743F2F88-70DA-454D-A1AD-7F7DF37532F3}"/>
              </a:ext>
            </a:extLst>
          </p:cNvPr>
          <p:cNvGrpSpPr/>
          <p:nvPr/>
        </p:nvGrpSpPr>
        <p:grpSpPr>
          <a:xfrm rot="16200000">
            <a:off x="11115545" y="1905761"/>
            <a:ext cx="608338" cy="76200"/>
            <a:chOff x="4267200" y="1600200"/>
            <a:chExt cx="608338" cy="76200"/>
          </a:xfrm>
        </p:grpSpPr>
        <p:sp>
          <p:nvSpPr>
            <p:cNvPr id="1478" name="Rectangle 1477">
              <a:extLst>
                <a:ext uri="{FF2B5EF4-FFF2-40B4-BE49-F238E27FC236}">
                  <a16:creationId xmlns:a16="http://schemas.microsoft.com/office/drawing/2014/main" id="{7E498E25-708E-4CEC-BC0F-EB2A402FC89E}"/>
                </a:ext>
              </a:extLst>
            </p:cNvPr>
            <p:cNvSpPr/>
            <p:nvPr/>
          </p:nvSpPr>
          <p:spPr>
            <a:xfrm>
              <a:off x="42672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>
                  <a:solidFill>
                    <a:schemeClr val="tx1"/>
                  </a:solidFill>
                </a:rPr>
                <a:t>0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79" name="Rectangle 1478">
              <a:extLst>
                <a:ext uri="{FF2B5EF4-FFF2-40B4-BE49-F238E27FC236}">
                  <a16:creationId xmlns:a16="http://schemas.microsoft.com/office/drawing/2014/main" id="{7C8730EC-C12B-4FAA-8C46-F61918F3B99B}"/>
                </a:ext>
              </a:extLst>
            </p:cNvPr>
            <p:cNvSpPr/>
            <p:nvPr/>
          </p:nvSpPr>
          <p:spPr>
            <a:xfrm>
              <a:off x="43434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80" name="Rectangle 1479">
              <a:extLst>
                <a:ext uri="{FF2B5EF4-FFF2-40B4-BE49-F238E27FC236}">
                  <a16:creationId xmlns:a16="http://schemas.microsoft.com/office/drawing/2014/main" id="{9DB01D3E-F47C-4768-BFC0-704A8039BAA4}"/>
                </a:ext>
              </a:extLst>
            </p:cNvPr>
            <p:cNvSpPr/>
            <p:nvPr/>
          </p:nvSpPr>
          <p:spPr>
            <a:xfrm>
              <a:off x="4494538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81" name="Rectangle 1480">
              <a:extLst>
                <a:ext uri="{FF2B5EF4-FFF2-40B4-BE49-F238E27FC236}">
                  <a16:creationId xmlns:a16="http://schemas.microsoft.com/office/drawing/2014/main" id="{DBCDE683-E1F1-4A1D-983A-896629D277EA}"/>
                </a:ext>
              </a:extLst>
            </p:cNvPr>
            <p:cNvSpPr/>
            <p:nvPr/>
          </p:nvSpPr>
          <p:spPr>
            <a:xfrm>
              <a:off x="44196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82" name="Rectangle 1481">
              <a:extLst>
                <a:ext uri="{FF2B5EF4-FFF2-40B4-BE49-F238E27FC236}">
                  <a16:creationId xmlns:a16="http://schemas.microsoft.com/office/drawing/2014/main" id="{F2D217D3-6494-4C20-8054-A2CC920F32A8}"/>
                </a:ext>
              </a:extLst>
            </p:cNvPr>
            <p:cNvSpPr/>
            <p:nvPr/>
          </p:nvSpPr>
          <p:spPr>
            <a:xfrm>
              <a:off x="45720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83" name="Rectangle 1482">
              <a:extLst>
                <a:ext uri="{FF2B5EF4-FFF2-40B4-BE49-F238E27FC236}">
                  <a16:creationId xmlns:a16="http://schemas.microsoft.com/office/drawing/2014/main" id="{170D9E17-3113-4605-89ED-3A2EB7018CC2}"/>
                </a:ext>
              </a:extLst>
            </p:cNvPr>
            <p:cNvSpPr/>
            <p:nvPr/>
          </p:nvSpPr>
          <p:spPr>
            <a:xfrm>
              <a:off x="46482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84" name="Rectangle 1483">
              <a:extLst>
                <a:ext uri="{FF2B5EF4-FFF2-40B4-BE49-F238E27FC236}">
                  <a16:creationId xmlns:a16="http://schemas.microsoft.com/office/drawing/2014/main" id="{C283EA6B-9C83-4434-BBCC-4236CE11BA7F}"/>
                </a:ext>
              </a:extLst>
            </p:cNvPr>
            <p:cNvSpPr/>
            <p:nvPr/>
          </p:nvSpPr>
          <p:spPr>
            <a:xfrm>
              <a:off x="4799338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85" name="Rectangle 1484">
              <a:extLst>
                <a:ext uri="{FF2B5EF4-FFF2-40B4-BE49-F238E27FC236}">
                  <a16:creationId xmlns:a16="http://schemas.microsoft.com/office/drawing/2014/main" id="{989EBE42-627F-4111-901B-0DC4AA226691}"/>
                </a:ext>
              </a:extLst>
            </p:cNvPr>
            <p:cNvSpPr/>
            <p:nvPr/>
          </p:nvSpPr>
          <p:spPr>
            <a:xfrm>
              <a:off x="47244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1416" name="Rectangle 1415">
            <a:extLst>
              <a:ext uri="{FF2B5EF4-FFF2-40B4-BE49-F238E27FC236}">
                <a16:creationId xmlns:a16="http://schemas.microsoft.com/office/drawing/2014/main" id="{3E34C0BF-B82F-4CA1-9966-299D422945B6}"/>
              </a:ext>
            </a:extLst>
          </p:cNvPr>
          <p:cNvSpPr/>
          <p:nvPr/>
        </p:nvSpPr>
        <p:spPr>
          <a:xfrm>
            <a:off x="10927789" y="6141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417" name="Rectangle 1416">
            <a:extLst>
              <a:ext uri="{FF2B5EF4-FFF2-40B4-BE49-F238E27FC236}">
                <a16:creationId xmlns:a16="http://schemas.microsoft.com/office/drawing/2014/main" id="{65A8D56B-424D-4E3A-A13F-E43BDE145FF5}"/>
              </a:ext>
            </a:extLst>
          </p:cNvPr>
          <p:cNvSpPr/>
          <p:nvPr/>
        </p:nvSpPr>
        <p:spPr>
          <a:xfrm>
            <a:off x="10012127" y="6144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18" name="Rectangle 1417">
            <a:extLst>
              <a:ext uri="{FF2B5EF4-FFF2-40B4-BE49-F238E27FC236}">
                <a16:creationId xmlns:a16="http://schemas.microsoft.com/office/drawing/2014/main" id="{05501AD2-333C-4634-BF07-0643DEC760CA}"/>
              </a:ext>
            </a:extLst>
          </p:cNvPr>
          <p:cNvSpPr/>
          <p:nvPr/>
        </p:nvSpPr>
        <p:spPr>
          <a:xfrm>
            <a:off x="10318189" y="6144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419" name="Rectangle 1418">
            <a:extLst>
              <a:ext uri="{FF2B5EF4-FFF2-40B4-BE49-F238E27FC236}">
                <a16:creationId xmlns:a16="http://schemas.microsoft.com/office/drawing/2014/main" id="{DBA57C95-AE30-4F92-B997-AC203713F288}"/>
              </a:ext>
            </a:extLst>
          </p:cNvPr>
          <p:cNvSpPr/>
          <p:nvPr/>
        </p:nvSpPr>
        <p:spPr>
          <a:xfrm>
            <a:off x="10622989" y="6144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20" name="Rectangle 1419">
            <a:extLst>
              <a:ext uri="{FF2B5EF4-FFF2-40B4-BE49-F238E27FC236}">
                <a16:creationId xmlns:a16="http://schemas.microsoft.com/office/drawing/2014/main" id="{C1AD3EFD-E4D2-4D60-805F-3A152062D0F1}"/>
              </a:ext>
            </a:extLst>
          </p:cNvPr>
          <p:cNvSpPr/>
          <p:nvPr/>
        </p:nvSpPr>
        <p:spPr>
          <a:xfrm>
            <a:off x="10775389" y="6144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421" name="Rectangle 1420">
            <a:extLst>
              <a:ext uri="{FF2B5EF4-FFF2-40B4-BE49-F238E27FC236}">
                <a16:creationId xmlns:a16="http://schemas.microsoft.com/office/drawing/2014/main" id="{5D2ADFB1-21AB-4DC3-8FEB-698B29518838}"/>
              </a:ext>
            </a:extLst>
          </p:cNvPr>
          <p:cNvSpPr/>
          <p:nvPr/>
        </p:nvSpPr>
        <p:spPr>
          <a:xfrm>
            <a:off x="10927158" y="6903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422" name="Rectangle 1421">
            <a:extLst>
              <a:ext uri="{FF2B5EF4-FFF2-40B4-BE49-F238E27FC236}">
                <a16:creationId xmlns:a16="http://schemas.microsoft.com/office/drawing/2014/main" id="{35070EA1-B500-46D8-93A0-16DA64806DA5}"/>
              </a:ext>
            </a:extLst>
          </p:cNvPr>
          <p:cNvSpPr/>
          <p:nvPr/>
        </p:nvSpPr>
        <p:spPr>
          <a:xfrm>
            <a:off x="10011496" y="6906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23" name="Rectangle 1422">
            <a:extLst>
              <a:ext uri="{FF2B5EF4-FFF2-40B4-BE49-F238E27FC236}">
                <a16:creationId xmlns:a16="http://schemas.microsoft.com/office/drawing/2014/main" id="{6260C55B-7EBB-4A0C-83F9-7717FD59B305}"/>
              </a:ext>
            </a:extLst>
          </p:cNvPr>
          <p:cNvSpPr/>
          <p:nvPr/>
        </p:nvSpPr>
        <p:spPr>
          <a:xfrm>
            <a:off x="10317558" y="6906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424" name="Rectangle 1423">
            <a:extLst>
              <a:ext uri="{FF2B5EF4-FFF2-40B4-BE49-F238E27FC236}">
                <a16:creationId xmlns:a16="http://schemas.microsoft.com/office/drawing/2014/main" id="{20307AFF-C4BC-46E2-A753-29C54D4DBF24}"/>
              </a:ext>
            </a:extLst>
          </p:cNvPr>
          <p:cNvSpPr/>
          <p:nvPr/>
        </p:nvSpPr>
        <p:spPr>
          <a:xfrm>
            <a:off x="10622358" y="6906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25" name="Rectangle 1424">
            <a:extLst>
              <a:ext uri="{FF2B5EF4-FFF2-40B4-BE49-F238E27FC236}">
                <a16:creationId xmlns:a16="http://schemas.microsoft.com/office/drawing/2014/main" id="{C0E2AB79-54F6-4792-85A0-AD8F9CEA5144}"/>
              </a:ext>
            </a:extLst>
          </p:cNvPr>
          <p:cNvSpPr/>
          <p:nvPr/>
        </p:nvSpPr>
        <p:spPr>
          <a:xfrm>
            <a:off x="10774758" y="6906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426" name="Rectangle 1425">
            <a:extLst>
              <a:ext uri="{FF2B5EF4-FFF2-40B4-BE49-F238E27FC236}">
                <a16:creationId xmlns:a16="http://schemas.microsoft.com/office/drawing/2014/main" id="{1CF1B4AE-BB53-4902-83D5-0F77811A4D5D}"/>
              </a:ext>
            </a:extLst>
          </p:cNvPr>
          <p:cNvSpPr/>
          <p:nvPr/>
        </p:nvSpPr>
        <p:spPr>
          <a:xfrm>
            <a:off x="10927158" y="7665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427" name="Rectangle 1426">
            <a:extLst>
              <a:ext uri="{FF2B5EF4-FFF2-40B4-BE49-F238E27FC236}">
                <a16:creationId xmlns:a16="http://schemas.microsoft.com/office/drawing/2014/main" id="{7F71BBFA-2C8B-4073-97E0-5A6E0AAB4705}"/>
              </a:ext>
            </a:extLst>
          </p:cNvPr>
          <p:cNvSpPr/>
          <p:nvPr/>
        </p:nvSpPr>
        <p:spPr>
          <a:xfrm>
            <a:off x="10011496" y="7668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28" name="Rectangle 1427">
            <a:extLst>
              <a:ext uri="{FF2B5EF4-FFF2-40B4-BE49-F238E27FC236}">
                <a16:creationId xmlns:a16="http://schemas.microsoft.com/office/drawing/2014/main" id="{26A4559C-C510-4A6A-B22A-3E145421AA2A}"/>
              </a:ext>
            </a:extLst>
          </p:cNvPr>
          <p:cNvSpPr/>
          <p:nvPr/>
        </p:nvSpPr>
        <p:spPr>
          <a:xfrm>
            <a:off x="10317558" y="7668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429" name="Rectangle 1428">
            <a:extLst>
              <a:ext uri="{FF2B5EF4-FFF2-40B4-BE49-F238E27FC236}">
                <a16:creationId xmlns:a16="http://schemas.microsoft.com/office/drawing/2014/main" id="{83BA276A-E21E-4F80-A85E-78939FA7B4D8}"/>
              </a:ext>
            </a:extLst>
          </p:cNvPr>
          <p:cNvSpPr/>
          <p:nvPr/>
        </p:nvSpPr>
        <p:spPr>
          <a:xfrm>
            <a:off x="10622358" y="7668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30" name="Rectangle 1429">
            <a:extLst>
              <a:ext uri="{FF2B5EF4-FFF2-40B4-BE49-F238E27FC236}">
                <a16:creationId xmlns:a16="http://schemas.microsoft.com/office/drawing/2014/main" id="{D669A419-20BF-481A-BD31-277D0634BC7C}"/>
              </a:ext>
            </a:extLst>
          </p:cNvPr>
          <p:cNvSpPr/>
          <p:nvPr/>
        </p:nvSpPr>
        <p:spPr>
          <a:xfrm>
            <a:off x="10774758" y="7668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431" name="Rectangle 1430">
            <a:extLst>
              <a:ext uri="{FF2B5EF4-FFF2-40B4-BE49-F238E27FC236}">
                <a16:creationId xmlns:a16="http://schemas.microsoft.com/office/drawing/2014/main" id="{F0DA7C80-04BC-41CD-B78C-97A0B9967857}"/>
              </a:ext>
            </a:extLst>
          </p:cNvPr>
          <p:cNvSpPr/>
          <p:nvPr/>
        </p:nvSpPr>
        <p:spPr>
          <a:xfrm>
            <a:off x="10927158" y="8427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432" name="Rectangle 1431">
            <a:extLst>
              <a:ext uri="{FF2B5EF4-FFF2-40B4-BE49-F238E27FC236}">
                <a16:creationId xmlns:a16="http://schemas.microsoft.com/office/drawing/2014/main" id="{7D43EE47-6245-4316-B097-539902111860}"/>
              </a:ext>
            </a:extLst>
          </p:cNvPr>
          <p:cNvSpPr/>
          <p:nvPr/>
        </p:nvSpPr>
        <p:spPr>
          <a:xfrm>
            <a:off x="10011496" y="8430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33" name="Rectangle 1432">
            <a:extLst>
              <a:ext uri="{FF2B5EF4-FFF2-40B4-BE49-F238E27FC236}">
                <a16:creationId xmlns:a16="http://schemas.microsoft.com/office/drawing/2014/main" id="{ACFD78C3-0CBE-4430-A67D-51BB10660D79}"/>
              </a:ext>
            </a:extLst>
          </p:cNvPr>
          <p:cNvSpPr/>
          <p:nvPr/>
        </p:nvSpPr>
        <p:spPr>
          <a:xfrm>
            <a:off x="10317558" y="8430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434" name="Rectangle 1433">
            <a:extLst>
              <a:ext uri="{FF2B5EF4-FFF2-40B4-BE49-F238E27FC236}">
                <a16:creationId xmlns:a16="http://schemas.microsoft.com/office/drawing/2014/main" id="{0D0A67ED-4007-4A09-8CC3-7348E218F16C}"/>
              </a:ext>
            </a:extLst>
          </p:cNvPr>
          <p:cNvSpPr/>
          <p:nvPr/>
        </p:nvSpPr>
        <p:spPr>
          <a:xfrm>
            <a:off x="10622358" y="8430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35" name="Rectangle 1434">
            <a:extLst>
              <a:ext uri="{FF2B5EF4-FFF2-40B4-BE49-F238E27FC236}">
                <a16:creationId xmlns:a16="http://schemas.microsoft.com/office/drawing/2014/main" id="{F171DFFD-5909-4BF4-97AE-B0E5DECD280D}"/>
              </a:ext>
            </a:extLst>
          </p:cNvPr>
          <p:cNvSpPr/>
          <p:nvPr/>
        </p:nvSpPr>
        <p:spPr>
          <a:xfrm>
            <a:off x="10774758" y="8430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436" name="Rectangle 1435">
            <a:extLst>
              <a:ext uri="{FF2B5EF4-FFF2-40B4-BE49-F238E27FC236}">
                <a16:creationId xmlns:a16="http://schemas.microsoft.com/office/drawing/2014/main" id="{1C2CE873-D3BC-4BE5-9933-04393BA875DA}"/>
              </a:ext>
            </a:extLst>
          </p:cNvPr>
          <p:cNvSpPr/>
          <p:nvPr/>
        </p:nvSpPr>
        <p:spPr>
          <a:xfrm>
            <a:off x="10927158" y="9189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437" name="Rectangle 1436">
            <a:extLst>
              <a:ext uri="{FF2B5EF4-FFF2-40B4-BE49-F238E27FC236}">
                <a16:creationId xmlns:a16="http://schemas.microsoft.com/office/drawing/2014/main" id="{734319FF-AC7C-48D1-A655-13EE53981D25}"/>
              </a:ext>
            </a:extLst>
          </p:cNvPr>
          <p:cNvSpPr/>
          <p:nvPr/>
        </p:nvSpPr>
        <p:spPr>
          <a:xfrm>
            <a:off x="10011496" y="9192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38" name="Rectangle 1437">
            <a:extLst>
              <a:ext uri="{FF2B5EF4-FFF2-40B4-BE49-F238E27FC236}">
                <a16:creationId xmlns:a16="http://schemas.microsoft.com/office/drawing/2014/main" id="{4CF5FE6C-E98C-4E2A-9A44-CA6E75079892}"/>
              </a:ext>
            </a:extLst>
          </p:cNvPr>
          <p:cNvSpPr/>
          <p:nvPr/>
        </p:nvSpPr>
        <p:spPr>
          <a:xfrm>
            <a:off x="10317558" y="9192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439" name="Rectangle 1438">
            <a:extLst>
              <a:ext uri="{FF2B5EF4-FFF2-40B4-BE49-F238E27FC236}">
                <a16:creationId xmlns:a16="http://schemas.microsoft.com/office/drawing/2014/main" id="{231A1487-B07B-4C10-AEDA-E887F2CAB555}"/>
              </a:ext>
            </a:extLst>
          </p:cNvPr>
          <p:cNvSpPr/>
          <p:nvPr/>
        </p:nvSpPr>
        <p:spPr>
          <a:xfrm>
            <a:off x="10622358" y="9192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40" name="Rectangle 1439">
            <a:extLst>
              <a:ext uri="{FF2B5EF4-FFF2-40B4-BE49-F238E27FC236}">
                <a16:creationId xmlns:a16="http://schemas.microsoft.com/office/drawing/2014/main" id="{E3899507-2BC4-459A-AE73-456BDD628EB4}"/>
              </a:ext>
            </a:extLst>
          </p:cNvPr>
          <p:cNvSpPr/>
          <p:nvPr/>
        </p:nvSpPr>
        <p:spPr>
          <a:xfrm>
            <a:off x="10774758" y="9192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441" name="Rectangle 1440">
            <a:extLst>
              <a:ext uri="{FF2B5EF4-FFF2-40B4-BE49-F238E27FC236}">
                <a16:creationId xmlns:a16="http://schemas.microsoft.com/office/drawing/2014/main" id="{6C30EFD4-170F-44F9-94C1-1329672F7EAE}"/>
              </a:ext>
            </a:extLst>
          </p:cNvPr>
          <p:cNvSpPr/>
          <p:nvPr/>
        </p:nvSpPr>
        <p:spPr>
          <a:xfrm>
            <a:off x="10926527" y="9951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442" name="Rectangle 1441">
            <a:extLst>
              <a:ext uri="{FF2B5EF4-FFF2-40B4-BE49-F238E27FC236}">
                <a16:creationId xmlns:a16="http://schemas.microsoft.com/office/drawing/2014/main" id="{DC7F1BB8-7DD1-4DA8-9633-706D350A7F2C}"/>
              </a:ext>
            </a:extLst>
          </p:cNvPr>
          <p:cNvSpPr/>
          <p:nvPr/>
        </p:nvSpPr>
        <p:spPr>
          <a:xfrm>
            <a:off x="10010865" y="9954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43" name="Rectangle 1442">
            <a:extLst>
              <a:ext uri="{FF2B5EF4-FFF2-40B4-BE49-F238E27FC236}">
                <a16:creationId xmlns:a16="http://schemas.microsoft.com/office/drawing/2014/main" id="{4C83F0F4-ED2C-488F-B813-818DE5DDE9FC}"/>
              </a:ext>
            </a:extLst>
          </p:cNvPr>
          <p:cNvSpPr/>
          <p:nvPr/>
        </p:nvSpPr>
        <p:spPr>
          <a:xfrm>
            <a:off x="10316927" y="9954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444" name="Rectangle 1443">
            <a:extLst>
              <a:ext uri="{FF2B5EF4-FFF2-40B4-BE49-F238E27FC236}">
                <a16:creationId xmlns:a16="http://schemas.microsoft.com/office/drawing/2014/main" id="{D35B2355-2670-4E64-9B9D-F0283D21C4A9}"/>
              </a:ext>
            </a:extLst>
          </p:cNvPr>
          <p:cNvSpPr/>
          <p:nvPr/>
        </p:nvSpPr>
        <p:spPr>
          <a:xfrm>
            <a:off x="10621727" y="9954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45" name="Rectangle 1444">
            <a:extLst>
              <a:ext uri="{FF2B5EF4-FFF2-40B4-BE49-F238E27FC236}">
                <a16:creationId xmlns:a16="http://schemas.microsoft.com/office/drawing/2014/main" id="{902AD149-2FDA-4F9F-A2C5-A9BBA972BE43}"/>
              </a:ext>
            </a:extLst>
          </p:cNvPr>
          <p:cNvSpPr/>
          <p:nvPr/>
        </p:nvSpPr>
        <p:spPr>
          <a:xfrm>
            <a:off x="10774127" y="9954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446" name="Rectangle 1445">
            <a:extLst>
              <a:ext uri="{FF2B5EF4-FFF2-40B4-BE49-F238E27FC236}">
                <a16:creationId xmlns:a16="http://schemas.microsoft.com/office/drawing/2014/main" id="{9B2B5284-CCB3-4FE2-A19C-E941D2116227}"/>
              </a:ext>
            </a:extLst>
          </p:cNvPr>
          <p:cNvSpPr/>
          <p:nvPr/>
        </p:nvSpPr>
        <p:spPr>
          <a:xfrm>
            <a:off x="10926527" y="10713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447" name="Rectangle 1446">
            <a:extLst>
              <a:ext uri="{FF2B5EF4-FFF2-40B4-BE49-F238E27FC236}">
                <a16:creationId xmlns:a16="http://schemas.microsoft.com/office/drawing/2014/main" id="{8555C0BA-1256-4AC5-BFD6-2A68DA143FE0}"/>
              </a:ext>
            </a:extLst>
          </p:cNvPr>
          <p:cNvSpPr/>
          <p:nvPr/>
        </p:nvSpPr>
        <p:spPr>
          <a:xfrm>
            <a:off x="10010865" y="10716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48" name="Rectangle 1447">
            <a:extLst>
              <a:ext uri="{FF2B5EF4-FFF2-40B4-BE49-F238E27FC236}">
                <a16:creationId xmlns:a16="http://schemas.microsoft.com/office/drawing/2014/main" id="{CAD38AEC-025F-4395-88BC-C4BD4C4D4448}"/>
              </a:ext>
            </a:extLst>
          </p:cNvPr>
          <p:cNvSpPr/>
          <p:nvPr/>
        </p:nvSpPr>
        <p:spPr>
          <a:xfrm>
            <a:off x="10316927" y="10716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449" name="Rectangle 1448">
            <a:extLst>
              <a:ext uri="{FF2B5EF4-FFF2-40B4-BE49-F238E27FC236}">
                <a16:creationId xmlns:a16="http://schemas.microsoft.com/office/drawing/2014/main" id="{6B904D64-22DF-4C5B-8FB7-BF5138729699}"/>
              </a:ext>
            </a:extLst>
          </p:cNvPr>
          <p:cNvSpPr/>
          <p:nvPr/>
        </p:nvSpPr>
        <p:spPr>
          <a:xfrm>
            <a:off x="10621727" y="10716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50" name="Rectangle 1449">
            <a:extLst>
              <a:ext uri="{FF2B5EF4-FFF2-40B4-BE49-F238E27FC236}">
                <a16:creationId xmlns:a16="http://schemas.microsoft.com/office/drawing/2014/main" id="{F71FA15C-8A6F-4C4F-A312-CDF28C11183F}"/>
              </a:ext>
            </a:extLst>
          </p:cNvPr>
          <p:cNvSpPr/>
          <p:nvPr/>
        </p:nvSpPr>
        <p:spPr>
          <a:xfrm>
            <a:off x="10774127" y="10716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451" name="Rectangle 1450">
            <a:extLst>
              <a:ext uri="{FF2B5EF4-FFF2-40B4-BE49-F238E27FC236}">
                <a16:creationId xmlns:a16="http://schemas.microsoft.com/office/drawing/2014/main" id="{7102F030-6E59-4AC8-82BB-0DC8774305BB}"/>
              </a:ext>
            </a:extLst>
          </p:cNvPr>
          <p:cNvSpPr/>
          <p:nvPr/>
        </p:nvSpPr>
        <p:spPr>
          <a:xfrm>
            <a:off x="10926527" y="11475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452" name="Rectangle 1451">
            <a:extLst>
              <a:ext uri="{FF2B5EF4-FFF2-40B4-BE49-F238E27FC236}">
                <a16:creationId xmlns:a16="http://schemas.microsoft.com/office/drawing/2014/main" id="{DDD4FA8A-3B8F-41ED-B8E3-385CD28F16F3}"/>
              </a:ext>
            </a:extLst>
          </p:cNvPr>
          <p:cNvSpPr/>
          <p:nvPr/>
        </p:nvSpPr>
        <p:spPr>
          <a:xfrm>
            <a:off x="10010865" y="11478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53" name="Rectangle 1452">
            <a:extLst>
              <a:ext uri="{FF2B5EF4-FFF2-40B4-BE49-F238E27FC236}">
                <a16:creationId xmlns:a16="http://schemas.microsoft.com/office/drawing/2014/main" id="{7D229907-A89D-4E91-87C1-C2A92E7AF933}"/>
              </a:ext>
            </a:extLst>
          </p:cNvPr>
          <p:cNvSpPr/>
          <p:nvPr/>
        </p:nvSpPr>
        <p:spPr>
          <a:xfrm>
            <a:off x="10316927" y="11478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454" name="Rectangle 1453">
            <a:extLst>
              <a:ext uri="{FF2B5EF4-FFF2-40B4-BE49-F238E27FC236}">
                <a16:creationId xmlns:a16="http://schemas.microsoft.com/office/drawing/2014/main" id="{8E2351EF-ECF3-463C-8A37-D3B2A0741324}"/>
              </a:ext>
            </a:extLst>
          </p:cNvPr>
          <p:cNvSpPr/>
          <p:nvPr/>
        </p:nvSpPr>
        <p:spPr>
          <a:xfrm>
            <a:off x="10621727" y="11478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55" name="Rectangle 1454">
            <a:extLst>
              <a:ext uri="{FF2B5EF4-FFF2-40B4-BE49-F238E27FC236}">
                <a16:creationId xmlns:a16="http://schemas.microsoft.com/office/drawing/2014/main" id="{755659D5-1783-4435-A766-5DF9220237F4}"/>
              </a:ext>
            </a:extLst>
          </p:cNvPr>
          <p:cNvSpPr/>
          <p:nvPr/>
        </p:nvSpPr>
        <p:spPr>
          <a:xfrm>
            <a:off x="10774127" y="11478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cxnSp>
        <p:nvCxnSpPr>
          <p:cNvPr id="1456" name="Straight Arrow Connector 1455">
            <a:extLst>
              <a:ext uri="{FF2B5EF4-FFF2-40B4-BE49-F238E27FC236}">
                <a16:creationId xmlns:a16="http://schemas.microsoft.com/office/drawing/2014/main" id="{356595AF-B255-4C89-8B7B-27ED424CC5AF}"/>
              </a:ext>
            </a:extLst>
          </p:cNvPr>
          <p:cNvCxnSpPr>
            <a:cxnSpLocks/>
            <a:stCxn id="1452" idx="2"/>
            <a:endCxn id="1466" idx="0"/>
          </p:cNvCxnSpPr>
          <p:nvPr/>
        </p:nvCxnSpPr>
        <p:spPr>
          <a:xfrm>
            <a:off x="10163896" y="1224040"/>
            <a:ext cx="3513" cy="907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Straight Arrow Connector 1456">
            <a:extLst>
              <a:ext uri="{FF2B5EF4-FFF2-40B4-BE49-F238E27FC236}">
                <a16:creationId xmlns:a16="http://schemas.microsoft.com/office/drawing/2014/main" id="{16A3B99C-5A5B-4819-93AB-0009AD821CFC}"/>
              </a:ext>
            </a:extLst>
          </p:cNvPr>
          <p:cNvCxnSpPr>
            <a:cxnSpLocks/>
            <a:stCxn id="1453" idx="2"/>
            <a:endCxn id="1467" idx="0"/>
          </p:cNvCxnSpPr>
          <p:nvPr/>
        </p:nvCxnSpPr>
        <p:spPr>
          <a:xfrm>
            <a:off x="10469958" y="1224040"/>
            <a:ext cx="1620" cy="683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Straight Arrow Connector 1457">
            <a:extLst>
              <a:ext uri="{FF2B5EF4-FFF2-40B4-BE49-F238E27FC236}">
                <a16:creationId xmlns:a16="http://schemas.microsoft.com/office/drawing/2014/main" id="{0A9C66B1-2570-47C8-928B-ABBDE6C9B10B}"/>
              </a:ext>
            </a:extLst>
          </p:cNvPr>
          <p:cNvCxnSpPr>
            <a:cxnSpLocks/>
            <a:stCxn id="1454" idx="2"/>
            <a:endCxn id="1468" idx="0"/>
          </p:cNvCxnSpPr>
          <p:nvPr/>
        </p:nvCxnSpPr>
        <p:spPr>
          <a:xfrm>
            <a:off x="10697927" y="1224040"/>
            <a:ext cx="989" cy="452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9" name="Straight Connector 1458">
            <a:extLst>
              <a:ext uri="{FF2B5EF4-FFF2-40B4-BE49-F238E27FC236}">
                <a16:creationId xmlns:a16="http://schemas.microsoft.com/office/drawing/2014/main" id="{F53BB749-7AAF-4B67-920A-575E87EF8F7D}"/>
              </a:ext>
            </a:extLst>
          </p:cNvPr>
          <p:cNvCxnSpPr/>
          <p:nvPr/>
        </p:nvCxnSpPr>
        <p:spPr>
          <a:xfrm>
            <a:off x="10163896" y="2285999"/>
            <a:ext cx="1000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0" name="Straight Connector 1459">
            <a:extLst>
              <a:ext uri="{FF2B5EF4-FFF2-40B4-BE49-F238E27FC236}">
                <a16:creationId xmlns:a16="http://schemas.microsoft.com/office/drawing/2014/main" id="{161790E2-ECE5-428E-A386-EE5F394B1C53}"/>
              </a:ext>
            </a:extLst>
          </p:cNvPr>
          <p:cNvCxnSpPr>
            <a:cxnSpLocks/>
          </p:cNvCxnSpPr>
          <p:nvPr/>
        </p:nvCxnSpPr>
        <p:spPr>
          <a:xfrm>
            <a:off x="10469958" y="2057399"/>
            <a:ext cx="694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1" name="Straight Connector 1460">
            <a:extLst>
              <a:ext uri="{FF2B5EF4-FFF2-40B4-BE49-F238E27FC236}">
                <a16:creationId xmlns:a16="http://schemas.microsoft.com/office/drawing/2014/main" id="{30EF4BF1-AD50-4FA0-AC9A-4B9DE0E4FB57}"/>
              </a:ext>
            </a:extLst>
          </p:cNvPr>
          <p:cNvCxnSpPr>
            <a:cxnSpLocks/>
          </p:cNvCxnSpPr>
          <p:nvPr/>
        </p:nvCxnSpPr>
        <p:spPr>
          <a:xfrm>
            <a:off x="10697927" y="1828799"/>
            <a:ext cx="4660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2" name="Straight Connector 1461">
            <a:extLst>
              <a:ext uri="{FF2B5EF4-FFF2-40B4-BE49-F238E27FC236}">
                <a16:creationId xmlns:a16="http://schemas.microsoft.com/office/drawing/2014/main" id="{0F79D60D-C247-44AA-885F-61401248B55D}"/>
              </a:ext>
            </a:extLst>
          </p:cNvPr>
          <p:cNvCxnSpPr>
            <a:cxnSpLocks/>
          </p:cNvCxnSpPr>
          <p:nvPr/>
        </p:nvCxnSpPr>
        <p:spPr>
          <a:xfrm>
            <a:off x="10850327" y="1600199"/>
            <a:ext cx="306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3" name="Straight Arrow Connector 1462">
            <a:extLst>
              <a:ext uri="{FF2B5EF4-FFF2-40B4-BE49-F238E27FC236}">
                <a16:creationId xmlns:a16="http://schemas.microsoft.com/office/drawing/2014/main" id="{3413EC2C-FB0D-45EA-8D73-7F482648BD2E}"/>
              </a:ext>
            </a:extLst>
          </p:cNvPr>
          <p:cNvCxnSpPr>
            <a:cxnSpLocks/>
          </p:cNvCxnSpPr>
          <p:nvPr/>
        </p:nvCxnSpPr>
        <p:spPr>
          <a:xfrm>
            <a:off x="11229214" y="194244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4" name="Rectangle 1463">
            <a:extLst>
              <a:ext uri="{FF2B5EF4-FFF2-40B4-BE49-F238E27FC236}">
                <a16:creationId xmlns:a16="http://schemas.microsoft.com/office/drawing/2014/main" id="{4CD2C024-1EA8-4957-A40C-477821779471}"/>
              </a:ext>
            </a:extLst>
          </p:cNvPr>
          <p:cNvSpPr/>
          <p:nvPr/>
        </p:nvSpPr>
        <p:spPr>
          <a:xfrm rot="16200000">
            <a:off x="10739258" y="1864929"/>
            <a:ext cx="83426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LUT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465" name="Connector: Elbow 1464">
            <a:extLst>
              <a:ext uri="{FF2B5EF4-FFF2-40B4-BE49-F238E27FC236}">
                <a16:creationId xmlns:a16="http://schemas.microsoft.com/office/drawing/2014/main" id="{9CC7D154-5B9F-49CB-84A7-8F0231DA48F6}"/>
              </a:ext>
            </a:extLst>
          </p:cNvPr>
          <p:cNvCxnSpPr>
            <a:cxnSpLocks/>
            <a:stCxn id="1477" idx="3"/>
          </p:cNvCxnSpPr>
          <p:nvPr/>
        </p:nvCxnSpPr>
        <p:spPr>
          <a:xfrm>
            <a:off x="11457814" y="1942808"/>
            <a:ext cx="131790" cy="5678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6" name="Rectangle 1465">
            <a:extLst>
              <a:ext uri="{FF2B5EF4-FFF2-40B4-BE49-F238E27FC236}">
                <a16:creationId xmlns:a16="http://schemas.microsoft.com/office/drawing/2014/main" id="{06A8FB33-0EA0-4CAA-ADDC-6E891FE67A8C}"/>
              </a:ext>
            </a:extLst>
          </p:cNvPr>
          <p:cNvSpPr/>
          <p:nvPr/>
        </p:nvSpPr>
        <p:spPr>
          <a:xfrm>
            <a:off x="10144549" y="2131636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7" name="Rectangle 1466">
            <a:extLst>
              <a:ext uri="{FF2B5EF4-FFF2-40B4-BE49-F238E27FC236}">
                <a16:creationId xmlns:a16="http://schemas.microsoft.com/office/drawing/2014/main" id="{84F8F237-62BA-4FEE-908C-E0D6DE79AFD3}"/>
              </a:ext>
            </a:extLst>
          </p:cNvPr>
          <p:cNvSpPr/>
          <p:nvPr/>
        </p:nvSpPr>
        <p:spPr>
          <a:xfrm>
            <a:off x="10448718" y="1907963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8" name="Rectangle 1467">
            <a:extLst>
              <a:ext uri="{FF2B5EF4-FFF2-40B4-BE49-F238E27FC236}">
                <a16:creationId xmlns:a16="http://schemas.microsoft.com/office/drawing/2014/main" id="{AA67FBD0-EB00-491A-8D1F-5393451A5AEB}"/>
              </a:ext>
            </a:extLst>
          </p:cNvPr>
          <p:cNvSpPr/>
          <p:nvPr/>
        </p:nvSpPr>
        <p:spPr>
          <a:xfrm>
            <a:off x="10676056" y="1676399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9" name="Rectangle 1468">
            <a:extLst>
              <a:ext uri="{FF2B5EF4-FFF2-40B4-BE49-F238E27FC236}">
                <a16:creationId xmlns:a16="http://schemas.microsoft.com/office/drawing/2014/main" id="{A58596E4-9939-4E3D-843F-91AD87FF85C4}"/>
              </a:ext>
            </a:extLst>
          </p:cNvPr>
          <p:cNvSpPr/>
          <p:nvPr/>
        </p:nvSpPr>
        <p:spPr>
          <a:xfrm>
            <a:off x="10882070" y="1453226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0" name="Connector: Elbow 1469">
            <a:extLst>
              <a:ext uri="{FF2B5EF4-FFF2-40B4-BE49-F238E27FC236}">
                <a16:creationId xmlns:a16="http://schemas.microsoft.com/office/drawing/2014/main" id="{60071D0D-B182-4A60-BB10-21BA07C4E3F5}"/>
              </a:ext>
            </a:extLst>
          </p:cNvPr>
          <p:cNvCxnSpPr>
            <a:cxnSpLocks/>
            <a:endCxn id="1466" idx="1"/>
          </p:cNvCxnSpPr>
          <p:nvPr/>
        </p:nvCxnSpPr>
        <p:spPr>
          <a:xfrm rot="5400000" flipH="1" flipV="1">
            <a:off x="8757940" y="3526322"/>
            <a:ext cx="2630867" cy="14235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Connector: Elbow 1470">
            <a:extLst>
              <a:ext uri="{FF2B5EF4-FFF2-40B4-BE49-F238E27FC236}">
                <a16:creationId xmlns:a16="http://schemas.microsoft.com/office/drawing/2014/main" id="{92802CFE-BF57-40F2-AE7C-A79D33693415}"/>
              </a:ext>
            </a:extLst>
          </p:cNvPr>
          <p:cNvCxnSpPr>
            <a:cxnSpLocks/>
            <a:endCxn id="1467" idx="1"/>
          </p:cNvCxnSpPr>
          <p:nvPr/>
        </p:nvCxnSpPr>
        <p:spPr>
          <a:xfrm rot="5400000" flipH="1" flipV="1">
            <a:off x="8955553" y="3419767"/>
            <a:ext cx="2854540" cy="13178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Connector: Elbow 1471">
            <a:extLst>
              <a:ext uri="{FF2B5EF4-FFF2-40B4-BE49-F238E27FC236}">
                <a16:creationId xmlns:a16="http://schemas.microsoft.com/office/drawing/2014/main" id="{D8568407-94EC-4489-90CA-1E121E6EF3C0}"/>
              </a:ext>
            </a:extLst>
          </p:cNvPr>
          <p:cNvCxnSpPr>
            <a:cxnSpLocks/>
            <a:endCxn id="1468" idx="1"/>
          </p:cNvCxnSpPr>
          <p:nvPr/>
        </p:nvCxnSpPr>
        <p:spPr>
          <a:xfrm rot="5400000" flipH="1" flipV="1">
            <a:off x="10334506" y="2066980"/>
            <a:ext cx="581702" cy="1013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Connector: Elbow 1472">
            <a:extLst>
              <a:ext uri="{FF2B5EF4-FFF2-40B4-BE49-F238E27FC236}">
                <a16:creationId xmlns:a16="http://schemas.microsoft.com/office/drawing/2014/main" id="{080971DE-5363-46F5-9FFC-E67541A8F857}"/>
              </a:ext>
            </a:extLst>
          </p:cNvPr>
          <p:cNvCxnSpPr>
            <a:cxnSpLocks/>
            <a:endCxn id="1469" idx="1"/>
          </p:cNvCxnSpPr>
          <p:nvPr/>
        </p:nvCxnSpPr>
        <p:spPr>
          <a:xfrm rot="5400000" flipH="1" flipV="1">
            <a:off x="10431476" y="1957851"/>
            <a:ext cx="804790" cy="963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Connector: Elbow 1473">
            <a:extLst>
              <a:ext uri="{FF2B5EF4-FFF2-40B4-BE49-F238E27FC236}">
                <a16:creationId xmlns:a16="http://schemas.microsoft.com/office/drawing/2014/main" id="{B997FE3B-7643-4746-ACC0-21192A5A9206}"/>
              </a:ext>
            </a:extLst>
          </p:cNvPr>
          <p:cNvCxnSpPr>
            <a:stCxn id="1455" idx="2"/>
            <a:endCxn id="1469" idx="0"/>
          </p:cNvCxnSpPr>
          <p:nvPr/>
        </p:nvCxnSpPr>
        <p:spPr>
          <a:xfrm rot="16200000" flipH="1">
            <a:off x="10763035" y="1311331"/>
            <a:ext cx="229186" cy="546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Connector: Elbow 1474">
            <a:extLst>
              <a:ext uri="{FF2B5EF4-FFF2-40B4-BE49-F238E27FC236}">
                <a16:creationId xmlns:a16="http://schemas.microsoft.com/office/drawing/2014/main" id="{4E5CBBBD-397B-4BCC-87B2-380CA076EA56}"/>
              </a:ext>
            </a:extLst>
          </p:cNvPr>
          <p:cNvCxnSpPr>
            <a:stCxn id="1451" idx="2"/>
            <a:endCxn id="1464" idx="3"/>
          </p:cNvCxnSpPr>
          <p:nvPr/>
        </p:nvCxnSpPr>
        <p:spPr>
          <a:xfrm rot="5400000">
            <a:off x="11043734" y="1336404"/>
            <a:ext cx="300251" cy="7493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Straight Connector 1475">
            <a:extLst>
              <a:ext uri="{FF2B5EF4-FFF2-40B4-BE49-F238E27FC236}">
                <a16:creationId xmlns:a16="http://schemas.microsoft.com/office/drawing/2014/main" id="{70B3F361-709A-435B-95D8-7A8308E66596}"/>
              </a:ext>
            </a:extLst>
          </p:cNvPr>
          <p:cNvCxnSpPr>
            <a:cxnSpLocks/>
          </p:cNvCxnSpPr>
          <p:nvPr/>
        </p:nvCxnSpPr>
        <p:spPr>
          <a:xfrm flipH="1">
            <a:off x="10574659" y="2403021"/>
            <a:ext cx="1014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7" name="Rectangle 1476">
            <a:extLst>
              <a:ext uri="{FF2B5EF4-FFF2-40B4-BE49-F238E27FC236}">
                <a16:creationId xmlns:a16="http://schemas.microsoft.com/office/drawing/2014/main" id="{BE3B3F43-A4B1-4C6D-8225-CDF1B28E04DE}"/>
              </a:ext>
            </a:extLst>
          </p:cNvPr>
          <p:cNvSpPr/>
          <p:nvPr/>
        </p:nvSpPr>
        <p:spPr>
          <a:xfrm>
            <a:off x="11381614" y="1639692"/>
            <a:ext cx="76200" cy="606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6" name="Straight Connector 1485">
            <a:extLst>
              <a:ext uri="{FF2B5EF4-FFF2-40B4-BE49-F238E27FC236}">
                <a16:creationId xmlns:a16="http://schemas.microsoft.com/office/drawing/2014/main" id="{1C84AF25-70A8-4FD3-9C54-D1889698E8AA}"/>
              </a:ext>
            </a:extLst>
          </p:cNvPr>
          <p:cNvCxnSpPr>
            <a:cxnSpLocks/>
          </p:cNvCxnSpPr>
          <p:nvPr/>
        </p:nvCxnSpPr>
        <p:spPr>
          <a:xfrm>
            <a:off x="6112789" y="2819400"/>
            <a:ext cx="0" cy="268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64734DF-E8F7-4204-9047-6DFE4B2EBC4C}"/>
              </a:ext>
            </a:extLst>
          </p:cNvPr>
          <p:cNvCxnSpPr/>
          <p:nvPr/>
        </p:nvCxnSpPr>
        <p:spPr>
          <a:xfrm>
            <a:off x="6112789" y="2510664"/>
            <a:ext cx="0" cy="3087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Straight Connector 1486">
            <a:extLst>
              <a:ext uri="{FF2B5EF4-FFF2-40B4-BE49-F238E27FC236}">
                <a16:creationId xmlns:a16="http://schemas.microsoft.com/office/drawing/2014/main" id="{599E5D9B-AEB7-49AE-88BA-3A40276813E9}"/>
              </a:ext>
            </a:extLst>
          </p:cNvPr>
          <p:cNvCxnSpPr>
            <a:cxnSpLocks/>
          </p:cNvCxnSpPr>
          <p:nvPr/>
        </p:nvCxnSpPr>
        <p:spPr>
          <a:xfrm>
            <a:off x="7939507" y="3124200"/>
            <a:ext cx="0" cy="268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Straight Connector 1487">
            <a:extLst>
              <a:ext uri="{FF2B5EF4-FFF2-40B4-BE49-F238E27FC236}">
                <a16:creationId xmlns:a16="http://schemas.microsoft.com/office/drawing/2014/main" id="{803980BC-1B62-4D1D-9DAE-1C4264D8FB75}"/>
              </a:ext>
            </a:extLst>
          </p:cNvPr>
          <p:cNvCxnSpPr>
            <a:cxnSpLocks/>
          </p:cNvCxnSpPr>
          <p:nvPr/>
        </p:nvCxnSpPr>
        <p:spPr>
          <a:xfrm>
            <a:off x="7939507" y="2510664"/>
            <a:ext cx="0" cy="6135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Straight Connector 1488">
            <a:extLst>
              <a:ext uri="{FF2B5EF4-FFF2-40B4-BE49-F238E27FC236}">
                <a16:creationId xmlns:a16="http://schemas.microsoft.com/office/drawing/2014/main" id="{CC2ADA51-A9BE-4C09-871F-11F8E577282A}"/>
              </a:ext>
            </a:extLst>
          </p:cNvPr>
          <p:cNvCxnSpPr>
            <a:cxnSpLocks/>
          </p:cNvCxnSpPr>
          <p:nvPr/>
        </p:nvCxnSpPr>
        <p:spPr>
          <a:xfrm>
            <a:off x="9776974" y="3429000"/>
            <a:ext cx="0" cy="268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Straight Connector 1489">
            <a:extLst>
              <a:ext uri="{FF2B5EF4-FFF2-40B4-BE49-F238E27FC236}">
                <a16:creationId xmlns:a16="http://schemas.microsoft.com/office/drawing/2014/main" id="{76523643-75DD-447A-9ACE-A3C121EF523C}"/>
              </a:ext>
            </a:extLst>
          </p:cNvPr>
          <p:cNvCxnSpPr>
            <a:cxnSpLocks/>
          </p:cNvCxnSpPr>
          <p:nvPr/>
        </p:nvCxnSpPr>
        <p:spPr>
          <a:xfrm>
            <a:off x="9776974" y="2510664"/>
            <a:ext cx="0" cy="9183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Straight Connector 1492">
            <a:extLst>
              <a:ext uri="{FF2B5EF4-FFF2-40B4-BE49-F238E27FC236}">
                <a16:creationId xmlns:a16="http://schemas.microsoft.com/office/drawing/2014/main" id="{EE89C870-9412-4EB5-84C1-9E2F609C47FB}"/>
              </a:ext>
            </a:extLst>
          </p:cNvPr>
          <p:cNvCxnSpPr>
            <a:cxnSpLocks/>
          </p:cNvCxnSpPr>
          <p:nvPr/>
        </p:nvCxnSpPr>
        <p:spPr>
          <a:xfrm>
            <a:off x="11589604" y="3737275"/>
            <a:ext cx="0" cy="268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Straight Connector 1493">
            <a:extLst>
              <a:ext uri="{FF2B5EF4-FFF2-40B4-BE49-F238E27FC236}">
                <a16:creationId xmlns:a16="http://schemas.microsoft.com/office/drawing/2014/main" id="{E3479DA0-3405-474C-8B65-6387AF664EE7}"/>
              </a:ext>
            </a:extLst>
          </p:cNvPr>
          <p:cNvCxnSpPr>
            <a:cxnSpLocks/>
          </p:cNvCxnSpPr>
          <p:nvPr/>
        </p:nvCxnSpPr>
        <p:spPr>
          <a:xfrm>
            <a:off x="11589604" y="2510664"/>
            <a:ext cx="0" cy="12266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9" name="Straight Connector 1498">
            <a:extLst>
              <a:ext uri="{FF2B5EF4-FFF2-40B4-BE49-F238E27FC236}">
                <a16:creationId xmlns:a16="http://schemas.microsoft.com/office/drawing/2014/main" id="{4EF9DE43-6A7A-4112-A1BC-54FC1BE45FD0}"/>
              </a:ext>
            </a:extLst>
          </p:cNvPr>
          <p:cNvCxnSpPr>
            <a:cxnSpLocks/>
          </p:cNvCxnSpPr>
          <p:nvPr/>
        </p:nvCxnSpPr>
        <p:spPr>
          <a:xfrm>
            <a:off x="2438400" y="4038600"/>
            <a:ext cx="0" cy="874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0" name="Straight Connector 1499">
            <a:extLst>
              <a:ext uri="{FF2B5EF4-FFF2-40B4-BE49-F238E27FC236}">
                <a16:creationId xmlns:a16="http://schemas.microsoft.com/office/drawing/2014/main" id="{4AB08253-EC0E-4C0A-911B-9B4280C3227B}"/>
              </a:ext>
            </a:extLst>
          </p:cNvPr>
          <p:cNvCxnSpPr>
            <a:cxnSpLocks/>
          </p:cNvCxnSpPr>
          <p:nvPr/>
        </p:nvCxnSpPr>
        <p:spPr>
          <a:xfrm>
            <a:off x="2192968" y="2510664"/>
            <a:ext cx="0" cy="11859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B254AFE-1895-4D26-A7EE-CC73DD6A39BB}"/>
              </a:ext>
            </a:extLst>
          </p:cNvPr>
          <p:cNvSpPr txBox="1"/>
          <p:nvPr/>
        </p:nvSpPr>
        <p:spPr>
          <a:xfrm>
            <a:off x="1449194" y="2105629"/>
            <a:ext cx="5484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OUTPUTS</a:t>
            </a:r>
          </a:p>
        </p:txBody>
      </p:sp>
      <p:sp>
        <p:nvSpPr>
          <p:cNvPr id="1502" name="TextBox 1501">
            <a:extLst>
              <a:ext uri="{FF2B5EF4-FFF2-40B4-BE49-F238E27FC236}">
                <a16:creationId xmlns:a16="http://schemas.microsoft.com/office/drawing/2014/main" id="{BBB9ED33-B47B-4793-85B4-FE30C25296A8}"/>
              </a:ext>
            </a:extLst>
          </p:cNvPr>
          <p:cNvSpPr txBox="1"/>
          <p:nvPr/>
        </p:nvSpPr>
        <p:spPr>
          <a:xfrm>
            <a:off x="1447800" y="2282064"/>
            <a:ext cx="5484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WB_DAT_O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212E666-6A3F-4EAC-893A-6A1F7132EE5D}"/>
              </a:ext>
            </a:extLst>
          </p:cNvPr>
          <p:cNvCxnSpPr>
            <a:cxnSpLocks/>
            <a:endCxn id="109" idx="3"/>
          </p:cNvCxnSpPr>
          <p:nvPr/>
        </p:nvCxnSpPr>
        <p:spPr>
          <a:xfrm rot="16200000" flipV="1">
            <a:off x="1922293" y="2242530"/>
            <a:ext cx="347415" cy="19672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7" name="Straight Connector 1506">
            <a:extLst>
              <a:ext uri="{FF2B5EF4-FFF2-40B4-BE49-F238E27FC236}">
                <a16:creationId xmlns:a16="http://schemas.microsoft.com/office/drawing/2014/main" id="{3D67C902-3FF6-467D-BA29-C19EF77C48B7}"/>
              </a:ext>
            </a:extLst>
          </p:cNvPr>
          <p:cNvCxnSpPr>
            <a:cxnSpLocks/>
          </p:cNvCxnSpPr>
          <p:nvPr/>
        </p:nvCxnSpPr>
        <p:spPr>
          <a:xfrm>
            <a:off x="2687915" y="2514600"/>
            <a:ext cx="0" cy="2398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1" name="TextBox 1510">
            <a:extLst>
              <a:ext uri="{FF2B5EF4-FFF2-40B4-BE49-F238E27FC236}">
                <a16:creationId xmlns:a16="http://schemas.microsoft.com/office/drawing/2014/main" id="{FAED5AB1-8204-4457-9190-7A6F9ABEF12A}"/>
              </a:ext>
            </a:extLst>
          </p:cNvPr>
          <p:cNvSpPr txBox="1"/>
          <p:nvPr/>
        </p:nvSpPr>
        <p:spPr>
          <a:xfrm>
            <a:off x="1414328" y="1294982"/>
            <a:ext cx="4986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INPUTS</a:t>
            </a:r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DAC2AE53-51C2-4A7C-83E5-49DC7F5C0DDA}"/>
              </a:ext>
            </a:extLst>
          </p:cNvPr>
          <p:cNvSpPr txBox="1"/>
          <p:nvPr/>
        </p:nvSpPr>
        <p:spPr>
          <a:xfrm>
            <a:off x="1412934" y="1471417"/>
            <a:ext cx="4986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WB_DAT_I</a:t>
            </a:r>
          </a:p>
        </p:txBody>
      </p:sp>
      <p:sp>
        <p:nvSpPr>
          <p:cNvPr id="1519" name="Rectangle 1518">
            <a:extLst>
              <a:ext uri="{FF2B5EF4-FFF2-40B4-BE49-F238E27FC236}">
                <a16:creationId xmlns:a16="http://schemas.microsoft.com/office/drawing/2014/main" id="{1321C325-27F1-4E14-A01C-AD572179A49E}"/>
              </a:ext>
            </a:extLst>
          </p:cNvPr>
          <p:cNvSpPr/>
          <p:nvPr/>
        </p:nvSpPr>
        <p:spPr>
          <a:xfrm>
            <a:off x="1990443" y="1799623"/>
            <a:ext cx="189886" cy="14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520" name="Connector: Elbow 1519">
            <a:extLst>
              <a:ext uri="{FF2B5EF4-FFF2-40B4-BE49-F238E27FC236}">
                <a16:creationId xmlns:a16="http://schemas.microsoft.com/office/drawing/2014/main" id="{B7B6BF50-AA97-4AFE-883F-3BB6D53A5CCC}"/>
              </a:ext>
            </a:extLst>
          </p:cNvPr>
          <p:cNvCxnSpPr>
            <a:cxnSpLocks/>
            <a:endCxn id="1519" idx="1"/>
          </p:cNvCxnSpPr>
          <p:nvPr/>
        </p:nvCxnSpPr>
        <p:spPr>
          <a:xfrm rot="16200000" flipH="1">
            <a:off x="1742823" y="1623832"/>
            <a:ext cx="265396" cy="2298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2" name="Rectangle 1521">
            <a:extLst>
              <a:ext uri="{FF2B5EF4-FFF2-40B4-BE49-F238E27FC236}">
                <a16:creationId xmlns:a16="http://schemas.microsoft.com/office/drawing/2014/main" id="{AA18E1BE-E326-4566-B5B7-C5C8D767E1AF}"/>
              </a:ext>
            </a:extLst>
          </p:cNvPr>
          <p:cNvSpPr/>
          <p:nvPr/>
        </p:nvSpPr>
        <p:spPr>
          <a:xfrm>
            <a:off x="2064336" y="1247920"/>
            <a:ext cx="45719" cy="40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59853669-A878-42E3-873F-105251F224D6}"/>
              </a:ext>
            </a:extLst>
          </p:cNvPr>
          <p:cNvCxnSpPr>
            <a:stCxn id="1519" idx="0"/>
            <a:endCxn id="1522" idx="2"/>
          </p:cNvCxnSpPr>
          <p:nvPr/>
        </p:nvCxnSpPr>
        <p:spPr>
          <a:xfrm flipV="1">
            <a:off x="2085386" y="1656584"/>
            <a:ext cx="1810" cy="1430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EEE22F6A-D15D-4D1A-8193-4ECC80F36C69}"/>
              </a:ext>
            </a:extLst>
          </p:cNvPr>
          <p:cNvCxnSpPr>
            <a:stCxn id="1512" idx="3"/>
          </p:cNvCxnSpPr>
          <p:nvPr/>
        </p:nvCxnSpPr>
        <p:spPr>
          <a:xfrm flipV="1">
            <a:off x="1911577" y="1529308"/>
            <a:ext cx="173809" cy="3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251698F-BC61-4D2D-9FA0-F3D2EE69F61E}"/>
              </a:ext>
            </a:extLst>
          </p:cNvPr>
          <p:cNvCxnSpPr>
            <a:stCxn id="1511" idx="3"/>
          </p:cNvCxnSpPr>
          <p:nvPr/>
        </p:nvCxnSpPr>
        <p:spPr>
          <a:xfrm flipV="1">
            <a:off x="1912407" y="1356537"/>
            <a:ext cx="1729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Straight Connector 1523">
            <a:extLst>
              <a:ext uri="{FF2B5EF4-FFF2-40B4-BE49-F238E27FC236}">
                <a16:creationId xmlns:a16="http://schemas.microsoft.com/office/drawing/2014/main" id="{AA1328CC-350F-453B-AA63-846D8B3F37A8}"/>
              </a:ext>
            </a:extLst>
          </p:cNvPr>
          <p:cNvCxnSpPr>
            <a:cxnSpLocks/>
          </p:cNvCxnSpPr>
          <p:nvPr/>
        </p:nvCxnSpPr>
        <p:spPr>
          <a:xfrm>
            <a:off x="2438400" y="2514600"/>
            <a:ext cx="0" cy="158541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518FE04B-F59D-48F6-B69A-3584CDEAA835}"/>
              </a:ext>
            </a:extLst>
          </p:cNvPr>
          <p:cNvCxnSpPr>
            <a:stCxn id="1522" idx="3"/>
          </p:cNvCxnSpPr>
          <p:nvPr/>
        </p:nvCxnSpPr>
        <p:spPr>
          <a:xfrm>
            <a:off x="2110055" y="1452252"/>
            <a:ext cx="328345" cy="109848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208DBF09-ACD8-4345-8C0F-8D2936B3C494}"/>
              </a:ext>
            </a:extLst>
          </p:cNvPr>
          <p:cNvCxnSpPr>
            <a:cxnSpLocks/>
            <a:endCxn id="1502" idx="3"/>
          </p:cNvCxnSpPr>
          <p:nvPr/>
        </p:nvCxnSpPr>
        <p:spPr>
          <a:xfrm flipH="1">
            <a:off x="1996243" y="2343620"/>
            <a:ext cx="1967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Straight Connector 1524">
            <a:extLst>
              <a:ext uri="{FF2B5EF4-FFF2-40B4-BE49-F238E27FC236}">
                <a16:creationId xmlns:a16="http://schemas.microsoft.com/office/drawing/2014/main" id="{8A9F1830-295A-43ED-B9B1-9749BC3B0978}"/>
              </a:ext>
            </a:extLst>
          </p:cNvPr>
          <p:cNvCxnSpPr>
            <a:cxnSpLocks/>
          </p:cNvCxnSpPr>
          <p:nvPr/>
        </p:nvCxnSpPr>
        <p:spPr>
          <a:xfrm>
            <a:off x="3002645" y="2514600"/>
            <a:ext cx="0" cy="2398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Straight Connector 1525">
            <a:extLst>
              <a:ext uri="{FF2B5EF4-FFF2-40B4-BE49-F238E27FC236}">
                <a16:creationId xmlns:a16="http://schemas.microsoft.com/office/drawing/2014/main" id="{AF238411-1F3F-4C31-9282-14D84100E755}"/>
              </a:ext>
            </a:extLst>
          </p:cNvPr>
          <p:cNvCxnSpPr>
            <a:cxnSpLocks/>
          </p:cNvCxnSpPr>
          <p:nvPr/>
        </p:nvCxnSpPr>
        <p:spPr>
          <a:xfrm>
            <a:off x="4525382" y="2510664"/>
            <a:ext cx="0" cy="2398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Straight Connector 1526">
            <a:extLst>
              <a:ext uri="{FF2B5EF4-FFF2-40B4-BE49-F238E27FC236}">
                <a16:creationId xmlns:a16="http://schemas.microsoft.com/office/drawing/2014/main" id="{F2F5ECE1-7CEB-44D1-9546-B379AD8213FC}"/>
              </a:ext>
            </a:extLst>
          </p:cNvPr>
          <p:cNvCxnSpPr>
            <a:cxnSpLocks/>
          </p:cNvCxnSpPr>
          <p:nvPr/>
        </p:nvCxnSpPr>
        <p:spPr>
          <a:xfrm>
            <a:off x="4840112" y="2510664"/>
            <a:ext cx="0" cy="2398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Straight Connector 1527">
            <a:extLst>
              <a:ext uri="{FF2B5EF4-FFF2-40B4-BE49-F238E27FC236}">
                <a16:creationId xmlns:a16="http://schemas.microsoft.com/office/drawing/2014/main" id="{07D3FC4A-0E1A-4F64-962B-7D1D817E17C0}"/>
              </a:ext>
            </a:extLst>
          </p:cNvPr>
          <p:cNvCxnSpPr>
            <a:cxnSpLocks/>
          </p:cNvCxnSpPr>
          <p:nvPr/>
        </p:nvCxnSpPr>
        <p:spPr>
          <a:xfrm>
            <a:off x="6352100" y="2510664"/>
            <a:ext cx="0" cy="2398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Straight Connector 1528">
            <a:extLst>
              <a:ext uri="{FF2B5EF4-FFF2-40B4-BE49-F238E27FC236}">
                <a16:creationId xmlns:a16="http://schemas.microsoft.com/office/drawing/2014/main" id="{C2A9259A-B04F-461F-88E8-A40FB6085571}"/>
              </a:ext>
            </a:extLst>
          </p:cNvPr>
          <p:cNvCxnSpPr>
            <a:cxnSpLocks/>
          </p:cNvCxnSpPr>
          <p:nvPr/>
        </p:nvCxnSpPr>
        <p:spPr>
          <a:xfrm>
            <a:off x="6666830" y="2510664"/>
            <a:ext cx="0" cy="2398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Straight Connector 1529">
            <a:extLst>
              <a:ext uri="{FF2B5EF4-FFF2-40B4-BE49-F238E27FC236}">
                <a16:creationId xmlns:a16="http://schemas.microsoft.com/office/drawing/2014/main" id="{6E412E6F-E329-433F-826F-0E164609269C}"/>
              </a:ext>
            </a:extLst>
          </p:cNvPr>
          <p:cNvCxnSpPr>
            <a:cxnSpLocks/>
          </p:cNvCxnSpPr>
          <p:nvPr/>
        </p:nvCxnSpPr>
        <p:spPr>
          <a:xfrm>
            <a:off x="8189567" y="2510664"/>
            <a:ext cx="0" cy="2398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Straight Connector 1530">
            <a:extLst>
              <a:ext uri="{FF2B5EF4-FFF2-40B4-BE49-F238E27FC236}">
                <a16:creationId xmlns:a16="http://schemas.microsoft.com/office/drawing/2014/main" id="{4DBF3492-0C55-4381-8698-8AE5D151D151}"/>
              </a:ext>
            </a:extLst>
          </p:cNvPr>
          <p:cNvCxnSpPr>
            <a:cxnSpLocks/>
          </p:cNvCxnSpPr>
          <p:nvPr/>
        </p:nvCxnSpPr>
        <p:spPr>
          <a:xfrm>
            <a:off x="8504297" y="2510664"/>
            <a:ext cx="0" cy="2398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Straight Connector 1531">
            <a:extLst>
              <a:ext uri="{FF2B5EF4-FFF2-40B4-BE49-F238E27FC236}">
                <a16:creationId xmlns:a16="http://schemas.microsoft.com/office/drawing/2014/main" id="{6EF93EA5-FEEB-4C1D-8362-48E2AAE4444B}"/>
              </a:ext>
            </a:extLst>
          </p:cNvPr>
          <p:cNvCxnSpPr>
            <a:cxnSpLocks/>
          </p:cNvCxnSpPr>
          <p:nvPr/>
        </p:nvCxnSpPr>
        <p:spPr>
          <a:xfrm>
            <a:off x="10002197" y="2510664"/>
            <a:ext cx="0" cy="2398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Straight Connector 1532">
            <a:extLst>
              <a:ext uri="{FF2B5EF4-FFF2-40B4-BE49-F238E27FC236}">
                <a16:creationId xmlns:a16="http://schemas.microsoft.com/office/drawing/2014/main" id="{DADE0226-9A24-48ED-A230-72B2D4B9E0A6}"/>
              </a:ext>
            </a:extLst>
          </p:cNvPr>
          <p:cNvCxnSpPr>
            <a:cxnSpLocks/>
          </p:cNvCxnSpPr>
          <p:nvPr/>
        </p:nvCxnSpPr>
        <p:spPr>
          <a:xfrm>
            <a:off x="10316927" y="2510664"/>
            <a:ext cx="0" cy="2398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71D92403-CE4A-489B-9DCC-D9BBAF7BF177}"/>
              </a:ext>
            </a:extLst>
          </p:cNvPr>
          <p:cNvSpPr txBox="1"/>
          <p:nvPr/>
        </p:nvSpPr>
        <p:spPr>
          <a:xfrm>
            <a:off x="1911577" y="5111114"/>
            <a:ext cx="9546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S4GA: n=40 x=24 y=32 m=8 k=4 g=2</a:t>
            </a:r>
            <a:br>
              <a:rPr lang="en-US" b="1" dirty="0"/>
            </a:br>
            <a:r>
              <a:rPr lang="en-US" dirty="0"/>
              <a:t>40 4-LUTs + 24 inputs = 64 global nets, 32 outputs, 5 clusters of 8 LUTs, 2 global inputs/LUT</a:t>
            </a:r>
            <a:br>
              <a:rPr lang="en-US" dirty="0"/>
            </a:br>
            <a:r>
              <a:rPr lang="en-US" i="1" dirty="0"/>
              <a:t>(not shown: half-LUT feedback for 1-bit/LUT ripple carry adders)</a:t>
            </a:r>
            <a:br>
              <a:rPr lang="en-US" i="1" dirty="0"/>
            </a:br>
            <a:r>
              <a:rPr lang="en-US" i="1" dirty="0"/>
              <a:t>version 2021-03-05</a:t>
            </a:r>
          </a:p>
        </p:txBody>
      </p:sp>
    </p:spTree>
    <p:extLst>
      <p:ext uri="{BB962C8B-B14F-4D97-AF65-F5344CB8AC3E}">
        <p14:creationId xmlns:p14="http://schemas.microsoft.com/office/powerpoint/2010/main" val="413059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Widescreen</PresentationFormat>
  <Paragraphs>251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2021-03-10T05:30:50Z</dcterms:created>
  <dcterms:modified xsi:type="dcterms:W3CDTF">2021-03-10T05:31:09Z</dcterms:modified>
</cp:coreProperties>
</file>