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나눔스퀘어 네오 Bold" panose="00000800000000000000" pitchFamily="2" charset="-127"/>
      <p:bold r:id="rId19"/>
    </p:embeddedFont>
    <p:embeddedFont>
      <p:font typeface="나눔스퀘어 네오 ExtraBold" panose="00000900000000000000" pitchFamily="2" charset="-127"/>
      <p:bold r:id="rId20"/>
    </p:embeddedFont>
    <p:embeddedFont>
      <p:font typeface="나눔스퀘어 네오 Light" panose="00000400000000000000" pitchFamily="2" charset="-127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8" y="1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07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bb4176f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bb4176f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bb4176f2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bb4176f2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bb4176f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bb4176f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bb4176f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bb4176f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bb4176f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bb4176f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bb4176f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bb4176f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bb4176f2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bb4176f2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bb4176f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bb4176f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bb4176f2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bb4176f2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bb4176f2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bb4176f2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bb4176f2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bb4176f2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bb4176f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bb4176f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bb4176f2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7bb4176f2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bb4176f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bb4176f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dirty="0"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알고리즘 스터디 OT</a:t>
            </a:r>
            <a:endParaRPr sz="4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코딩테스트를 위한 알고리즘 스터디</a:t>
            </a:r>
            <a:endParaRPr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그래서…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배웠던 알고리즘을 </a:t>
            </a:r>
            <a:r>
              <a:rPr lang="ko" sz="2000" b="1" u="sng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반복 숙달</a:t>
            </a: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하고, 더 나아가 알고 있는 알고리즘보다 </a:t>
            </a:r>
            <a:r>
              <a:rPr lang="ko" sz="2000" b="1" u="sng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효율적인 방법</a:t>
            </a: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은 어떠한 것이 있는지 의논해봅시다.</a:t>
            </a:r>
            <a:endParaRPr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사용할 언어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altLang="ko" sz="3000" dirty="0">
                <a:solidFill>
                  <a:schemeClr val="tx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C/</a:t>
            </a:r>
            <a:r>
              <a:rPr lang="ko" sz="3000" dirty="0">
                <a:solidFill>
                  <a:schemeClr val="tx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C++</a:t>
            </a:r>
            <a:endParaRPr sz="3000" dirty="0">
              <a:solidFill>
                <a:schemeClr val="tx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모두가 이해할수 있음</a:t>
            </a:r>
            <a:endParaRPr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STL이 야무지다</a:t>
            </a:r>
            <a:r>
              <a:rPr lang="en-US" altLang="ko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(C++)</a:t>
            </a:r>
            <a:endParaRPr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코테에는 어떤 문제들이 나올까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카카오 2021 블라인드채용 1차</a:t>
            </a:r>
            <a:r>
              <a:rPr lang="en-US" alt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(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컷</a:t>
            </a:r>
            <a:r>
              <a:rPr lang="en-US" altLang="ko-KR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: 3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솔</a:t>
            </a:r>
            <a:r>
              <a:rPr lang="en-US" altLang="ko-KR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)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A: 구현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B: DFS / 문자열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C: 이분탐색 / 정렬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D: 플로이드 와셜 / 슬라이딩 윈도우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E: 느리게 전파되는 세그먼트트리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F: DFS / BFS / 비트마스크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G: 트리 / DP</a:t>
            </a:r>
            <a:endParaRPr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572000" y="2078874"/>
            <a:ext cx="3770416" cy="2736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카카오 202</a:t>
            </a:r>
            <a:r>
              <a:rPr lang="en-US" alt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3</a:t>
            </a: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블라인드 채용 1차</a:t>
            </a:r>
            <a:r>
              <a:rPr lang="en-US" alt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(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컷</a:t>
            </a:r>
            <a:r>
              <a:rPr lang="en-US" altLang="ko-KR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: 3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솔</a:t>
            </a:r>
            <a:r>
              <a:rPr lang="en-US" altLang="ko-KR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)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A: 문자열 /구현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B: </a:t>
            </a:r>
            <a:r>
              <a:rPr lang="ko-KR" altLang="en-US" sz="150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그리디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C: 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완전탐색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D: </a:t>
            </a:r>
            <a:r>
              <a:rPr lang="en-US" alt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DFS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재귀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E: </a:t>
            </a:r>
            <a:r>
              <a:rPr lang="ko-KR" altLang="en-US" sz="150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서로소집합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F: </a:t>
            </a:r>
            <a:r>
              <a:rPr lang="en-US" altLang="ko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DFS / DP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G: </a:t>
            </a:r>
            <a:r>
              <a:rPr lang="ko-KR" altLang="en-US" sz="150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그리디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/ </a:t>
            </a:r>
            <a:r>
              <a:rPr lang="ko-KR" altLang="en-US" sz="15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시뮬레이션</a:t>
            </a:r>
            <a:endParaRPr sz="15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코테에는 어떤 문제들이 나올까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삼성 2020 SW 역량 테스트 상반기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A 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B : 구현, 백트래킹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C 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 : 구현, BFS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삼성 2020 SW 역량 테스트 하반기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A: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B: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C: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D: BFS or DFS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0" y="2078875"/>
            <a:ext cx="3454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삼성 2021 SW 역량 테스트 상반기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A: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B: BFS / DFS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C: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삼성 2021 SW 역량 테스트 하반기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A:  DFS or BFS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B: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C: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" sz="15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D: 구현</a:t>
            </a:r>
            <a:endParaRPr sz="150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공부할 주제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스터디 소개 및 알고리즘 개념 설명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2.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시간 복잡도와 공간 복잡도 분석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3.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자료구조 기초 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배열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연결 리스트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4.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스택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큐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덱</a:t>
            </a:r>
            <a:endParaRPr lang="ko-KR" altLang="en-US" sz="1400" b="1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5.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문자열 처리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6.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트리 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이진 트리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이진 탐색 트리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트라이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7.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그래프 기초 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인접 리스트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인접 행렬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8.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그래프 탐색 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(BFS, DFS)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9.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최단 경로 알고리즘</a:t>
            </a:r>
            <a:endParaRPr lang="en-US" altLang="ko-KR" sz="1400" b="1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10.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최소 신장 트리 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(</a:t>
            </a:r>
            <a:r>
              <a:rPr lang="ko-KR" altLang="en-US" sz="1400" b="1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크루스칼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, </a:t>
            </a:r>
            <a:r>
              <a:rPr lang="ko-KR" altLang="en-US" sz="1400" b="1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프림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11.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동적 프로그래밍 기초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12.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동적 프로그래밍 응용 문제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13.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분할 정복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14.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이진 탐색 및 이분 탐색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15. </a:t>
            </a:r>
            <a:r>
              <a:rPr lang="ko-KR" altLang="en-US" sz="1400" b="1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그리디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알고리즘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16.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백트래킹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17. </a:t>
            </a:r>
            <a:r>
              <a:rPr lang="ko-KR" altLang="en-US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스터디 종합 및 모의 코딩 테스트 </a:t>
            </a:r>
            <a:r>
              <a:rPr lang="en-US" altLang="ko-KR" sz="14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(08.15)</a:t>
            </a:r>
            <a:endParaRPr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진행방식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dirty="0">
                <a:solidFill>
                  <a:schemeClr val="dk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이전 스터디에서 제시한 문제 셋을 1주동안 풀어온다</a:t>
            </a:r>
            <a:endParaRPr sz="2000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dirty="0">
                <a:solidFill>
                  <a:schemeClr val="dk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풀어온 문제들에 대해 어떻게 풀지 논의해본다</a:t>
            </a:r>
            <a:endParaRPr sz="2000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dirty="0">
                <a:solidFill>
                  <a:schemeClr val="dk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새로운 문제를 20분동안 풀어보고 또 논의한다</a:t>
            </a:r>
            <a:endParaRPr sz="2000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dirty="0">
                <a:solidFill>
                  <a:schemeClr val="dk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새로운 주제에 대해 배워본다</a:t>
            </a:r>
            <a:endParaRPr sz="2000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dirty="0">
                <a:solidFill>
                  <a:schemeClr val="dk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다음주까지 풀어올 문제 셋을 받아간다</a:t>
            </a:r>
            <a:endParaRPr sz="2000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당부의 말씀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문제를 풀땐 성급히 풀이를 찾지 말고 충분히 관찰해봅시다</a:t>
            </a:r>
            <a:endParaRPr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실력향상은 오랜 시간이 걸립니다… 자괴감을 이겨내세요</a:t>
            </a:r>
            <a:endParaRPr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⏰ 스터디 진행계획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시간&amp;장소:</a:t>
            </a:r>
            <a:r>
              <a:rPr lang="ko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 매주 </a:t>
            </a:r>
            <a:r>
              <a:rPr lang="ko-KR" altLang="en-US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화</a:t>
            </a:r>
            <a:r>
              <a:rPr lang="ko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요일 / 1</a:t>
            </a:r>
            <a:r>
              <a:rPr lang="en-US" altLang="ko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8</a:t>
            </a:r>
            <a:r>
              <a:rPr lang="ko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:00~</a:t>
            </a:r>
            <a:r>
              <a:rPr lang="en-US" altLang="ko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19</a:t>
            </a:r>
            <a:r>
              <a:rPr lang="ko" sz="200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:00</a:t>
            </a:r>
            <a:endParaRPr sz="2000"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PS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Problem Solving</a:t>
            </a:r>
            <a:endParaRPr sz="2000" b="1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“이미 잘 알려진 컴퓨터과학 문제를 가능한 빠른 시간내에 풀어라”</a:t>
            </a:r>
            <a:endParaRPr sz="20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스터디의 목표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“코딩테스트에서 주어진 문제를! 알고있는 알고리즘을 통해 시험시간내에 풀어내자!”</a:t>
            </a:r>
            <a:endParaRPr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의문점</a:t>
            </a:r>
            <a:endParaRPr sz="3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🤷 “학부에서 개발에 대해서만 배우면 좋을텐데 왜 알고리즘 강의가 있는걸까?”, “왜 유수의 IT기업들이 코딩테스트를 시행할까?”</a:t>
            </a:r>
            <a:endParaRPr sz="2000" b="1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강의계획서를 보면…</a:t>
            </a:r>
            <a:endParaRPr sz="3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“문제해결을 위해 생각하는 방법을 배운다</a:t>
            </a:r>
            <a:r>
              <a:rPr lang="ko" dirty="0"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.” </a:t>
            </a:r>
            <a:r>
              <a:rPr lang="ko" dirty="0">
                <a:solidFill>
                  <a:srgbClr val="000000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다양한 주제들을 통하여 귀납적, </a:t>
            </a:r>
            <a:r>
              <a:rPr lang="ko" b="1" dirty="0">
                <a:solidFill>
                  <a:srgbClr val="000000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재귀적 사고방식</a:t>
            </a:r>
            <a:r>
              <a:rPr lang="ko" dirty="0">
                <a:solidFill>
                  <a:srgbClr val="000000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을 배우고 이들을 통하여 </a:t>
            </a:r>
            <a:r>
              <a:rPr lang="ko" b="1" dirty="0">
                <a:solidFill>
                  <a:srgbClr val="000000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복잡한 문제를 간명하게</a:t>
            </a:r>
            <a:r>
              <a:rPr lang="ko" dirty="0">
                <a:solidFill>
                  <a:srgbClr val="000000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 볼 수 있음을 느끼도록 한다. 이 강좌에 포함되는 내용은 다음과 같다. 알고리즘의 효율성 분석 도구 (점근적 복잡도, 점화식), 정렬 및 선택 알고리즘, 자료의 저장과 검색(검색 트리, 해시 테이블), 집합의 처리, 동적 프로그래밍, 그래프 알고리즘, 문자열 매칭, 계산의 한계(NP-Completeness), 상태공간 트리의 탐색 등.</a:t>
            </a:r>
            <a:endParaRPr dirty="0">
              <a:solidFill>
                <a:srgbClr val="000000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highlight>
                  <a:srgbClr val="FFFFFF"/>
                </a:highlight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실세계의 문제해결</a:t>
            </a:r>
            <a:r>
              <a:rPr lang="ko" b="1" dirty="0">
                <a:solidFill>
                  <a:srgbClr val="000000"/>
                </a:solidFill>
                <a:highlight>
                  <a:srgbClr val="FFFFFF"/>
                </a:highlight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을 위한 컴퓨터 알고리즘</a:t>
            </a: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들을 설계하는 다양한 기법들에 대하여 학습하고, 작성된 알고리즘의 효율성을 분석할 수 있는 이론적 기초를 확립하고, </a:t>
            </a: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알고리즘을 실제로 프로그램화할 수 있는 구현능력</a:t>
            </a:r>
            <a:r>
              <a:rPr lang="ko" dirty="0">
                <a:solidFill>
                  <a:srgbClr val="000000"/>
                </a:solidFill>
                <a:highlight>
                  <a:srgbClr val="FFFFFF"/>
                </a:highlight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Arial"/>
                <a:sym typeface="Arial"/>
              </a:rPr>
              <a:t>을 배양한다.</a:t>
            </a:r>
            <a:endParaRPr dirty="0">
              <a:solidFill>
                <a:srgbClr val="000000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현업에서는…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요구사항을 제한된 조건 하에 정확하고 효율적으로 구현</a:t>
            </a:r>
            <a:endParaRPr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코딩테스트</a:t>
            </a:r>
            <a:endParaRPr sz="36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ko" sz="2000" b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일반적인 상황들을 제시하고, 어떻게 효과적으로 해결할 것인지 확인</a:t>
            </a:r>
            <a:endParaRPr sz="20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스터디가 필요한 이</a:t>
            </a:r>
            <a:r>
              <a:rPr lang="ko-KR" altLang="en-US" sz="3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</a:t>
            </a:r>
            <a:endParaRPr sz="3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ko" sz="2000" b="1" dirty="0">
                <a:solidFill>
                  <a:schemeClr val="dk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“A 알고리즘은 어떤 상황에서 쓰는 알고리즘이지. 근데 내용은 기억이 안나네…”</a:t>
            </a:r>
            <a:endParaRPr sz="2000" b="1" dirty="0">
              <a:solidFill>
                <a:schemeClr val="dk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666666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Arial"/>
                <a:sym typeface="Arial"/>
              </a:rPr>
              <a:t>-&gt; Spanning Tree?? 그거 Dijkstra나 Prim쓰면 되는건 아는데 어떻게 구현하더라… 구글링 해봐야지</a:t>
            </a:r>
            <a:endParaRPr sz="2000" b="1" dirty="0">
              <a:solidFill>
                <a:srgbClr val="666666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16</TotalTime>
  <Words>623</Words>
  <Application>Microsoft Office PowerPoint</Application>
  <PresentationFormat>화면 슬라이드 쇼(16:9)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나눔스퀘어 네오 ExtraBold</vt:lpstr>
      <vt:lpstr>Lato</vt:lpstr>
      <vt:lpstr>나눔스퀘어 네오 Bold</vt:lpstr>
      <vt:lpstr>나눔스퀘어 네오 Light</vt:lpstr>
      <vt:lpstr>Raleway</vt:lpstr>
      <vt:lpstr>Streamline</vt:lpstr>
      <vt:lpstr>알고리즘 스터디 OT</vt:lpstr>
      <vt:lpstr>⏰ 스터디 진행계획</vt:lpstr>
      <vt:lpstr>PS</vt:lpstr>
      <vt:lpstr>스터디의 목표</vt:lpstr>
      <vt:lpstr>의문점</vt:lpstr>
      <vt:lpstr>강의계획서를 보면…</vt:lpstr>
      <vt:lpstr>현업에서는…</vt:lpstr>
      <vt:lpstr>코딩테스트</vt:lpstr>
      <vt:lpstr>스터디가 필요한 이유</vt:lpstr>
      <vt:lpstr>그래서…</vt:lpstr>
      <vt:lpstr>사용할 언어</vt:lpstr>
      <vt:lpstr>코테에는 어떤 문제들이 나올까</vt:lpstr>
      <vt:lpstr>코테에는 어떤 문제들이 나올까</vt:lpstr>
      <vt:lpstr>공부할 주제</vt:lpstr>
      <vt:lpstr>진행방식</vt:lpstr>
      <vt:lpstr>당부의 말씀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OT</dc:title>
  <cp:lastModifiedBy>이정훈</cp:lastModifiedBy>
  <cp:revision>4</cp:revision>
  <dcterms:modified xsi:type="dcterms:W3CDTF">2023-03-21T02:30:49Z</dcterms:modified>
</cp:coreProperties>
</file>