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5143500"/>
  <p:notesSz cx="6858000" cy="9144000"/>
  <p:embeddedFontLst>
    <p:embeddedFont>
      <p:font typeface="D2Coding ligature" panose="020B0609020101020101" pitchFamily="49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타이틀" id="{D39767BF-F4D4-964A-B5FC-B9B74057C004}">
          <p14:sldIdLst>
            <p14:sldId id="256"/>
          </p14:sldIdLst>
        </p14:section>
        <p14:section name="시간복잡도 예시" id="{CBD39DFC-F87D-B542-A36A-3D4ACBDA8E99}">
          <p14:sldIdLst>
            <p14:sldId id="257"/>
            <p14:sldId id="260"/>
            <p14:sldId id="259"/>
            <p14:sldId id="261"/>
          </p14:sldIdLst>
        </p14:section>
        <p14:section name="시간복잡도 정의" id="{E0AD5FD3-831A-FE47-B852-827727D1A661}">
          <p14:sldIdLst>
            <p14:sldId id="258"/>
            <p14:sldId id="262"/>
            <p14:sldId id="263"/>
          </p14:sldIdLst>
        </p14:section>
        <p14:section name="배열과 링크드리스트" id="{E9B91BFF-BF6D-DB4C-A117-DA2C5F278C0C}">
          <p14:sldIdLst>
            <p14:sldId id="264"/>
            <p14:sldId id="265"/>
            <p14:sldId id="266"/>
          </p14:sldIdLst>
        </p14:section>
        <p14:section name="연습문제" id="{6415A6B0-B83B-614A-831F-0D49C6BA73B2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3"/>
    <a:srgbClr val="EDB411"/>
    <a:srgbClr val="E2AB11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23"/>
    <p:restoredTop sz="88138"/>
  </p:normalViewPr>
  <p:slideViewPr>
    <p:cSldViewPr snapToGrid="0">
      <p:cViewPr varScale="1">
        <p:scale>
          <a:sx n="111" d="100"/>
          <a:sy n="111" d="100"/>
        </p:scale>
        <p:origin x="200" y="119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07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94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82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93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 코드와 오른쪽 문제의 차이점</a:t>
            </a:r>
            <a:r>
              <a:rPr lang="en-US" altLang="ko-KR" dirty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 코드와 오른쪽 문제의 차이점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33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 코드와 오른쪽 문제의 차이점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03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 코드와 오른쪽 문제의 차이점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5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38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353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84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03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ko" altLang="en-US" sz="36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알고리즘 스터디</a:t>
            </a:r>
            <a:endParaRPr sz="3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0" y="3022613"/>
            <a:ext cx="5766075" cy="405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55000" lnSpcReduction="20000"/>
          </a:bodyPr>
          <a:lstStyle/>
          <a:p>
            <a:pPr marL="0" indent="0"/>
            <a:r>
              <a:rPr lang="en-US" altLang="ko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1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주차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시간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공간 복잡도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기본 자료구조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6705AA3-B985-0B66-3556-C87C1608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1057" y="4455762"/>
            <a:ext cx="573437" cy="5734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연속적인 메모리 공간상에 저장되는 목록형태의 자료구조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인덱스 연산자를 통한 접근으로 </a:t>
            </a:r>
            <a:r>
              <a:rPr lang="en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Read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에 </a:t>
            </a:r>
            <a:r>
              <a:rPr lang="en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O(1)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시간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20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[0] 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는 곧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 *(</a:t>
            </a:r>
            <a:r>
              <a:rPr lang="en-US" altLang="ko-KR" sz="1200" dirty="0" err="1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 + 0)</a:t>
            </a:r>
            <a:r>
              <a:rPr lang="ko-KR" altLang="en-US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로 치환된다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[]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는 </a:t>
            </a:r>
            <a:r>
              <a:rPr lang="ko-KR" altLang="en-US" sz="12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연산자에요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~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하지만 삽입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삭제등의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작업은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O(n)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이 소요된다</a:t>
            </a:r>
            <a:endParaRPr lang="en-US" altLang="ko-KR" sz="16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중간에 </a:t>
            </a:r>
            <a:r>
              <a:rPr lang="ko-KR" altLang="en-US" sz="12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끼워넣거나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삭제하려면 앞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뒤 요소를 복사해야 하니까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...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언어별 가변배열 선언 방법은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...</a:t>
            </a:r>
            <a:endParaRPr lang="en-US" altLang="ko-KR" sz="16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C: 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malloc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/ C++: 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/ Java: </a:t>
            </a:r>
            <a:r>
              <a:rPr lang="en-US" altLang="ko-KR" sz="1200" dirty="0">
                <a:solidFill>
                  <a:srgbClr val="00000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Arial"/>
                <a:sym typeface="Arial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/ Python: 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애초에 동적이다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6200" indent="0">
              <a:lnSpc>
                <a:spcPct val="250000"/>
              </a:lnSpc>
              <a:buClr>
                <a:srgbClr val="000000"/>
              </a:buClr>
              <a:buSzPts val="2000"/>
              <a:buNone/>
            </a:pPr>
            <a:endParaRPr lang="en-US" altLang="ko-KR" sz="16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조금 더 자세히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8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요소가 인접 요소를 가리키는 방식으로 사슬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Chain)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처럼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연결되는 자료구조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하나의 요소는 아래 성질을 가짐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배열처럼 자기 자신의 값을 가짐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포인터를 통해 인접 요소를 가리킨다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그로 인해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삽입과 삭제가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O(1)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에 가능함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동시에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Random Access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 불가능해짐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링크드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조금 더 자세히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1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번부터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N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번까지 </a:t>
            </a:r>
            <a:r>
              <a:rPr lang="en" altLang="ko-KR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N</a:t>
            </a:r>
            <a:r>
              <a:rPr lang="ko-KR" altLang="en-US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명의 사람이 원을 이루면서 앉아있고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양의 정수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K(≤ N)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 주어진다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이제 </a:t>
            </a:r>
            <a:r>
              <a:rPr lang="ko-KR" altLang="en-US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순서대로 </a:t>
            </a:r>
            <a:r>
              <a:rPr lang="en" altLang="ko-KR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K</a:t>
            </a:r>
            <a:r>
              <a:rPr lang="ko-KR" altLang="en-US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번째 사람을 제거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한다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한 사람이 제거되면 </a:t>
            </a:r>
            <a:r>
              <a:rPr lang="ko-KR" altLang="en-US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남은 사람들로 이루어진 원을 따라 이 과정을 계속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해 나간다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 과정은 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N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명의 </a:t>
            </a:r>
            <a:r>
              <a:rPr lang="ko-KR" altLang="en-US" sz="1500" b="1" spc="-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사람이 모두 제거될 때까지 계속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된다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원에서 사람들이 제거되는 순서를 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en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N, K)-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요세푸스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순열이라고 한다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 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예를 들어 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(7, 3)-</a:t>
            </a:r>
            <a:r>
              <a:rPr lang="ko-KR" altLang="en-US" sz="1500" spc="-1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요세푸스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순열은 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&lt;3, 6, 2, 7, 5, 1, 4&gt;</a:t>
            </a:r>
            <a:r>
              <a:rPr lang="ko-KR" altLang="en-US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이다</a:t>
            </a:r>
            <a:r>
              <a:rPr lang="en-US" altLang="ko-KR" sz="1500" spc="-1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(N, K)-</a:t>
            </a: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요세푸스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순열을 구하는 프로그램을 </a:t>
            </a: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작성하시오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.</a:t>
            </a: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연습문제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	</a:t>
            </a:r>
            <a:r>
              <a:rPr lang="ko-KR" altLang="en-US" sz="2100" b="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요세푸스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r>
              <a:rPr lang="en-US" altLang="ko-KR" sz="2100" b="0" baseline="30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[1]</a:t>
            </a:r>
            <a:endParaRPr lang="ko-KR" altLang="en-US" sz="2100" b="0" baseline="30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E28FF4A-C93B-FC6B-CDAF-D6299E9E2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3599" y="470237"/>
            <a:ext cx="267891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EAAB3-0D70-FB14-22B9-162666373908}"/>
              </a:ext>
            </a:extLst>
          </p:cNvPr>
          <p:cNvSpPr txBox="1"/>
          <p:nvPr/>
        </p:nvSpPr>
        <p:spPr>
          <a:xfrm>
            <a:off x="544387" y="4712170"/>
            <a:ext cx="3626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[1]</a:t>
            </a:r>
            <a:r>
              <a:rPr kumimoji="1" lang="ko-KR" altLang="en-US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" altLang="ko-Kore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https://</a:t>
            </a:r>
            <a:r>
              <a:rPr kumimoji="1" lang="en" altLang="ko-Kore-KR" sz="10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www.acmicpc.net</a:t>
            </a:r>
            <a:r>
              <a:rPr kumimoji="1" lang="en" altLang="ko-Kore-KR" sz="10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/problem/1158</a:t>
            </a:r>
            <a:endParaRPr kumimoji="1" lang="ko-Kore-KR" altLang="en-US" sz="10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45737" y="308219"/>
            <a:ext cx="5766525" cy="6059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시간복잡도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그전에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아주 간단한 알고리즘 문제</a:t>
            </a:r>
            <a:endParaRPr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1844855"/>
            <a:ext cx="5766525" cy="2253764"/>
          </a:xfrm>
          <a:prstGeom prst="rect">
            <a:avLst/>
          </a:prstGeom>
          <a:solidFill>
            <a:srgbClr val="282A36"/>
          </a:solidFill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buClr>
                <a:srgbClr val="000000"/>
              </a:buClr>
              <a:buSzPts val="2000"/>
              <a:buNone/>
            </a:pPr>
            <a:endParaRPr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BEAA5F-E766-0427-F882-4879A514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8" y="1844855"/>
            <a:ext cx="2764271" cy="149658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490008-A7C0-61E1-0BF9-CA9A0ACA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359" y="1844855"/>
            <a:ext cx="2999554" cy="225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83AEC-62A7-84E9-98BD-4AE4B8A8126B}"/>
              </a:ext>
            </a:extLst>
          </p:cNvPr>
          <p:cNvSpPr txBox="1"/>
          <p:nvPr/>
        </p:nvSpPr>
        <p:spPr>
          <a:xfrm>
            <a:off x="1089034" y="1625564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한번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0E548-6080-2F86-7A48-A79FF1123E38}"/>
              </a:ext>
            </a:extLst>
          </p:cNvPr>
          <p:cNvSpPr txBox="1"/>
          <p:nvPr/>
        </p:nvSpPr>
        <p:spPr>
          <a:xfrm>
            <a:off x="3544843" y="1614023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횟수만큼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A052B7-F6B2-4CA6-26A6-7D7452A18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388" y="1849853"/>
            <a:ext cx="2764271" cy="149658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8DDF6F1-1CDA-D7A0-A4D7-06E7E8B8B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1359" y="1849853"/>
            <a:ext cx="2999554" cy="2253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45737" y="308219"/>
            <a:ext cx="5766525" cy="6059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시간복잡도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그전에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아주 간단한 알고리즘 문제</a:t>
            </a:r>
            <a:endParaRPr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1844855"/>
            <a:ext cx="5766525" cy="2253764"/>
          </a:xfrm>
          <a:prstGeom prst="rect">
            <a:avLst/>
          </a:prstGeom>
          <a:solidFill>
            <a:srgbClr val="282A36"/>
          </a:solidFill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buClr>
                <a:srgbClr val="000000"/>
              </a:buClr>
              <a:buSzPts val="2000"/>
              <a:buNone/>
            </a:pPr>
            <a:endParaRPr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BEAA5F-E766-0427-F882-4879A514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8" y="1844855"/>
            <a:ext cx="2764271" cy="149658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490008-A7C0-61E1-0BF9-CA9A0ACA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359" y="1844855"/>
            <a:ext cx="2999554" cy="225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83AEC-62A7-84E9-98BD-4AE4B8A8126B}"/>
              </a:ext>
            </a:extLst>
          </p:cNvPr>
          <p:cNvSpPr txBox="1"/>
          <p:nvPr/>
        </p:nvSpPr>
        <p:spPr>
          <a:xfrm>
            <a:off x="1089034" y="1625564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한번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0E548-6080-2F86-7A48-A79FF1123E38}"/>
              </a:ext>
            </a:extLst>
          </p:cNvPr>
          <p:cNvSpPr txBox="1"/>
          <p:nvPr/>
        </p:nvSpPr>
        <p:spPr>
          <a:xfrm>
            <a:off x="3544843" y="1614023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횟수만큼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54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1844855"/>
            <a:ext cx="5766525" cy="2253764"/>
          </a:xfrm>
          <a:prstGeom prst="rect">
            <a:avLst/>
          </a:prstGeom>
          <a:solidFill>
            <a:srgbClr val="282A36"/>
          </a:solidFill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buClr>
                <a:srgbClr val="000000"/>
              </a:buClr>
              <a:buSzPts val="2000"/>
              <a:buNone/>
            </a:pPr>
            <a:endParaRPr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490008-A7C0-61E1-0BF9-CA9A0ACA6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001" y="1850516"/>
            <a:ext cx="2179295" cy="1637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83AEC-62A7-84E9-98BD-4AE4B8A8126B}"/>
              </a:ext>
            </a:extLst>
          </p:cNvPr>
          <p:cNvSpPr txBox="1"/>
          <p:nvPr/>
        </p:nvSpPr>
        <p:spPr>
          <a:xfrm>
            <a:off x="494687" y="1601673"/>
            <a:ext cx="2986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횟수의 제곱 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0E548-6080-2F86-7A48-A79FF1123E38}"/>
              </a:ext>
            </a:extLst>
          </p:cNvPr>
          <p:cNvSpPr txBox="1"/>
          <p:nvPr/>
        </p:nvSpPr>
        <p:spPr>
          <a:xfrm>
            <a:off x="3603723" y="1601464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횟수만큼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3021182-DB01-96DA-38D1-4BA1CBB0C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387" y="1850516"/>
            <a:ext cx="2884613" cy="1613029"/>
          </a:xfrm>
          <a:prstGeom prst="rect">
            <a:avLst/>
          </a:prstGeom>
        </p:spPr>
      </p:pic>
      <p:sp>
        <p:nvSpPr>
          <p:cNvPr id="11" name="Google Shape;92;p14">
            <a:extLst>
              <a:ext uri="{FF2B5EF4-FFF2-40B4-BE49-F238E27FC236}">
                <a16:creationId xmlns:a16="http://schemas.microsoft.com/office/drawing/2014/main" id="{FD0EC0F4-ED8A-D23C-207C-4B1FE45877DC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시간복잡도</a:t>
            </a:r>
            <a:r>
              <a:rPr lang="en-US" altLang="ko-KR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그전에</a:t>
            </a:r>
            <a:r>
              <a:rPr lang="en-US" altLang="ko-KR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</a:t>
            </a:r>
            <a:r>
              <a:rPr lang="ko-KR" altLang="en-US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아주 간단한 알고리즘 문제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1844855"/>
            <a:ext cx="5766525" cy="2253764"/>
          </a:xfrm>
          <a:prstGeom prst="rect">
            <a:avLst/>
          </a:prstGeom>
          <a:solidFill>
            <a:srgbClr val="282A36"/>
          </a:solidFill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76200" indent="0">
              <a:buClr>
                <a:srgbClr val="000000"/>
              </a:buClr>
              <a:buSzPts val="2000"/>
              <a:buNone/>
            </a:pPr>
            <a:endParaRPr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490008-A7C0-61E1-0BF9-CA9A0ACA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1850516"/>
            <a:ext cx="2179295" cy="1637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83AEC-62A7-84E9-98BD-4AE4B8A8126B}"/>
              </a:ext>
            </a:extLst>
          </p:cNvPr>
          <p:cNvSpPr txBox="1"/>
          <p:nvPr/>
        </p:nvSpPr>
        <p:spPr>
          <a:xfrm>
            <a:off x="494687" y="1601673"/>
            <a:ext cx="2986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횟수의 제곱 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0E548-6080-2F86-7A48-A79FF1123E38}"/>
              </a:ext>
            </a:extLst>
          </p:cNvPr>
          <p:cNvSpPr txBox="1"/>
          <p:nvPr/>
        </p:nvSpPr>
        <p:spPr>
          <a:xfrm>
            <a:off x="3603723" y="1601464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＂Hello, world!”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입력받은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0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횟수만큼</a:t>
            </a:r>
            <a:r>
              <a:rPr kumimoji="1"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출력하라</a:t>
            </a:r>
            <a:endParaRPr kumimoji="1" lang="ko-Kore-KR" altLang="en-US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3021182-DB01-96DA-38D1-4BA1CBB0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7" y="1850516"/>
            <a:ext cx="2884613" cy="1613029"/>
          </a:xfrm>
          <a:prstGeom prst="rect">
            <a:avLst/>
          </a:prstGeom>
        </p:spPr>
      </p:pic>
      <p:sp>
        <p:nvSpPr>
          <p:cNvPr id="11" name="Google Shape;92;p14">
            <a:extLst>
              <a:ext uri="{FF2B5EF4-FFF2-40B4-BE49-F238E27FC236}">
                <a16:creationId xmlns:a16="http://schemas.microsoft.com/office/drawing/2014/main" id="{FD0EC0F4-ED8A-D23C-207C-4B1FE45877DC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시간복잡도</a:t>
            </a:r>
            <a:r>
              <a:rPr lang="en-US" altLang="ko-KR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그전에</a:t>
            </a:r>
            <a:r>
              <a:rPr lang="en-US" altLang="ko-KR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,,</a:t>
            </a:r>
            <a:r>
              <a:rPr lang="ko-KR" altLang="en-US" sz="2100" b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아주 간단한 알고리즘 문제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60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980418" y="1291569"/>
            <a:ext cx="3934481" cy="1731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“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입력된 데이터의 크기에 따라 얼마나 더 느려지는가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”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나타내는 척도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O(polynomial of N)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로 표현함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입력데이터에 상관없이 일정한 시간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O(1)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입력데이터에 정비례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O(N)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입력데이터의 크기의 로그에 비례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</a:t>
            </a:r>
            <a:r>
              <a:rPr lang="en-US" altLang="ko-KR" sz="13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logN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같은 문제를 풀더라도 소요되는 시간은 달라질 수 있다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문제의 시간제약조건 내에 풀릴 수 있는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시간복잡도를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갖는 알고리즘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선택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그중 가장 빠르게 구현할 수 있는 것을 선택하자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웬만하면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 복잡도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42872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980418" y="1291568"/>
            <a:ext cx="3477282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“~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얼마나 더 많은 공간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메모리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)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을 차지하는가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”</a:t>
            </a:r>
            <a:r>
              <a:rPr lang="ko-KR" altLang="en-US" sz="15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나타내는 척도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O(polynomial of N)</a:t>
            </a: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로 표현함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입력데이터에 상관없이 일정한 공간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O(1)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입력데이터에 정비례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O(N)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입력데이터의 크기의 로그에 비례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	: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O(</a:t>
            </a:r>
            <a:r>
              <a:rPr lang="en-US" altLang="ko-KR" sz="13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logN</a:t>
            </a:r>
            <a:r>
              <a:rPr lang="en-US" altLang="ko-KR" sz="1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같은 문제를 풀더라도 소요되는 시간은 달라질 수 있다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문제의 시간제약조건 내에 풀릴 수 있는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시간복잡도를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갖는 알고리즘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선택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그중 가장 빠르게 구현할 수 있는 것을 선택하자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웬만하면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438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공간 복잡도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0609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7088" y="914194"/>
                <a:ext cx="5766525" cy="3921087"/>
              </a:xfrm>
              <a:prstGeom prst="rect">
                <a:avLst/>
              </a:prstGeom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en-US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“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어떤 방법으로 문제를 풀어야 할까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”</a:t>
                </a:r>
                <a:r>
                  <a:rPr lang="ko-KR" altLang="en-US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에 대한 답을 얻을 수 있겠다</a:t>
                </a:r>
                <a:endParaRPr lang="en-US" altLang="ko-KR" sz="15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ko-KR" altLang="en-US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일반적으로 컴퓨터는 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1</a:t>
                </a:r>
                <a:r>
                  <a:rPr lang="ko-KR" altLang="en-US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초에 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100,000,000</a:t>
                </a:r>
                <a:r>
                  <a:rPr lang="ko-KR" altLang="en-US" sz="15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회 연산 가능하다고 가정</a:t>
                </a:r>
                <a:endParaRPr lang="en-US" altLang="ko-KR" sz="15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  <a:p>
                <a:pPr marL="76200" indent="0">
                  <a:lnSpc>
                    <a:spcPct val="200000"/>
                  </a:lnSpc>
                  <a:buClr>
                    <a:srgbClr val="000000"/>
                  </a:buClr>
                  <a:buSzPts val="2000"/>
                  <a:buNone/>
                </a:pPr>
                <a:endParaRPr lang="en-US" altLang="ko-KR" sz="1500" dirty="0">
                  <a:solidFill>
                    <a:srgbClr val="00000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  <a:cs typeface="Arial"/>
                  <a:sym typeface="Arial"/>
                </a:endParaRPr>
              </a:p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길이가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2^10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Medium" panose="02000300000000000000" pitchFamily="2" charset="-127"/>
                        <a:cs typeface="Arial"/>
                        <a:sym typeface="Arial"/>
                      </a:rPr>
                      <m:t>≈</m:t>
                    </m:r>
                  </m:oMath>
                </a14:m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1,000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인 오름차순 정렬된 배열에서 원하는 숫자가 있는지 찾는 문제</a:t>
                </a:r>
                <a:endParaRPr lang="en-US" altLang="ko-KR" sz="12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선형탐색으로 풀 수 있겠다</a:t>
                </a:r>
                <a:r>
                  <a:rPr lang="en-US" altLang="ko-KR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~</a:t>
                </a:r>
              </a:p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길이가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2^100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Medium" panose="02000300000000000000" pitchFamily="2" charset="-127"/>
                        <a:cs typeface="Arial"/>
                        <a:sym typeface="Arial"/>
                      </a:rPr>
                      <m:t>≈</m:t>
                    </m:r>
                  </m:oMath>
                </a14:m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10^30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인 오름차순 정렬된 배열에서 원하는 숫자가 있는지 찾는 문제</a:t>
                </a:r>
                <a:endParaRPr lang="en-US" altLang="ko-KR" sz="12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선형탐색 알고리즘으로 </a:t>
                </a:r>
                <a:r>
                  <a:rPr lang="en-US" altLang="ko-KR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10^22</a:t>
                </a:r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초 </a:t>
                </a:r>
                <a14:m>
                  <m:oMath xmlns:m="http://schemas.openxmlformats.org/officeDocument/2006/math">
                    <m:r>
                      <a:rPr lang="ko-KR" altLang="en-US" sz="1200" b="0" i="0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Medium" panose="02000300000000000000" pitchFamily="2" charset="-127"/>
                        <a:cs typeface="Arial"/>
                        <a:sym typeface="Arial"/>
                      </a:rPr>
                      <m:t>≈</m:t>
                    </m:r>
                  </m:oMath>
                </a14:m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 </a:t>
                </a:r>
                <a:r>
                  <a:rPr lang="en-US" altLang="ko-KR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3</a:t>
                </a:r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*</a:t>
                </a:r>
                <a:r>
                  <a:rPr lang="en-US" altLang="ko-KR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10^14</a:t>
                </a:r>
                <a:r>
                  <a:rPr lang="ko-KR" altLang="en-US" sz="1200" u="sng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년 걸린다</a:t>
                </a:r>
                <a:endParaRPr lang="en-US" altLang="ko-KR" sz="1200" u="sng" dirty="0">
                  <a:solidFill>
                    <a:srgbClr val="000000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  <a:cs typeface="Arial"/>
                  <a:sym typeface="Arial"/>
                </a:endParaRP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TLE(Time Limit Exceeded)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에러와 함께 풀이 실패</a:t>
                </a:r>
                <a:endParaRPr lang="en-US" altLang="ko-KR" sz="1200" dirty="0">
                  <a:solidFill>
                    <a:srgbClr val="000000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  <a:cs typeface="Arial"/>
                  <a:sym typeface="Arial"/>
                </a:endParaRP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다른 방법을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...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 찾아야 하겠지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pple SD Gothic Neo Thin" panose="02000300000000000000" pitchFamily="2" charset="-127"/>
                    <a:ea typeface="Apple SD Gothic Neo Thin" panose="02000300000000000000" pitchFamily="2" charset="-127"/>
                    <a:cs typeface="Arial"/>
                    <a:sym typeface="Arial"/>
                  </a:rPr>
                  <a:t>...?</a:t>
                </a:r>
              </a:p>
            </p:txBody>
          </p:sp>
        </mc:Choice>
        <mc:Fallback xmlns=""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7088" y="914194"/>
                <a:ext cx="5766525" cy="3921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공간 복잡도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28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배열</a:t>
            </a:r>
            <a:endParaRPr lang="en-US" altLang="ko-KR" sz="1600" u="sng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연속적인 메모리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공간상에 저장되는 </a:t>
            </a:r>
            <a:r>
              <a:rPr lang="ko-KR" altLang="en-US" sz="12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목록형태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의 자료구조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인덱스 연산자를 통한 접근으로 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Read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O(1)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시간</a:t>
            </a:r>
            <a:endParaRPr lang="en-US" altLang="ko-KR" sz="12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2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링크드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리스트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(Linked-List)</a:t>
            </a:r>
            <a:endParaRPr lang="en-US" altLang="ko-KR" sz="1600" b="1" u="sng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요소가 </a:t>
            </a:r>
            <a:r>
              <a:rPr lang="ko-KR" altLang="en-US" sz="12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인접 요소를 가리키는 방식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으로 사슬</a:t>
            </a:r>
            <a:r>
              <a:rPr lang="en-US" altLang="ko-KR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(Chain)</a:t>
            </a:r>
            <a:r>
              <a:rPr lang="ko-KR" altLang="en-US" sz="12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처럼</a:t>
            </a:r>
            <a:r>
              <a:rPr lang="ko-KR" altLang="en-US" sz="12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연결되는 자료구조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링크드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Array, Linked-List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18762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490</TotalTime>
  <Words>690</Words>
  <Application>Microsoft Macintosh PowerPoint</Application>
  <PresentationFormat>사용자 지정</PresentationFormat>
  <Paragraphs>76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Apple SD Gothic Neo</vt:lpstr>
      <vt:lpstr>Cambria Math</vt:lpstr>
      <vt:lpstr>Raleway</vt:lpstr>
      <vt:lpstr>D2Coding ligature</vt:lpstr>
      <vt:lpstr>Apple SD Gothic Neo Thin</vt:lpstr>
      <vt:lpstr>Apple SD Gothic Neo Medium</vt:lpstr>
      <vt:lpstr>Arial</vt:lpstr>
      <vt:lpstr>Lato</vt:lpstr>
      <vt:lpstr>Streamline</vt:lpstr>
      <vt:lpstr>알고리즘 스터디</vt:lpstr>
      <vt:lpstr>시간복잡도: 그전에,, 아주 간단한 알고리즘 문제</vt:lpstr>
      <vt:lpstr>시간복잡도: 그전에,, 아주 간단한 알고리즘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OT</dc:title>
  <cp:lastModifiedBy>이정훈</cp:lastModifiedBy>
  <cp:revision>7</cp:revision>
  <dcterms:modified xsi:type="dcterms:W3CDTF">2023-03-25T19:21:55Z</dcterms:modified>
</cp:coreProperties>
</file>