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tadata" ContentType="application/binary"/>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dO0D88tZ4VaCc2PHM4XAH6/fr+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SP ACADEMY" initials="" lastIdx="13" clrIdx="0"/>
  <p:cmAuthor id="1" name="Ahmad Habib Hasan Zein" initials="" lastIdx="14" clrIdx="1"/>
  <p:cmAuthor id="2" name="wibisana jaka sembada"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95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14B9E-E32E-413A-AD39-2F369C236B41}">
  <a:tblStyle styleId="{83A14B9E-E32E-413A-AD39-2F369C236B4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E12A09-D94D-4915-A8E9-F402F72D2030}"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650"/>
  </p:normalViewPr>
  <p:slideViewPr>
    <p:cSldViewPr snapToGrid="0">
      <p:cViewPr varScale="1">
        <p:scale>
          <a:sx n="83" d="100"/>
          <a:sy n="83"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50" Type="http://customschemas.google.com/relationships/presentationmetadata" Target="metadata"/><Relationship Id="rId51" Type="http://schemas.openxmlformats.org/officeDocument/2006/relationships/commentAuthors" Target="commentAuthors.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D"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Modul" userDrawn="1">
  <p:cSld name="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80043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sp>
        <p:nvSpPr>
          <p:cNvPr id="3" name="Text Placeholder 7">
            <a:extLst>
              <a:ext uri="{FF2B5EF4-FFF2-40B4-BE49-F238E27FC236}">
                <a16:creationId xmlns:a16="http://schemas.microsoft.com/office/drawing/2014/main" id="{944DBA3F-D18C-DF45-7929-8B6E5201114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Picture Placeholder 4">
            <a:extLst>
              <a:ext uri="{FF2B5EF4-FFF2-40B4-BE49-F238E27FC236}">
                <a16:creationId xmlns:a16="http://schemas.microsoft.com/office/drawing/2014/main" id="{4284A151-5BF6-0421-9B51-654DDE0E58C6}"/>
              </a:ext>
            </a:extLst>
          </p:cNvPr>
          <p:cNvSpPr>
            <a:spLocks noGrp="1"/>
          </p:cNvSpPr>
          <p:nvPr>
            <p:ph type="pic" sz="quarter" idx="13"/>
          </p:nvPr>
        </p:nvSpPr>
        <p:spPr>
          <a:xfrm>
            <a:off x="767143" y="1208045"/>
            <a:ext cx="4841875" cy="4738688"/>
          </a:xfrm>
        </p:spPr>
        <p:txBody>
          <a:bodyPr/>
          <a:lstStyle>
            <a:lvl1pPr marL="152400" indent="0">
              <a:buNone/>
              <a:defRPr/>
            </a:lvl1pPr>
          </a:lstStyle>
          <a:p>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ferensi" preserve="1" userDrawn="1">
  <p:cSld name="paragraph_verbatim_ilustration">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1078706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Text Placeholder 11">
            <a:extLst>
              <a:ext uri="{FF2B5EF4-FFF2-40B4-BE49-F238E27FC236}">
                <a16:creationId xmlns:a16="http://schemas.microsoft.com/office/drawing/2014/main" id="{DBB559C8-AB4E-09AF-2AD9-6AB4C0FDE3AE}"/>
              </a:ext>
            </a:extLst>
          </p:cNvPr>
          <p:cNvSpPr>
            <a:spLocks noGrp="1"/>
          </p:cNvSpPr>
          <p:nvPr>
            <p:ph type="body" sz="quarter" idx="13"/>
          </p:nvPr>
        </p:nvSpPr>
        <p:spPr>
          <a:xfrm>
            <a:off x="800099" y="1913987"/>
            <a:ext cx="10787063" cy="542885"/>
          </a:xfrm>
          <a:ln>
            <a:solidFill>
              <a:schemeClr val="tx2">
                <a:lumMod val="50000"/>
              </a:schemeClr>
            </a:solidFill>
            <a:prstDash val="dash"/>
          </a:ln>
        </p:spPr>
        <p:txBody>
          <a:bodyPr>
            <a:normAutofit/>
          </a:bodyPr>
          <a:lstStyle>
            <a:lvl1pPr marL="152400" indent="0">
              <a:buNone/>
              <a:defRPr sz="1400">
                <a:latin typeface="Calibri" panose="020F0502020204030204" pitchFamily="34" charset="0"/>
                <a:ea typeface="Calibri" panose="020F0502020204030204" pitchFamily="34" charset="0"/>
                <a:cs typeface="Calibri" panose="020F0502020204030204" pitchFamily="34" charset="0"/>
              </a:defRPr>
            </a:lvl1pPr>
            <a:lvl2pPr marL="609600" indent="0">
              <a:buNone/>
              <a:defRPr/>
            </a:lvl2pPr>
            <a:lvl3pPr marL="1066800" indent="0">
              <a:buNone/>
              <a:defRPr/>
            </a:lvl3pPr>
            <a:lvl4pPr marL="1524000" indent="0">
              <a:buNone/>
              <a:defRPr/>
            </a:lvl4pPr>
            <a:lvl5pPr marL="1981200" indent="0">
              <a:buNone/>
              <a:defRPr/>
            </a:lvl5pPr>
          </a:lstStyle>
          <a:p>
            <a:pPr lvl="0"/>
            <a:endParaRPr lang="en-ID"/>
          </a:p>
        </p:txBody>
      </p:sp>
      <p:sp>
        <p:nvSpPr>
          <p:cNvPr id="8" name="Text Placeholder 7">
            <a:extLst>
              <a:ext uri="{FF2B5EF4-FFF2-40B4-BE49-F238E27FC236}">
                <a16:creationId xmlns:a16="http://schemas.microsoft.com/office/drawing/2014/main" id="{5E0AEA73-D702-FF1F-A940-C9EBBD2DFC87}"/>
              </a:ext>
            </a:extLst>
          </p:cNvPr>
          <p:cNvSpPr>
            <a:spLocks noGrp="1"/>
          </p:cNvSpPr>
          <p:nvPr>
            <p:ph type="body" sz="quarter" idx="14"/>
          </p:nvPr>
        </p:nvSpPr>
        <p:spPr>
          <a:xfrm>
            <a:off x="800099" y="2716307"/>
            <a:ext cx="6432550" cy="3132138"/>
          </a:xfrm>
        </p:spPr>
        <p:txBody>
          <a:bodyPr/>
          <a:lstStyle>
            <a:lvl1pPr marL="152400" indent="0">
              <a:buNone/>
              <a:defRPr/>
            </a:lvl1pPr>
          </a:lstStyle>
          <a:p>
            <a:pPr lvl="0"/>
            <a:endParaRPr lang="en-ID"/>
          </a:p>
        </p:txBody>
      </p:sp>
      <p:sp>
        <p:nvSpPr>
          <p:cNvPr id="10" name="Picture Placeholder 9">
            <a:extLst>
              <a:ext uri="{FF2B5EF4-FFF2-40B4-BE49-F238E27FC236}">
                <a16:creationId xmlns:a16="http://schemas.microsoft.com/office/drawing/2014/main" id="{1325136D-579A-4A66-D1A4-9B06DF7C936C}"/>
              </a:ext>
            </a:extLst>
          </p:cNvPr>
          <p:cNvSpPr>
            <a:spLocks noGrp="1"/>
          </p:cNvSpPr>
          <p:nvPr>
            <p:ph type="pic" sz="quarter" idx="15"/>
          </p:nvPr>
        </p:nvSpPr>
        <p:spPr>
          <a:xfrm>
            <a:off x="7545387" y="2724378"/>
            <a:ext cx="4041775" cy="3132138"/>
          </a:xfrm>
        </p:spPr>
        <p:txBody>
          <a:bodyPr/>
          <a:lstStyle/>
          <a:p>
            <a:endParaRPr lang="en-ID"/>
          </a:p>
        </p:txBody>
      </p:sp>
    </p:spTree>
    <p:extLst>
      <p:ext uri="{BB962C8B-B14F-4D97-AF65-F5344CB8AC3E}">
        <p14:creationId xmlns:p14="http://schemas.microsoft.com/office/powerpoint/2010/main" val="400716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ferensi" preserve="1" userDrawn="1">
  <p:cSld name="paragraph_verbatim_ilustration_2">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1027561"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 name="Text Placeholder 7">
            <a:extLst>
              <a:ext uri="{FF2B5EF4-FFF2-40B4-BE49-F238E27FC236}">
                <a16:creationId xmlns:a16="http://schemas.microsoft.com/office/drawing/2014/main" id="{5E0AEA73-D702-FF1F-A940-C9EBBD2DFC87}"/>
              </a:ext>
            </a:extLst>
          </p:cNvPr>
          <p:cNvSpPr>
            <a:spLocks noGrp="1"/>
          </p:cNvSpPr>
          <p:nvPr>
            <p:ph type="body" sz="quarter" idx="14"/>
          </p:nvPr>
        </p:nvSpPr>
        <p:spPr>
          <a:xfrm>
            <a:off x="5154611" y="2690812"/>
            <a:ext cx="6432550" cy="3132138"/>
          </a:xfrm>
        </p:spPr>
        <p:txBody>
          <a:bodyPr>
            <a:normAutofit/>
          </a:bodyPr>
          <a:lstStyle>
            <a:lvl1pPr marL="152400" indent="0">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0" name="Picture Placeholder 9">
            <a:extLst>
              <a:ext uri="{FF2B5EF4-FFF2-40B4-BE49-F238E27FC236}">
                <a16:creationId xmlns:a16="http://schemas.microsoft.com/office/drawing/2014/main" id="{1325136D-579A-4A66-D1A4-9B06DF7C936C}"/>
              </a:ext>
            </a:extLst>
          </p:cNvPr>
          <p:cNvSpPr>
            <a:spLocks noGrp="1"/>
          </p:cNvSpPr>
          <p:nvPr>
            <p:ph type="pic" sz="quarter" idx="15"/>
          </p:nvPr>
        </p:nvSpPr>
        <p:spPr>
          <a:xfrm>
            <a:off x="800098" y="2690812"/>
            <a:ext cx="4041775" cy="3132138"/>
          </a:xfrm>
        </p:spPr>
        <p:txBody>
          <a:bodyPr/>
          <a:lstStyle>
            <a:lvl1pPr marL="152400" indent="0">
              <a:buNone/>
              <a:defRPr/>
            </a:lvl1pPr>
          </a:lstStyle>
          <a:p>
            <a:endParaRPr lang="en-ID"/>
          </a:p>
        </p:txBody>
      </p:sp>
      <p:sp>
        <p:nvSpPr>
          <p:cNvPr id="7" name="Text Placeholder 11">
            <a:extLst>
              <a:ext uri="{FF2B5EF4-FFF2-40B4-BE49-F238E27FC236}">
                <a16:creationId xmlns:a16="http://schemas.microsoft.com/office/drawing/2014/main" id="{32A42918-2912-F8D5-B7A3-43A8E14F4A14}"/>
              </a:ext>
            </a:extLst>
          </p:cNvPr>
          <p:cNvSpPr>
            <a:spLocks noGrp="1"/>
          </p:cNvSpPr>
          <p:nvPr>
            <p:ph type="body" sz="quarter" idx="13"/>
          </p:nvPr>
        </p:nvSpPr>
        <p:spPr>
          <a:xfrm>
            <a:off x="800099" y="1913987"/>
            <a:ext cx="10787063" cy="542885"/>
          </a:xfrm>
          <a:ln>
            <a:solidFill>
              <a:schemeClr val="tx2">
                <a:lumMod val="50000"/>
              </a:schemeClr>
            </a:solidFill>
            <a:prstDash val="dash"/>
          </a:ln>
        </p:spPr>
        <p:txBody>
          <a:bodyPr>
            <a:normAutofit/>
          </a:bodyPr>
          <a:lstStyle>
            <a:lvl1pPr marL="152400" indent="0">
              <a:buNone/>
              <a:defRPr sz="1400">
                <a:latin typeface="Calibri" panose="020F0502020204030204" pitchFamily="34" charset="0"/>
                <a:ea typeface="Calibri" panose="020F0502020204030204" pitchFamily="34" charset="0"/>
                <a:cs typeface="Calibri" panose="020F0502020204030204" pitchFamily="34" charset="0"/>
              </a:defRPr>
            </a:lvl1pPr>
            <a:lvl2pPr marL="609600" indent="0">
              <a:buNone/>
              <a:defRPr/>
            </a:lvl2pPr>
            <a:lvl3pPr marL="1066800" indent="0">
              <a:buNone/>
              <a:defRPr/>
            </a:lvl3pPr>
            <a:lvl4pPr marL="1524000" indent="0">
              <a:buNone/>
              <a:defRPr/>
            </a:lvl4pPr>
            <a:lvl5pPr marL="1981200" indent="0">
              <a:buNone/>
              <a:defRPr/>
            </a:lvl5pPr>
          </a:lstStyle>
          <a:p>
            <a:pPr lvl="0"/>
            <a:endParaRPr lang="en-ID"/>
          </a:p>
        </p:txBody>
      </p:sp>
    </p:spTree>
    <p:extLst>
      <p:ext uri="{BB962C8B-B14F-4D97-AF65-F5344CB8AC3E}">
        <p14:creationId xmlns:p14="http://schemas.microsoft.com/office/powerpoint/2010/main" val="33542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ferensi" preserve="1" userDrawn="1">
  <p:cSld name="layout_F">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901345"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Picture Placeholder 19">
            <a:extLst>
              <a:ext uri="{FF2B5EF4-FFF2-40B4-BE49-F238E27FC236}">
                <a16:creationId xmlns:a16="http://schemas.microsoft.com/office/drawing/2014/main" id="{CEABFF5E-113C-7525-6A26-C986913489C7}"/>
              </a:ext>
            </a:extLst>
          </p:cNvPr>
          <p:cNvSpPr>
            <a:spLocks noGrp="1"/>
          </p:cNvSpPr>
          <p:nvPr>
            <p:ph type="pic" sz="quarter" idx="24"/>
          </p:nvPr>
        </p:nvSpPr>
        <p:spPr>
          <a:xfrm>
            <a:off x="800100" y="2886290"/>
            <a:ext cx="2455200" cy="2454565"/>
          </a:xfrm>
        </p:spPr>
        <p:txBody>
          <a:bodyPr/>
          <a:lstStyle>
            <a:lvl1pPr marL="152400" indent="0">
              <a:buNone/>
              <a:defRPr/>
            </a:lvl1pPr>
          </a:lstStyle>
          <a:p>
            <a:endParaRPr lang="en-ID"/>
          </a:p>
        </p:txBody>
      </p:sp>
      <p:sp>
        <p:nvSpPr>
          <p:cNvPr id="9" name="Text Placeholder 8">
            <a:extLst>
              <a:ext uri="{FF2B5EF4-FFF2-40B4-BE49-F238E27FC236}">
                <a16:creationId xmlns:a16="http://schemas.microsoft.com/office/drawing/2014/main" id="{1E5850CC-BD28-D273-8959-F740DADDE4CB}"/>
              </a:ext>
            </a:extLst>
          </p:cNvPr>
          <p:cNvSpPr>
            <a:spLocks noGrp="1"/>
          </p:cNvSpPr>
          <p:nvPr>
            <p:ph type="body" sz="quarter" idx="25"/>
          </p:nvPr>
        </p:nvSpPr>
        <p:spPr>
          <a:xfrm>
            <a:off x="4164880" y="2886290"/>
            <a:ext cx="7422283" cy="458787"/>
          </a:xfrm>
        </p:spPr>
        <p:txBody>
          <a:bodyPr/>
          <a:lstStyle>
            <a:lvl1pPr marL="152400" indent="0">
              <a:buNone/>
              <a:defRPr/>
            </a:lvl1pPr>
            <a:lvl2pPr marL="609600" indent="0">
              <a:buNone/>
              <a:defRPr/>
            </a:lvl2pPr>
          </a:lstStyle>
          <a:p>
            <a:pPr lvl="0"/>
            <a:r>
              <a:rPr lang="en-US"/>
              <a:t>Click to edit Master text styles</a:t>
            </a:r>
          </a:p>
        </p:txBody>
      </p:sp>
      <p:sp>
        <p:nvSpPr>
          <p:cNvPr id="10" name="Text Placeholder 9">
            <a:extLst>
              <a:ext uri="{FF2B5EF4-FFF2-40B4-BE49-F238E27FC236}">
                <a16:creationId xmlns:a16="http://schemas.microsoft.com/office/drawing/2014/main" id="{0964DA8E-AB66-4621-BDD2-91D7F50BEB74}"/>
              </a:ext>
            </a:extLst>
          </p:cNvPr>
          <p:cNvSpPr>
            <a:spLocks noGrp="1"/>
          </p:cNvSpPr>
          <p:nvPr>
            <p:ph type="body" sz="quarter" idx="26"/>
          </p:nvPr>
        </p:nvSpPr>
        <p:spPr>
          <a:xfrm>
            <a:off x="800100" y="1903413"/>
            <a:ext cx="10787063" cy="544512"/>
          </a:xfrm>
          <a:ln>
            <a:solidFill>
              <a:schemeClr val="tx2">
                <a:lumMod val="50000"/>
              </a:schemeClr>
            </a:solidFill>
            <a:prstDash val="dash"/>
          </a:ln>
        </p:spPr>
        <p:txBody>
          <a:bodyPr/>
          <a:lstStyle>
            <a:lvl1pPr marL="152400" indent="0">
              <a:buNone/>
              <a:defRPr/>
            </a:lvl1pPr>
          </a:lstStyle>
          <a:p>
            <a:pPr lvl="0"/>
            <a:endParaRPr lang="en-ID"/>
          </a:p>
        </p:txBody>
      </p:sp>
    </p:spTree>
    <p:extLst>
      <p:ext uri="{BB962C8B-B14F-4D97-AF65-F5344CB8AC3E}">
        <p14:creationId xmlns:p14="http://schemas.microsoft.com/office/powerpoint/2010/main" val="1620858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ferensi" preserve="1" userDrawn="1">
  <p:cSld name="Layout_K_bridiging_pointerv2_illustration">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1078706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Picture Placeholder 19">
            <a:extLst>
              <a:ext uri="{FF2B5EF4-FFF2-40B4-BE49-F238E27FC236}">
                <a16:creationId xmlns:a16="http://schemas.microsoft.com/office/drawing/2014/main" id="{CEABFF5E-113C-7525-6A26-C986913489C7}"/>
              </a:ext>
            </a:extLst>
          </p:cNvPr>
          <p:cNvSpPr>
            <a:spLocks noGrp="1"/>
          </p:cNvSpPr>
          <p:nvPr>
            <p:ph type="pic" sz="quarter" idx="24"/>
          </p:nvPr>
        </p:nvSpPr>
        <p:spPr>
          <a:xfrm>
            <a:off x="8286635" y="2977074"/>
            <a:ext cx="3217718" cy="2454565"/>
          </a:xfrm>
        </p:spPr>
        <p:txBody>
          <a:bodyPr/>
          <a:lstStyle>
            <a:lvl1pPr marL="152400" indent="0">
              <a:buNone/>
              <a:defRPr/>
            </a:lvl1pPr>
          </a:lstStyle>
          <a:p>
            <a:endParaRPr lang="en-ID"/>
          </a:p>
        </p:txBody>
      </p:sp>
      <p:sp>
        <p:nvSpPr>
          <p:cNvPr id="10" name="Text Placeholder 9">
            <a:extLst>
              <a:ext uri="{FF2B5EF4-FFF2-40B4-BE49-F238E27FC236}">
                <a16:creationId xmlns:a16="http://schemas.microsoft.com/office/drawing/2014/main" id="{0964DA8E-AB66-4621-BDD2-91D7F50BEB74}"/>
              </a:ext>
            </a:extLst>
          </p:cNvPr>
          <p:cNvSpPr>
            <a:spLocks noGrp="1"/>
          </p:cNvSpPr>
          <p:nvPr>
            <p:ph type="body" sz="quarter" idx="26"/>
          </p:nvPr>
        </p:nvSpPr>
        <p:spPr>
          <a:xfrm>
            <a:off x="800100" y="1782301"/>
            <a:ext cx="10787063" cy="544512"/>
          </a:xfrm>
          <a:ln>
            <a:noFill/>
            <a:prstDash val="dash"/>
          </a:ln>
        </p:spPr>
        <p:txBody>
          <a:bodyPr/>
          <a:lstStyle>
            <a:lvl1pPr marL="152400" indent="0">
              <a:buNone/>
              <a:defRPr/>
            </a:lvl1pPr>
          </a:lstStyle>
          <a:p>
            <a:pPr lvl="0"/>
            <a:endParaRPr lang="en-ID"/>
          </a:p>
        </p:txBody>
      </p:sp>
      <p:sp>
        <p:nvSpPr>
          <p:cNvPr id="11" name="Text Placeholder 10">
            <a:extLst>
              <a:ext uri="{FF2B5EF4-FFF2-40B4-BE49-F238E27FC236}">
                <a16:creationId xmlns:a16="http://schemas.microsoft.com/office/drawing/2014/main" id="{9A3828BF-E3C5-6D91-3CEA-0BE49C32CB57}"/>
              </a:ext>
            </a:extLst>
          </p:cNvPr>
          <p:cNvSpPr>
            <a:spLocks noGrp="1"/>
          </p:cNvSpPr>
          <p:nvPr>
            <p:ph type="body" sz="quarter" idx="27"/>
          </p:nvPr>
        </p:nvSpPr>
        <p:spPr>
          <a:xfrm>
            <a:off x="800100" y="2513013"/>
            <a:ext cx="7346950" cy="3805237"/>
          </a:xfrm>
        </p:spPr>
        <p:txBody>
          <a:bodyPr/>
          <a:lstStyle>
            <a:lvl1pPr>
              <a:lnSpc>
                <a:spcPct val="150000"/>
              </a:lnSpc>
              <a:defRPr/>
            </a:lvl1pPr>
          </a:lstStyle>
          <a:p>
            <a:pPr lvl="0"/>
            <a:endParaRPr lang="en-ID"/>
          </a:p>
        </p:txBody>
      </p:sp>
    </p:spTree>
    <p:extLst>
      <p:ext uri="{BB962C8B-B14F-4D97-AF65-F5344CB8AC3E}">
        <p14:creationId xmlns:p14="http://schemas.microsoft.com/office/powerpoint/2010/main" val="3915288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ferensi" preserve="1" userDrawn="1">
  <p:cSld name="Layout_B_verbatim_2paragraph_icon">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1078706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Picture Placeholder 19">
            <a:extLst>
              <a:ext uri="{FF2B5EF4-FFF2-40B4-BE49-F238E27FC236}">
                <a16:creationId xmlns:a16="http://schemas.microsoft.com/office/drawing/2014/main" id="{CEABFF5E-113C-7525-6A26-C986913489C7}"/>
              </a:ext>
            </a:extLst>
          </p:cNvPr>
          <p:cNvSpPr>
            <a:spLocks noGrp="1"/>
          </p:cNvSpPr>
          <p:nvPr>
            <p:ph type="pic" sz="quarter" idx="24"/>
          </p:nvPr>
        </p:nvSpPr>
        <p:spPr>
          <a:xfrm>
            <a:off x="800100" y="2802312"/>
            <a:ext cx="1800000" cy="1800000"/>
          </a:xfrm>
        </p:spPr>
        <p:txBody>
          <a:bodyPr/>
          <a:lstStyle>
            <a:lvl1pPr marL="152400" indent="0">
              <a:buNone/>
              <a:defRPr/>
            </a:lvl1pPr>
          </a:lstStyle>
          <a:p>
            <a:endParaRPr lang="en-ID"/>
          </a:p>
        </p:txBody>
      </p:sp>
      <p:sp>
        <p:nvSpPr>
          <p:cNvPr id="10" name="Text Placeholder 9">
            <a:extLst>
              <a:ext uri="{FF2B5EF4-FFF2-40B4-BE49-F238E27FC236}">
                <a16:creationId xmlns:a16="http://schemas.microsoft.com/office/drawing/2014/main" id="{0964DA8E-AB66-4621-BDD2-91D7F50BEB74}"/>
              </a:ext>
            </a:extLst>
          </p:cNvPr>
          <p:cNvSpPr>
            <a:spLocks noGrp="1"/>
          </p:cNvSpPr>
          <p:nvPr>
            <p:ph type="body" sz="quarter" idx="26"/>
          </p:nvPr>
        </p:nvSpPr>
        <p:spPr>
          <a:xfrm>
            <a:off x="800100" y="1782300"/>
            <a:ext cx="10787063" cy="923955"/>
          </a:xfrm>
          <a:ln>
            <a:solidFill>
              <a:schemeClr val="accent1"/>
            </a:solidFill>
            <a:prstDash val="lgDash"/>
          </a:ln>
        </p:spPr>
        <p:txBody>
          <a:bodyPr>
            <a:normAutofit/>
          </a:bodyPr>
          <a:lstStyle>
            <a:lvl1pPr marL="152400" indent="0">
              <a:lnSpc>
                <a:spcPct val="15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8" name="Text Placeholder 9">
            <a:extLst>
              <a:ext uri="{FF2B5EF4-FFF2-40B4-BE49-F238E27FC236}">
                <a16:creationId xmlns:a16="http://schemas.microsoft.com/office/drawing/2014/main" id="{C8660226-2209-7B4D-274D-FE861F54B237}"/>
              </a:ext>
            </a:extLst>
          </p:cNvPr>
          <p:cNvSpPr>
            <a:spLocks noGrp="1"/>
          </p:cNvSpPr>
          <p:nvPr>
            <p:ph type="body" sz="quarter" idx="27"/>
          </p:nvPr>
        </p:nvSpPr>
        <p:spPr>
          <a:xfrm>
            <a:off x="3206173" y="2729096"/>
            <a:ext cx="8298180" cy="1803657"/>
          </a:xfrm>
          <a:ln>
            <a:noFill/>
            <a:prstDash val="dash"/>
          </a:ln>
        </p:spPr>
        <p:txBody>
          <a:bodyPr>
            <a:normAutofit/>
          </a:bodyPr>
          <a:lstStyle>
            <a:lvl1pPr marL="152400" indent="0">
              <a:lnSpc>
                <a:spcPct val="15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9" name="Text Placeholder 9">
            <a:extLst>
              <a:ext uri="{FF2B5EF4-FFF2-40B4-BE49-F238E27FC236}">
                <a16:creationId xmlns:a16="http://schemas.microsoft.com/office/drawing/2014/main" id="{D3B33631-C2DE-0E0B-F51B-E829FA07A965}"/>
              </a:ext>
            </a:extLst>
          </p:cNvPr>
          <p:cNvSpPr>
            <a:spLocks noGrp="1"/>
          </p:cNvSpPr>
          <p:nvPr>
            <p:ph type="body" sz="quarter" idx="28"/>
          </p:nvPr>
        </p:nvSpPr>
        <p:spPr>
          <a:xfrm>
            <a:off x="800100" y="4733368"/>
            <a:ext cx="10787063" cy="1642427"/>
          </a:xfrm>
          <a:solidFill>
            <a:schemeClr val="tx2"/>
          </a:solidFill>
          <a:ln>
            <a:noFill/>
            <a:prstDash val="dash"/>
          </a:ln>
        </p:spPr>
        <p:txBody>
          <a:bodyPr>
            <a:normAutofit/>
          </a:bodyPr>
          <a:lstStyle>
            <a:lvl1pPr marL="152400" indent="0">
              <a:lnSpc>
                <a:spcPct val="15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363473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ferensi" preserve="1" userDrawn="1">
  <p:cSld name="Layout_H2_verbatim_bridging_pointerv2">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 name="Rectangle: Rounded Corners 10">
            <a:extLst>
              <a:ext uri="{FF2B5EF4-FFF2-40B4-BE49-F238E27FC236}">
                <a16:creationId xmlns:a16="http://schemas.microsoft.com/office/drawing/2014/main" id="{7A07DC05-02FF-E7B0-229F-1A6496D1A245}"/>
              </a:ext>
            </a:extLst>
          </p:cNvPr>
          <p:cNvSpPr/>
          <p:nvPr userDrawn="1"/>
        </p:nvSpPr>
        <p:spPr>
          <a:xfrm>
            <a:off x="800100" y="1911564"/>
            <a:ext cx="10704253" cy="600364"/>
          </a:xfrm>
          <a:prstGeom prst="roundRect">
            <a:avLst/>
          </a:prstGeom>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 Placeholder 12">
            <a:extLst>
              <a:ext uri="{FF2B5EF4-FFF2-40B4-BE49-F238E27FC236}">
                <a16:creationId xmlns:a16="http://schemas.microsoft.com/office/drawing/2014/main" id="{FCAFCB60-45EB-B3AD-9976-986E824313AB}"/>
              </a:ext>
            </a:extLst>
          </p:cNvPr>
          <p:cNvSpPr>
            <a:spLocks noGrp="1"/>
          </p:cNvSpPr>
          <p:nvPr>
            <p:ph type="body" sz="quarter" idx="13"/>
          </p:nvPr>
        </p:nvSpPr>
        <p:spPr>
          <a:xfrm>
            <a:off x="800099" y="1737019"/>
            <a:ext cx="10787064" cy="790725"/>
          </a:xfrm>
        </p:spPr>
        <p:txBody>
          <a:bodyPr anchor="ctr"/>
          <a:lstStyle>
            <a:lvl1pPr marL="152400" indent="0" algn="l">
              <a:lnSpc>
                <a:spcPct val="100000"/>
              </a:lnSpc>
              <a:buNone/>
              <a:defRPr sz="140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5" name="Text Placeholder 14">
            <a:extLst>
              <a:ext uri="{FF2B5EF4-FFF2-40B4-BE49-F238E27FC236}">
                <a16:creationId xmlns:a16="http://schemas.microsoft.com/office/drawing/2014/main" id="{662F4720-335A-7735-1DCF-CB13303D42D6}"/>
              </a:ext>
            </a:extLst>
          </p:cNvPr>
          <p:cNvSpPr>
            <a:spLocks noGrp="1"/>
          </p:cNvSpPr>
          <p:nvPr>
            <p:ph type="body" sz="quarter" idx="14"/>
          </p:nvPr>
        </p:nvSpPr>
        <p:spPr>
          <a:xfrm>
            <a:off x="800099" y="2682875"/>
            <a:ext cx="10787063" cy="249382"/>
          </a:xfrm>
        </p:spPr>
        <p:txBody>
          <a:bodyPr>
            <a:noAutofit/>
          </a:bodyPr>
          <a:lstStyle>
            <a:lvl1pPr marL="152400" indent="0">
              <a:spcBef>
                <a:spcPts val="0"/>
              </a:spcBef>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7" name="Text Placeholder 16">
            <a:extLst>
              <a:ext uri="{FF2B5EF4-FFF2-40B4-BE49-F238E27FC236}">
                <a16:creationId xmlns:a16="http://schemas.microsoft.com/office/drawing/2014/main" id="{96E83EA3-FB89-C784-7FD1-D8F77A40E845}"/>
              </a:ext>
            </a:extLst>
          </p:cNvPr>
          <p:cNvSpPr>
            <a:spLocks noGrp="1"/>
          </p:cNvSpPr>
          <p:nvPr>
            <p:ph type="body" sz="quarter" idx="15"/>
          </p:nvPr>
        </p:nvSpPr>
        <p:spPr>
          <a:xfrm>
            <a:off x="800100" y="3159125"/>
            <a:ext cx="10787063" cy="3121025"/>
          </a:xfrm>
        </p:spPr>
        <p:txBody>
          <a:bodyPr>
            <a:normAutofit/>
          </a:bodyPr>
          <a:lstStyle>
            <a:lvl1pPr>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185854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Referensi" preserve="1" userDrawn="1">
  <p:cSld name="Layout_L_bridging_2pointerv4">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10668000"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Rectangle 6">
            <a:extLst>
              <a:ext uri="{FF2B5EF4-FFF2-40B4-BE49-F238E27FC236}">
                <a16:creationId xmlns:a16="http://schemas.microsoft.com/office/drawing/2014/main" id="{D0AF5231-F184-6463-F6F2-1C5A665FC7F0}"/>
              </a:ext>
            </a:extLst>
          </p:cNvPr>
          <p:cNvSpPr/>
          <p:nvPr userDrawn="1"/>
        </p:nvSpPr>
        <p:spPr>
          <a:xfrm>
            <a:off x="1290655" y="2553853"/>
            <a:ext cx="4741718" cy="618837"/>
          </a:xfrm>
          <a:prstGeom prst="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DB617BF8-9DC2-5B92-FF68-DEC1B5DEDDA2}"/>
              </a:ext>
            </a:extLst>
          </p:cNvPr>
          <p:cNvSpPr/>
          <p:nvPr userDrawn="1"/>
        </p:nvSpPr>
        <p:spPr>
          <a:xfrm>
            <a:off x="6159627" y="2553853"/>
            <a:ext cx="4741718" cy="618837"/>
          </a:xfrm>
          <a:prstGeom prst="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D"/>
          </a:p>
        </p:txBody>
      </p:sp>
      <p:sp>
        <p:nvSpPr>
          <p:cNvPr id="10" name="Text Placeholder 9">
            <a:extLst>
              <a:ext uri="{FF2B5EF4-FFF2-40B4-BE49-F238E27FC236}">
                <a16:creationId xmlns:a16="http://schemas.microsoft.com/office/drawing/2014/main" id="{BFB3B755-8172-CA8C-D914-BEBD56A45514}"/>
              </a:ext>
            </a:extLst>
          </p:cNvPr>
          <p:cNvSpPr>
            <a:spLocks noGrp="1"/>
          </p:cNvSpPr>
          <p:nvPr>
            <p:ph type="body" sz="quarter" idx="13"/>
          </p:nvPr>
        </p:nvSpPr>
        <p:spPr>
          <a:xfrm>
            <a:off x="800100" y="1808947"/>
            <a:ext cx="10226675" cy="434975"/>
          </a:xfrm>
        </p:spPr>
        <p:txBody>
          <a:bodyPr>
            <a:normAutofit/>
          </a:bodyPr>
          <a:lstStyle>
            <a:lvl1pPr marL="152400" indent="0">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4" name="Text Placeholder 13">
            <a:extLst>
              <a:ext uri="{FF2B5EF4-FFF2-40B4-BE49-F238E27FC236}">
                <a16:creationId xmlns:a16="http://schemas.microsoft.com/office/drawing/2014/main" id="{CA4BEBCF-09BE-471E-1BC6-C2747FCB1EF7}"/>
              </a:ext>
            </a:extLst>
          </p:cNvPr>
          <p:cNvSpPr>
            <a:spLocks noGrp="1"/>
          </p:cNvSpPr>
          <p:nvPr>
            <p:ph type="body" sz="quarter" idx="14"/>
          </p:nvPr>
        </p:nvSpPr>
        <p:spPr>
          <a:xfrm>
            <a:off x="1290638" y="3278187"/>
            <a:ext cx="4741862" cy="2836286"/>
          </a:xfrm>
          <a:ln>
            <a:solidFill>
              <a:schemeClr val="accent2"/>
            </a:solidFill>
          </a:ln>
        </p:spPr>
        <p:txBody>
          <a:bodyPr>
            <a:normAutofit/>
          </a:bodyPr>
          <a:lstStyle>
            <a:lvl1pPr>
              <a:defRPr sz="1400">
                <a:latin typeface="Calibri" panose="020F0502020204030204" pitchFamily="34" charset="0"/>
                <a:ea typeface="Calibri" panose="020F0502020204030204" pitchFamily="34" charset="0"/>
                <a:cs typeface="Calibri" panose="020F0502020204030204" pitchFamily="34" charset="0"/>
              </a:defRPr>
            </a:lvl1pPr>
            <a:lvl2pPr marL="609600" indent="0">
              <a:buNone/>
              <a:defRPr/>
            </a:lvl2pPr>
            <a:lvl3pPr marL="1066800" indent="0">
              <a:buNone/>
              <a:defRPr/>
            </a:lvl3pPr>
            <a:lvl4pPr marL="1524000" indent="0">
              <a:buNone/>
              <a:defRPr/>
            </a:lvl4pPr>
            <a:lvl5pPr marL="1981200" indent="0">
              <a:buNone/>
              <a:defRPr/>
            </a:lvl5pPr>
          </a:lstStyle>
          <a:p>
            <a:pPr lvl="0"/>
            <a:endParaRPr lang="en-US"/>
          </a:p>
        </p:txBody>
      </p:sp>
      <p:sp>
        <p:nvSpPr>
          <p:cNvPr id="16" name="Text Placeholder 13">
            <a:extLst>
              <a:ext uri="{FF2B5EF4-FFF2-40B4-BE49-F238E27FC236}">
                <a16:creationId xmlns:a16="http://schemas.microsoft.com/office/drawing/2014/main" id="{F806F8D9-867C-F8CB-2F62-9E582F479428}"/>
              </a:ext>
            </a:extLst>
          </p:cNvPr>
          <p:cNvSpPr>
            <a:spLocks noGrp="1"/>
          </p:cNvSpPr>
          <p:nvPr>
            <p:ph type="body" sz="quarter" idx="15"/>
          </p:nvPr>
        </p:nvSpPr>
        <p:spPr>
          <a:xfrm>
            <a:off x="6159555" y="3278187"/>
            <a:ext cx="4741862" cy="2836285"/>
          </a:xfrm>
          <a:ln>
            <a:solidFill>
              <a:schemeClr val="accent2"/>
            </a:solidFill>
          </a:ln>
        </p:spPr>
        <p:txBody>
          <a:bodyPr>
            <a:normAutofit/>
          </a:bodyPr>
          <a:lstStyle>
            <a:lvl1pPr>
              <a:defRPr sz="1400">
                <a:latin typeface="Calibri" panose="020F0502020204030204" pitchFamily="34" charset="0"/>
                <a:ea typeface="Calibri" panose="020F0502020204030204" pitchFamily="34" charset="0"/>
                <a:cs typeface="Calibri" panose="020F0502020204030204" pitchFamily="34" charset="0"/>
              </a:defRPr>
            </a:lvl1pPr>
            <a:lvl2pPr marL="609600" indent="0">
              <a:buNone/>
              <a:defRPr/>
            </a:lvl2pPr>
            <a:lvl3pPr marL="1066800" indent="0">
              <a:buNone/>
              <a:defRPr/>
            </a:lvl3pPr>
            <a:lvl4pPr marL="1524000" indent="0">
              <a:buNone/>
              <a:defRPr/>
            </a:lvl4pPr>
            <a:lvl5pPr marL="1981200" indent="0">
              <a:buNone/>
              <a:defRPr/>
            </a:lvl5pPr>
          </a:lstStyle>
          <a:p>
            <a:pPr lvl="0"/>
            <a:endParaRPr lang="en-US"/>
          </a:p>
        </p:txBody>
      </p:sp>
      <p:sp>
        <p:nvSpPr>
          <p:cNvPr id="11" name="Text Placeholder 10">
            <a:extLst>
              <a:ext uri="{FF2B5EF4-FFF2-40B4-BE49-F238E27FC236}">
                <a16:creationId xmlns:a16="http://schemas.microsoft.com/office/drawing/2014/main" id="{115AD28B-EFBD-5752-15FB-B824CE9A120A}"/>
              </a:ext>
            </a:extLst>
          </p:cNvPr>
          <p:cNvSpPr>
            <a:spLocks noGrp="1"/>
          </p:cNvSpPr>
          <p:nvPr>
            <p:ph type="body" sz="quarter" idx="16"/>
          </p:nvPr>
        </p:nvSpPr>
        <p:spPr>
          <a:xfrm>
            <a:off x="1385888" y="2641600"/>
            <a:ext cx="4525962" cy="433388"/>
          </a:xfrm>
        </p:spPr>
        <p:txBody>
          <a:bodyPr anchor="ctr">
            <a:noAutofit/>
          </a:bodyPr>
          <a:lstStyle>
            <a:lvl1pPr marL="0" indent="0" algn="ctr">
              <a:spcBef>
                <a:spcPts val="0"/>
              </a:spcBef>
              <a:buNone/>
              <a:defRPr sz="1600" b="1">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2" name="Text Placeholder 10">
            <a:extLst>
              <a:ext uri="{FF2B5EF4-FFF2-40B4-BE49-F238E27FC236}">
                <a16:creationId xmlns:a16="http://schemas.microsoft.com/office/drawing/2014/main" id="{335E3C8B-10F7-10FB-053C-BB9287652CC4}"/>
              </a:ext>
            </a:extLst>
          </p:cNvPr>
          <p:cNvSpPr>
            <a:spLocks noGrp="1"/>
          </p:cNvSpPr>
          <p:nvPr>
            <p:ph type="body" sz="quarter" idx="17"/>
          </p:nvPr>
        </p:nvSpPr>
        <p:spPr>
          <a:xfrm>
            <a:off x="6267505" y="2641600"/>
            <a:ext cx="4525962" cy="433388"/>
          </a:xfrm>
        </p:spPr>
        <p:txBody>
          <a:bodyPr anchor="ctr">
            <a:noAutofit/>
          </a:bodyPr>
          <a:lstStyle>
            <a:lvl1pPr marL="0" indent="0" algn="ctr">
              <a:spcBef>
                <a:spcPts val="0"/>
              </a:spcBef>
              <a:buNone/>
              <a:defRPr sz="1600" b="1">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585054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ferensi" preserve="1" userDrawn="1">
  <p:cSld name="Layout_E_paragraph_bridging_pointerv1">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787063"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 name="Text Placeholder 9">
            <a:extLst>
              <a:ext uri="{FF2B5EF4-FFF2-40B4-BE49-F238E27FC236}">
                <a16:creationId xmlns:a16="http://schemas.microsoft.com/office/drawing/2014/main" id="{BFB3B755-8172-CA8C-D914-BEBD56A45514}"/>
              </a:ext>
            </a:extLst>
          </p:cNvPr>
          <p:cNvSpPr>
            <a:spLocks noGrp="1"/>
          </p:cNvSpPr>
          <p:nvPr>
            <p:ph type="body" sz="quarter" idx="13"/>
          </p:nvPr>
        </p:nvSpPr>
        <p:spPr>
          <a:xfrm>
            <a:off x="800100" y="1808948"/>
            <a:ext cx="10787064" cy="1100508"/>
          </a:xfrm>
        </p:spPr>
        <p:txBody>
          <a:bodyPr>
            <a:normAutofit/>
          </a:bodyPr>
          <a:lstStyle>
            <a:lvl1pPr marL="152400" indent="0">
              <a:lnSpc>
                <a:spcPct val="15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3" name="Text Placeholder 12">
            <a:extLst>
              <a:ext uri="{FF2B5EF4-FFF2-40B4-BE49-F238E27FC236}">
                <a16:creationId xmlns:a16="http://schemas.microsoft.com/office/drawing/2014/main" id="{01C4C237-98C6-E47B-60CA-1FEC5A271560}"/>
              </a:ext>
            </a:extLst>
          </p:cNvPr>
          <p:cNvSpPr>
            <a:spLocks noGrp="1"/>
          </p:cNvSpPr>
          <p:nvPr>
            <p:ph type="body" sz="quarter" idx="14"/>
          </p:nvPr>
        </p:nvSpPr>
        <p:spPr>
          <a:xfrm>
            <a:off x="3270323" y="3246437"/>
            <a:ext cx="5846618" cy="365125"/>
          </a:xfrm>
        </p:spPr>
        <p:txBody>
          <a:bodyPr/>
          <a:lstStyle>
            <a:lvl1pPr marL="152400" indent="0" algn="ctr">
              <a:spcBef>
                <a:spcPts val="0"/>
              </a:spcBef>
              <a:buNone/>
              <a:defRPr b="1"/>
            </a:lvl1pPr>
          </a:lstStyle>
          <a:p>
            <a:pPr lvl="0"/>
            <a:endParaRPr lang="en-US"/>
          </a:p>
        </p:txBody>
      </p:sp>
    </p:spTree>
    <p:extLst>
      <p:ext uri="{BB962C8B-B14F-4D97-AF65-F5344CB8AC3E}">
        <p14:creationId xmlns:p14="http://schemas.microsoft.com/office/powerpoint/2010/main" val="269698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ferensi" preserve="1" userDrawn="1">
  <p:cSld name="Layout_D_verbatim_bridging_pointerv1">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901345"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 name="Text Placeholder 9">
            <a:extLst>
              <a:ext uri="{FF2B5EF4-FFF2-40B4-BE49-F238E27FC236}">
                <a16:creationId xmlns:a16="http://schemas.microsoft.com/office/drawing/2014/main" id="{BFB3B755-8172-CA8C-D914-BEBD56A45514}"/>
              </a:ext>
            </a:extLst>
          </p:cNvPr>
          <p:cNvSpPr>
            <a:spLocks noGrp="1"/>
          </p:cNvSpPr>
          <p:nvPr>
            <p:ph type="body" sz="quarter" idx="13"/>
          </p:nvPr>
        </p:nvSpPr>
        <p:spPr>
          <a:xfrm>
            <a:off x="800100" y="1808947"/>
            <a:ext cx="10787064" cy="919821"/>
          </a:xfrm>
          <a:ln>
            <a:solidFill>
              <a:schemeClr val="accent1"/>
            </a:solidFill>
            <a:prstDash val="lgDash"/>
          </a:ln>
        </p:spPr>
        <p:txBody>
          <a:bodyPr>
            <a:normAutofit/>
          </a:bodyPr>
          <a:lstStyle>
            <a:lvl1pPr marL="152400" indent="0">
              <a:lnSpc>
                <a:spcPct val="10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3" name="Text Placeholder 12">
            <a:extLst>
              <a:ext uri="{FF2B5EF4-FFF2-40B4-BE49-F238E27FC236}">
                <a16:creationId xmlns:a16="http://schemas.microsoft.com/office/drawing/2014/main" id="{01C4C237-98C6-E47B-60CA-1FEC5A271560}"/>
              </a:ext>
            </a:extLst>
          </p:cNvPr>
          <p:cNvSpPr>
            <a:spLocks noGrp="1"/>
          </p:cNvSpPr>
          <p:nvPr>
            <p:ph type="body" sz="quarter" idx="14"/>
          </p:nvPr>
        </p:nvSpPr>
        <p:spPr>
          <a:xfrm>
            <a:off x="800100" y="2911330"/>
            <a:ext cx="5846618" cy="365125"/>
          </a:xfrm>
        </p:spPr>
        <p:txBody>
          <a:bodyPr>
            <a:normAutofit/>
          </a:bodyPr>
          <a:lstStyle>
            <a:lvl1pPr marL="152400" indent="0" algn="l">
              <a:spcBef>
                <a:spcPts val="0"/>
              </a:spcBef>
              <a:buNone/>
              <a:defRPr sz="1400" b="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Tree>
    <p:extLst>
      <p:ext uri="{BB962C8B-B14F-4D97-AF65-F5344CB8AC3E}">
        <p14:creationId xmlns:p14="http://schemas.microsoft.com/office/powerpoint/2010/main" val="988368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Referensi" preserve="1" userDrawn="1">
  <p:cSld name="Layout_L_bridging_2pointerv4_one_point">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695709"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Rectangle 6">
            <a:extLst>
              <a:ext uri="{FF2B5EF4-FFF2-40B4-BE49-F238E27FC236}">
                <a16:creationId xmlns:a16="http://schemas.microsoft.com/office/drawing/2014/main" id="{D0AF5231-F184-6463-F6F2-1C5A665FC7F0}"/>
              </a:ext>
            </a:extLst>
          </p:cNvPr>
          <p:cNvSpPr/>
          <p:nvPr userDrawn="1"/>
        </p:nvSpPr>
        <p:spPr>
          <a:xfrm>
            <a:off x="3263323" y="2575709"/>
            <a:ext cx="4741718" cy="618837"/>
          </a:xfrm>
          <a:prstGeom prst="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D"/>
          </a:p>
        </p:txBody>
      </p:sp>
      <p:sp>
        <p:nvSpPr>
          <p:cNvPr id="10" name="Text Placeholder 9">
            <a:extLst>
              <a:ext uri="{FF2B5EF4-FFF2-40B4-BE49-F238E27FC236}">
                <a16:creationId xmlns:a16="http://schemas.microsoft.com/office/drawing/2014/main" id="{BFB3B755-8172-CA8C-D914-BEBD56A45514}"/>
              </a:ext>
            </a:extLst>
          </p:cNvPr>
          <p:cNvSpPr>
            <a:spLocks noGrp="1"/>
          </p:cNvSpPr>
          <p:nvPr>
            <p:ph type="body" sz="quarter" idx="13"/>
          </p:nvPr>
        </p:nvSpPr>
        <p:spPr>
          <a:xfrm>
            <a:off x="800100" y="1808947"/>
            <a:ext cx="10226675" cy="434975"/>
          </a:xfrm>
        </p:spPr>
        <p:txBody>
          <a:bodyPr/>
          <a:lstStyle>
            <a:lvl1pPr marL="152400" indent="0">
              <a:buNone/>
              <a:defRPr/>
            </a:lvl1pPr>
          </a:lstStyle>
          <a:p>
            <a:pPr lvl="0"/>
            <a:endParaRPr lang="en-US"/>
          </a:p>
        </p:txBody>
      </p:sp>
      <p:sp>
        <p:nvSpPr>
          <p:cNvPr id="14" name="Text Placeholder 13">
            <a:extLst>
              <a:ext uri="{FF2B5EF4-FFF2-40B4-BE49-F238E27FC236}">
                <a16:creationId xmlns:a16="http://schemas.microsoft.com/office/drawing/2014/main" id="{CA4BEBCF-09BE-471E-1BC6-C2747FCB1EF7}"/>
              </a:ext>
            </a:extLst>
          </p:cNvPr>
          <p:cNvSpPr>
            <a:spLocks noGrp="1"/>
          </p:cNvSpPr>
          <p:nvPr>
            <p:ph type="body" sz="quarter" idx="14"/>
          </p:nvPr>
        </p:nvSpPr>
        <p:spPr>
          <a:xfrm>
            <a:off x="3263179" y="3288146"/>
            <a:ext cx="4741862" cy="2836286"/>
          </a:xfrm>
          <a:ln>
            <a:solidFill>
              <a:schemeClr val="accent2"/>
            </a:solidFill>
          </a:ln>
        </p:spPr>
        <p:txBody>
          <a:bodyPr/>
          <a:lstStyle>
            <a:lvl2pPr marL="609600" indent="0">
              <a:buNone/>
              <a:defRPr/>
            </a:lvl2pPr>
            <a:lvl3pPr marL="1066800" indent="0">
              <a:buNone/>
              <a:defRPr/>
            </a:lvl3pPr>
            <a:lvl4pPr marL="1524000" indent="0">
              <a:buNone/>
              <a:defRPr/>
            </a:lvl4pPr>
            <a:lvl5pPr marL="1981200" indent="0">
              <a:buNone/>
              <a:defRPr/>
            </a:lvl5pPr>
          </a:lstStyle>
          <a:p>
            <a:pPr lvl="0"/>
            <a:endParaRPr lang="en-US"/>
          </a:p>
        </p:txBody>
      </p:sp>
      <p:sp>
        <p:nvSpPr>
          <p:cNvPr id="11" name="Text Placeholder 10">
            <a:extLst>
              <a:ext uri="{FF2B5EF4-FFF2-40B4-BE49-F238E27FC236}">
                <a16:creationId xmlns:a16="http://schemas.microsoft.com/office/drawing/2014/main" id="{115AD28B-EFBD-5752-15FB-B824CE9A120A}"/>
              </a:ext>
            </a:extLst>
          </p:cNvPr>
          <p:cNvSpPr>
            <a:spLocks noGrp="1"/>
          </p:cNvSpPr>
          <p:nvPr>
            <p:ph type="body" sz="quarter" idx="16"/>
          </p:nvPr>
        </p:nvSpPr>
        <p:spPr>
          <a:xfrm>
            <a:off x="3371129" y="2668433"/>
            <a:ext cx="4525962" cy="433388"/>
          </a:xfrm>
        </p:spPr>
        <p:txBody>
          <a:bodyPr anchor="ctr">
            <a:noAutofit/>
          </a:bodyPr>
          <a:lstStyle>
            <a:lvl1pPr marL="0" indent="0" algn="ctr">
              <a:spcBef>
                <a:spcPts val="0"/>
              </a:spcBef>
              <a:buNone/>
              <a:defRPr sz="1600" b="1">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390182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eferensi" userDrawn="1">
  <p:cSld name="Referensi">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901345"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Text Placeholder 11">
            <a:extLst>
              <a:ext uri="{FF2B5EF4-FFF2-40B4-BE49-F238E27FC236}">
                <a16:creationId xmlns:a16="http://schemas.microsoft.com/office/drawing/2014/main" id="{DBB559C8-AB4E-09AF-2AD9-6AB4C0FDE3AE}"/>
              </a:ext>
            </a:extLst>
          </p:cNvPr>
          <p:cNvSpPr>
            <a:spLocks noGrp="1"/>
          </p:cNvSpPr>
          <p:nvPr>
            <p:ph type="body" sz="quarter" idx="13"/>
          </p:nvPr>
        </p:nvSpPr>
        <p:spPr>
          <a:xfrm>
            <a:off x="800100" y="1808027"/>
            <a:ext cx="10787063" cy="378114"/>
          </a:xfrm>
        </p:spPr>
        <p:txBody>
          <a:bodyPr/>
          <a:lstStyle>
            <a:lvl1pPr marL="152400" indent="0">
              <a:buNone/>
              <a:defRPr/>
            </a:lvl1pPr>
            <a:lvl2pPr marL="609600" indent="0">
              <a:buNone/>
              <a:defRPr/>
            </a:lvl2pPr>
            <a:lvl3pPr marL="1066800" indent="0">
              <a:buNone/>
              <a:defRPr/>
            </a:lvl3pPr>
            <a:lvl4pPr marL="1524000" indent="0">
              <a:buNone/>
              <a:defRPr/>
            </a:lvl4pPr>
            <a:lvl5pPr marL="1981200" indent="0">
              <a:buNone/>
              <a:defRPr/>
            </a:lvl5pPr>
          </a:lstStyle>
          <a:p>
            <a:pPr lvl="0"/>
            <a:endParaRPr lang="en-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Google Shape;27;p19">
            <a:extLst>
              <a:ext uri="{FF2B5EF4-FFF2-40B4-BE49-F238E27FC236}">
                <a16:creationId xmlns:a16="http://schemas.microsoft.com/office/drawing/2014/main" id="{6381D7D5-DF85-D6C5-F7B8-2FCBBDB43454}"/>
              </a:ext>
            </a:extLst>
          </p:cNvPr>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 name="Table Placeholder 14">
            <a:extLst>
              <a:ext uri="{FF2B5EF4-FFF2-40B4-BE49-F238E27FC236}">
                <a16:creationId xmlns:a16="http://schemas.microsoft.com/office/drawing/2014/main" id="{6B8BDAB2-9827-ED13-51AD-A1586B6DBDC7}"/>
              </a:ext>
            </a:extLst>
          </p:cNvPr>
          <p:cNvSpPr>
            <a:spLocks noGrp="1"/>
          </p:cNvSpPr>
          <p:nvPr>
            <p:ph type="tbl" sz="quarter" idx="10"/>
          </p:nvPr>
        </p:nvSpPr>
        <p:spPr>
          <a:xfrm>
            <a:off x="917863" y="2065468"/>
            <a:ext cx="10556298" cy="3374749"/>
          </a:xfrm>
        </p:spPr>
        <p:txBody>
          <a:bodyPr/>
          <a:lstStyle>
            <a:lvl1pPr marL="152400" indent="0">
              <a:buNone/>
              <a:defRPr/>
            </a:lvl1pPr>
          </a:lstStyle>
          <a:p>
            <a:endParaRPr lang="en-ID"/>
          </a:p>
        </p:txBody>
      </p:sp>
      <p:sp>
        <p:nvSpPr>
          <p:cNvPr id="2" name="Google Shape;18;p18">
            <a:extLst>
              <a:ext uri="{FF2B5EF4-FFF2-40B4-BE49-F238E27FC236}">
                <a16:creationId xmlns:a16="http://schemas.microsoft.com/office/drawing/2014/main" id="{1D854433-193C-5644-41E8-0B69ECEB9E0B}"/>
              </a:ext>
            </a:extLst>
          </p:cNvPr>
          <p:cNvSpPr txBox="1">
            <a:spLocks noGrp="1"/>
          </p:cNvSpPr>
          <p:nvPr>
            <p:ph type="body" idx="11"/>
          </p:nvPr>
        </p:nvSpPr>
        <p:spPr>
          <a:xfrm>
            <a:off x="-1" y="6503193"/>
            <a:ext cx="10806545"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B35F700-3816-D56F-3F16-D6E82D87933D}"/>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3558575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Detail modul" preserve="1" userDrawn="1">
  <p:cSld name="reference_layout">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userDrawn="1"/>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1" y="1955797"/>
            <a:ext cx="10725159" cy="4138612"/>
          </a:xfrm>
        </p:spPr>
        <p:txBody>
          <a:bodyPr/>
          <a:lstStyle>
            <a:lvl1pPr marL="152400" indent="0">
              <a:buNone/>
              <a:defRPr/>
            </a:lvl1pPr>
          </a:lstStyle>
          <a:p>
            <a:pPr lvl="0"/>
            <a:endParaRPr lang="en-ID" dirty="0"/>
          </a:p>
        </p:txBody>
      </p:sp>
      <p:sp>
        <p:nvSpPr>
          <p:cNvPr id="2" name="Google Shape;18;p18">
            <a:extLst>
              <a:ext uri="{FF2B5EF4-FFF2-40B4-BE49-F238E27FC236}">
                <a16:creationId xmlns:a16="http://schemas.microsoft.com/office/drawing/2014/main" id="{7479B6E7-4D7F-47C3-1414-78CE436EF856}"/>
              </a:ext>
            </a:extLst>
          </p:cNvPr>
          <p:cNvSpPr txBox="1">
            <a:spLocks noGrp="1"/>
          </p:cNvSpPr>
          <p:nvPr>
            <p:ph type="body" idx="1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Text Placeholder 7">
            <a:extLst>
              <a:ext uri="{FF2B5EF4-FFF2-40B4-BE49-F238E27FC236}">
                <a16:creationId xmlns:a16="http://schemas.microsoft.com/office/drawing/2014/main" id="{734C8F18-9374-AD66-B08B-CB0BC043A661}"/>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276956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_summary">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487847A0-73D3-8FE0-FFC6-68FDECDEFF6C}"/>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Title 1">
            <a:extLst>
              <a:ext uri="{FF2B5EF4-FFF2-40B4-BE49-F238E27FC236}">
                <a16:creationId xmlns:a16="http://schemas.microsoft.com/office/drawing/2014/main" id="{0C3572BC-CE1E-3CF3-212F-55237BE19F15}"/>
              </a:ext>
            </a:extLst>
          </p:cNvPr>
          <p:cNvSpPr>
            <a:spLocks noGrp="1"/>
          </p:cNvSpPr>
          <p:nvPr>
            <p:ph type="title" hasCustomPrompt="1"/>
          </p:nvPr>
        </p:nvSpPr>
        <p:spPr>
          <a:xfrm>
            <a:off x="800100" y="1035050"/>
            <a:ext cx="10787064" cy="692150"/>
          </a:xfrm>
        </p:spPr>
        <p:txBody>
          <a:bodyPr/>
          <a:lstStyle>
            <a:lvl1pPr>
              <a:defRPr/>
            </a:lvl1pPr>
          </a:lstStyle>
          <a:p>
            <a:r>
              <a:rPr lang="en-US"/>
              <a:t>Summary</a:t>
            </a:r>
            <a:endParaRPr lang="en-ID"/>
          </a:p>
        </p:txBody>
      </p:sp>
      <p:sp>
        <p:nvSpPr>
          <p:cNvPr id="7" name="Text Placeholder 6">
            <a:extLst>
              <a:ext uri="{FF2B5EF4-FFF2-40B4-BE49-F238E27FC236}">
                <a16:creationId xmlns:a16="http://schemas.microsoft.com/office/drawing/2014/main" id="{DA10C3DA-1CA2-6CF5-0FE0-DA716102177E}"/>
              </a:ext>
            </a:extLst>
          </p:cNvPr>
          <p:cNvSpPr>
            <a:spLocks noGrp="1"/>
          </p:cNvSpPr>
          <p:nvPr>
            <p:ph type="body" sz="quarter" idx="13"/>
          </p:nvPr>
        </p:nvSpPr>
        <p:spPr>
          <a:xfrm>
            <a:off x="800100" y="1911350"/>
            <a:ext cx="10787063" cy="4378325"/>
          </a:xfrm>
        </p:spPr>
        <p:txBody>
          <a:bodyPr>
            <a:normAutofit/>
          </a:bodyPr>
          <a:lstStyle>
            <a:lvl1pPr marL="438150" indent="-285750">
              <a:buFont typeface="Arial" panose="020B0604020202020204" pitchFamily="34" charset="0"/>
              <a:buChar char="•"/>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420208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userDrawn="1">
  <p:cSld name="blank_slide">
    <p:spTree>
      <p:nvGrpSpPr>
        <p:cNvPr id="1" name="Shape 120"/>
        <p:cNvGrpSpPr/>
        <p:nvPr/>
      </p:nvGrpSpPr>
      <p:grpSpPr>
        <a:xfrm>
          <a:off x="0" y="0"/>
          <a:ext cx="0" cy="0"/>
          <a:chOff x="0" y="0"/>
          <a:chExt cx="0" cy="0"/>
        </a:xfrm>
      </p:grpSpPr>
      <p:sp>
        <p:nvSpPr>
          <p:cNvPr id="125" name="Google Shape;125;p26"/>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26"/>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114;p25" descr="Logo BUMN&#10;">
            <a:extLst>
              <a:ext uri="{FF2B5EF4-FFF2-40B4-BE49-F238E27FC236}">
                <a16:creationId xmlns:a16="http://schemas.microsoft.com/office/drawing/2014/main" id="{89C76BB6-37AE-0513-2FC2-38FD2710DB89}"/>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115;p25">
            <a:extLst>
              <a:ext uri="{FF2B5EF4-FFF2-40B4-BE49-F238E27FC236}">
                <a16:creationId xmlns:a16="http://schemas.microsoft.com/office/drawing/2014/main" id="{1E31BFAE-940A-7F20-B7A4-DE937C8E598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6" name="Text Placeholder 7">
            <a:extLst>
              <a:ext uri="{FF2B5EF4-FFF2-40B4-BE49-F238E27FC236}">
                <a16:creationId xmlns:a16="http://schemas.microsoft.com/office/drawing/2014/main" id="{69B6E5E1-1A98-185C-E04C-5E9A4460CC49}"/>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Custom Layout" preserve="1" userDrawn="1">
  <p:cSld name="3Topic_Navigation_1">
    <p:spTree>
      <p:nvGrpSpPr>
        <p:cNvPr id="1" name="Shape 172"/>
        <p:cNvGrpSpPr/>
        <p:nvPr/>
      </p:nvGrpSpPr>
      <p:grpSpPr>
        <a:xfrm>
          <a:off x="0" y="0"/>
          <a:ext cx="0" cy="0"/>
          <a:chOff x="0" y="0"/>
          <a:chExt cx="0" cy="0"/>
        </a:xfrm>
      </p:grpSpPr>
      <p:sp>
        <p:nvSpPr>
          <p:cNvPr id="21" name="Picture Placeholder 19">
            <a:extLst>
              <a:ext uri="{FF2B5EF4-FFF2-40B4-BE49-F238E27FC236}">
                <a16:creationId xmlns:a16="http://schemas.microsoft.com/office/drawing/2014/main" id="{D60C01F4-95D2-2EBF-0340-FC30C8534A5F}"/>
              </a:ext>
            </a:extLst>
          </p:cNvPr>
          <p:cNvSpPr>
            <a:spLocks noGrp="1"/>
          </p:cNvSpPr>
          <p:nvPr>
            <p:ph type="pic" sz="quarter" idx="22"/>
          </p:nvPr>
        </p:nvSpPr>
        <p:spPr>
          <a:xfrm>
            <a:off x="4691856" y="714881"/>
            <a:ext cx="2808288" cy="2165350"/>
          </a:xfrm>
        </p:spPr>
        <p:txBody>
          <a:bodyPr/>
          <a:lstStyle>
            <a:lvl1pPr marL="152400" indent="0">
              <a:buNone/>
              <a:defRPr/>
            </a:lvl1pPr>
          </a:lstStyle>
          <a:p>
            <a:endParaRPr lang="en-ID"/>
          </a:p>
        </p:txBody>
      </p:sp>
      <p:sp>
        <p:nvSpPr>
          <p:cNvPr id="20" name="Picture Placeholder 19">
            <a:extLst>
              <a:ext uri="{FF2B5EF4-FFF2-40B4-BE49-F238E27FC236}">
                <a16:creationId xmlns:a16="http://schemas.microsoft.com/office/drawing/2014/main" id="{6B798909-E5D2-B611-A4B9-55A19F363FE7}"/>
              </a:ext>
            </a:extLst>
          </p:cNvPr>
          <p:cNvSpPr>
            <a:spLocks noGrp="1"/>
          </p:cNvSpPr>
          <p:nvPr>
            <p:ph type="pic" sz="quarter" idx="21"/>
          </p:nvPr>
        </p:nvSpPr>
        <p:spPr>
          <a:xfrm>
            <a:off x="951031" y="725289"/>
            <a:ext cx="2808288" cy="2165350"/>
          </a:xfrm>
        </p:spPr>
        <p:txBody>
          <a:bodyPr/>
          <a:lstStyle>
            <a:lvl1pPr marL="152400" indent="0">
              <a:buNone/>
              <a:defRPr/>
            </a:lvl1pPr>
          </a:lstStyle>
          <a:p>
            <a:endParaRPr lang="en-ID"/>
          </a:p>
        </p:txBody>
      </p:sp>
      <p:sp>
        <p:nvSpPr>
          <p:cNvPr id="24" name="Text Placeholder 21">
            <a:extLst>
              <a:ext uri="{FF2B5EF4-FFF2-40B4-BE49-F238E27FC236}">
                <a16:creationId xmlns:a16="http://schemas.microsoft.com/office/drawing/2014/main" id="{B24956F3-1365-0BB9-DC86-EE3C93DCFB2A}"/>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3" name="Text Placeholder 21">
            <a:extLst>
              <a:ext uri="{FF2B5EF4-FFF2-40B4-BE49-F238E27FC236}">
                <a16:creationId xmlns:a16="http://schemas.microsoft.com/office/drawing/2014/main" id="{DF322704-A919-FC85-E63E-00D9FB7CAE7D}"/>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sp>
        <p:nvSpPr>
          <p:cNvPr id="12" name="Google Shape;23;p18">
            <a:extLst>
              <a:ext uri="{FF2B5EF4-FFF2-40B4-BE49-F238E27FC236}">
                <a16:creationId xmlns:a16="http://schemas.microsoft.com/office/drawing/2014/main" id="{16752817-EDEE-F0FA-F506-9F233196CC8A}"/>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4;p18">
            <a:extLst>
              <a:ext uri="{FF2B5EF4-FFF2-40B4-BE49-F238E27FC236}">
                <a16:creationId xmlns:a16="http://schemas.microsoft.com/office/drawing/2014/main" id="{608A6862-7EA5-26FB-BC70-742AD1B8F73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55F09BAB-6A01-9D12-3DAD-BE844F4E9CA4}"/>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A3251626-8206-F24F-8641-7D01B7493081}"/>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EAD0D23A-DBFC-EC40-DCB7-2631E5F9058A}"/>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6468BFA2-E502-9530-3C94-5FD475B57C50}"/>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2" name="Text Placeholder 21">
            <a:extLst>
              <a:ext uri="{FF2B5EF4-FFF2-40B4-BE49-F238E27FC236}">
                <a16:creationId xmlns:a16="http://schemas.microsoft.com/office/drawing/2014/main" id="{19D517EB-3E56-4307-42F0-3E50F591E37E}"/>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5" name="Picture Placeholder 19">
            <a:extLst>
              <a:ext uri="{FF2B5EF4-FFF2-40B4-BE49-F238E27FC236}">
                <a16:creationId xmlns:a16="http://schemas.microsoft.com/office/drawing/2014/main" id="{414D1540-E771-E62B-3143-55BF8762E512}"/>
              </a:ext>
            </a:extLst>
          </p:cNvPr>
          <p:cNvSpPr>
            <a:spLocks noGrp="1"/>
          </p:cNvSpPr>
          <p:nvPr>
            <p:ph type="pic" sz="quarter" idx="23"/>
          </p:nvPr>
        </p:nvSpPr>
        <p:spPr>
          <a:xfrm>
            <a:off x="8626875" y="725289"/>
            <a:ext cx="2808288" cy="2165350"/>
          </a:xfrm>
        </p:spPr>
        <p:txBody>
          <a:bodyPr/>
          <a:lstStyle>
            <a:lvl1pPr marL="152400" indent="0">
              <a:buNone/>
              <a:defRPr/>
            </a:lvl1pPr>
          </a:lstStyle>
          <a:p>
            <a:endParaRPr lang="en-ID"/>
          </a:p>
        </p:txBody>
      </p:sp>
      <p:sp>
        <p:nvSpPr>
          <p:cNvPr id="2" name="Rectangle 1">
            <a:extLst>
              <a:ext uri="{FF2B5EF4-FFF2-40B4-BE49-F238E27FC236}">
                <a16:creationId xmlns:a16="http://schemas.microsoft.com/office/drawing/2014/main" id="{A55C7111-82DF-AC7A-A054-6B7EDB2FBB1B}"/>
              </a:ext>
            </a:extLst>
          </p:cNvPr>
          <p:cNvSpPr/>
          <p:nvPr userDrawn="1"/>
        </p:nvSpPr>
        <p:spPr>
          <a:xfrm>
            <a:off x="7918013" y="1551709"/>
            <a:ext cx="5081817" cy="3212923"/>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4254442" y="704931"/>
            <a:ext cx="7800900" cy="5584660"/>
          </a:xfrm>
          <a:prstGeom prst="roundRect">
            <a:avLst>
              <a:gd name="adj" fmla="val 0"/>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384631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Custom Layout" preserve="1" userDrawn="1">
  <p:cSld name="3Topic_Navigation_2">
    <p:spTree>
      <p:nvGrpSpPr>
        <p:cNvPr id="1" name="Shape 172"/>
        <p:cNvGrpSpPr/>
        <p:nvPr/>
      </p:nvGrpSpPr>
      <p:grpSpPr>
        <a:xfrm>
          <a:off x="0" y="0"/>
          <a:ext cx="0" cy="0"/>
          <a:chOff x="0" y="0"/>
          <a:chExt cx="0" cy="0"/>
        </a:xfrm>
      </p:grpSpPr>
      <p:sp>
        <p:nvSpPr>
          <p:cNvPr id="21" name="Picture Placeholder 19">
            <a:extLst>
              <a:ext uri="{FF2B5EF4-FFF2-40B4-BE49-F238E27FC236}">
                <a16:creationId xmlns:a16="http://schemas.microsoft.com/office/drawing/2014/main" id="{B796F679-9B2F-EE05-6AB3-E8C3A234C503}"/>
              </a:ext>
            </a:extLst>
          </p:cNvPr>
          <p:cNvSpPr>
            <a:spLocks noGrp="1"/>
          </p:cNvSpPr>
          <p:nvPr>
            <p:ph type="pic" sz="quarter" idx="23"/>
          </p:nvPr>
        </p:nvSpPr>
        <p:spPr>
          <a:xfrm>
            <a:off x="8626875" y="725289"/>
            <a:ext cx="2808288" cy="2165350"/>
          </a:xfrm>
        </p:spPr>
        <p:txBody>
          <a:bodyPr/>
          <a:lstStyle>
            <a:lvl1pPr marL="152400" indent="0">
              <a:buNone/>
              <a:defRPr/>
            </a:lvl1pPr>
          </a:lstStyle>
          <a:p>
            <a:endParaRPr lang="en-ID"/>
          </a:p>
        </p:txBody>
      </p:sp>
      <p:sp>
        <p:nvSpPr>
          <p:cNvPr id="25" name="Picture Placeholder 19">
            <a:extLst>
              <a:ext uri="{FF2B5EF4-FFF2-40B4-BE49-F238E27FC236}">
                <a16:creationId xmlns:a16="http://schemas.microsoft.com/office/drawing/2014/main" id="{7A520882-969E-D291-54C3-685601AC6F68}"/>
              </a:ext>
            </a:extLst>
          </p:cNvPr>
          <p:cNvSpPr>
            <a:spLocks noGrp="1"/>
          </p:cNvSpPr>
          <p:nvPr>
            <p:ph type="pic" sz="quarter" idx="22"/>
          </p:nvPr>
        </p:nvSpPr>
        <p:spPr>
          <a:xfrm>
            <a:off x="4691856" y="714881"/>
            <a:ext cx="2808288" cy="2165350"/>
          </a:xfrm>
        </p:spPr>
        <p:txBody>
          <a:bodyPr/>
          <a:lstStyle>
            <a:lvl1pPr marL="152400" indent="0">
              <a:buNone/>
              <a:defRPr/>
            </a:lvl1pPr>
          </a:lstStyle>
          <a:p>
            <a:endParaRPr lang="en-ID"/>
          </a:p>
        </p:txBody>
      </p:sp>
      <p:sp>
        <p:nvSpPr>
          <p:cNvPr id="26" name="Picture Placeholder 19">
            <a:extLst>
              <a:ext uri="{FF2B5EF4-FFF2-40B4-BE49-F238E27FC236}">
                <a16:creationId xmlns:a16="http://schemas.microsoft.com/office/drawing/2014/main" id="{572754E5-C250-FA7B-3518-211F9C54DEE0}"/>
              </a:ext>
            </a:extLst>
          </p:cNvPr>
          <p:cNvSpPr>
            <a:spLocks noGrp="1"/>
          </p:cNvSpPr>
          <p:nvPr>
            <p:ph type="pic" sz="quarter" idx="21"/>
          </p:nvPr>
        </p:nvSpPr>
        <p:spPr>
          <a:xfrm>
            <a:off x="951031" y="725289"/>
            <a:ext cx="2808288" cy="2165350"/>
          </a:xfrm>
        </p:spPr>
        <p:txBody>
          <a:bodyPr/>
          <a:lstStyle>
            <a:lvl1pPr marL="152400" indent="0">
              <a:buNone/>
              <a:defRPr/>
            </a:lvl1pPr>
          </a:lstStyle>
          <a:p>
            <a:endParaRPr lang="en-ID"/>
          </a:p>
        </p:txBody>
      </p:sp>
      <p:sp>
        <p:nvSpPr>
          <p:cNvPr id="24" name="Text Placeholder 21">
            <a:extLst>
              <a:ext uri="{FF2B5EF4-FFF2-40B4-BE49-F238E27FC236}">
                <a16:creationId xmlns:a16="http://schemas.microsoft.com/office/drawing/2014/main" id="{B24956F3-1365-0BB9-DC86-EE3C93DCFB2A}"/>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3" name="Text Placeholder 21">
            <a:extLst>
              <a:ext uri="{FF2B5EF4-FFF2-40B4-BE49-F238E27FC236}">
                <a16:creationId xmlns:a16="http://schemas.microsoft.com/office/drawing/2014/main" id="{DF322704-A919-FC85-E63E-00D9FB7CAE7D}"/>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sp>
        <p:nvSpPr>
          <p:cNvPr id="12" name="Google Shape;23;p18">
            <a:extLst>
              <a:ext uri="{FF2B5EF4-FFF2-40B4-BE49-F238E27FC236}">
                <a16:creationId xmlns:a16="http://schemas.microsoft.com/office/drawing/2014/main" id="{16752817-EDEE-F0FA-F506-9F233196CC8A}"/>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4;p18">
            <a:extLst>
              <a:ext uri="{FF2B5EF4-FFF2-40B4-BE49-F238E27FC236}">
                <a16:creationId xmlns:a16="http://schemas.microsoft.com/office/drawing/2014/main" id="{608A6862-7EA5-26FB-BC70-742AD1B8F73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55F09BAB-6A01-9D12-3DAD-BE844F4E9CA4}"/>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A3251626-8206-F24F-8641-7D01B7493081}"/>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EAD0D23A-DBFC-EC40-DCB7-2631E5F9058A}"/>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6468BFA2-E502-9530-3C94-5FD475B57C50}"/>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2" name="Text Placeholder 21">
            <a:extLst>
              <a:ext uri="{FF2B5EF4-FFF2-40B4-BE49-F238E27FC236}">
                <a16:creationId xmlns:a16="http://schemas.microsoft.com/office/drawing/2014/main" id="{19D517EB-3E56-4307-42F0-3E50F591E37E}"/>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9" name="Google Shape;616;p95">
            <a:extLst>
              <a:ext uri="{FF2B5EF4-FFF2-40B4-BE49-F238E27FC236}">
                <a16:creationId xmlns:a16="http://schemas.microsoft.com/office/drawing/2014/main" id="{DFF8AB00-370F-7508-D026-887A451AC873}"/>
              </a:ext>
            </a:extLst>
          </p:cNvPr>
          <p:cNvSpPr/>
          <p:nvPr userDrawn="1"/>
        </p:nvSpPr>
        <p:spPr>
          <a:xfrm>
            <a:off x="375600" y="677595"/>
            <a:ext cx="3865530" cy="5511531"/>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0" name="Google Shape;616;p95">
            <a:extLst>
              <a:ext uri="{FF2B5EF4-FFF2-40B4-BE49-F238E27FC236}">
                <a16:creationId xmlns:a16="http://schemas.microsoft.com/office/drawing/2014/main" id="{51AFDAA2-E014-B15B-8920-62A250D5A1F4}"/>
              </a:ext>
            </a:extLst>
          </p:cNvPr>
          <p:cNvSpPr/>
          <p:nvPr userDrawn="1"/>
        </p:nvSpPr>
        <p:spPr>
          <a:xfrm>
            <a:off x="8168841" y="677595"/>
            <a:ext cx="3865530" cy="5455116"/>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412582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Custom Layout" preserve="1" userDrawn="1">
  <p:cSld name="3Topic_Navigation_3">
    <p:spTree>
      <p:nvGrpSpPr>
        <p:cNvPr id="1" name="Shape 172"/>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DA9DB520-476F-B4BC-7201-5553F63AC136}"/>
              </a:ext>
            </a:extLst>
          </p:cNvPr>
          <p:cNvSpPr>
            <a:spLocks noGrp="1"/>
          </p:cNvSpPr>
          <p:nvPr>
            <p:ph type="pic" sz="quarter" idx="22"/>
          </p:nvPr>
        </p:nvSpPr>
        <p:spPr>
          <a:xfrm>
            <a:off x="4691856" y="714881"/>
            <a:ext cx="2808288" cy="2165350"/>
          </a:xfrm>
        </p:spPr>
        <p:txBody>
          <a:bodyPr/>
          <a:lstStyle>
            <a:lvl1pPr marL="152400" indent="0">
              <a:buNone/>
              <a:defRPr/>
            </a:lvl1pPr>
          </a:lstStyle>
          <a:p>
            <a:endParaRPr lang="en-ID"/>
          </a:p>
        </p:txBody>
      </p:sp>
      <p:sp>
        <p:nvSpPr>
          <p:cNvPr id="21" name="Picture Placeholder 19">
            <a:extLst>
              <a:ext uri="{FF2B5EF4-FFF2-40B4-BE49-F238E27FC236}">
                <a16:creationId xmlns:a16="http://schemas.microsoft.com/office/drawing/2014/main" id="{2A5DC6ED-8E08-6DA0-22FC-4182F088901B}"/>
              </a:ext>
            </a:extLst>
          </p:cNvPr>
          <p:cNvSpPr>
            <a:spLocks noGrp="1"/>
          </p:cNvSpPr>
          <p:nvPr>
            <p:ph type="pic" sz="quarter" idx="21"/>
          </p:nvPr>
        </p:nvSpPr>
        <p:spPr>
          <a:xfrm>
            <a:off x="951031" y="725289"/>
            <a:ext cx="2808288" cy="2165350"/>
          </a:xfrm>
        </p:spPr>
        <p:txBody>
          <a:bodyPr/>
          <a:lstStyle>
            <a:lvl1pPr marL="152400" indent="0">
              <a:buNone/>
              <a:defRPr/>
            </a:lvl1pPr>
          </a:lstStyle>
          <a:p>
            <a:endParaRPr lang="en-ID"/>
          </a:p>
        </p:txBody>
      </p:sp>
      <p:sp>
        <p:nvSpPr>
          <p:cNvPr id="24" name="Text Placeholder 21">
            <a:extLst>
              <a:ext uri="{FF2B5EF4-FFF2-40B4-BE49-F238E27FC236}">
                <a16:creationId xmlns:a16="http://schemas.microsoft.com/office/drawing/2014/main" id="{B24956F3-1365-0BB9-DC86-EE3C93DCFB2A}"/>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3" name="Text Placeholder 21">
            <a:extLst>
              <a:ext uri="{FF2B5EF4-FFF2-40B4-BE49-F238E27FC236}">
                <a16:creationId xmlns:a16="http://schemas.microsoft.com/office/drawing/2014/main" id="{DF322704-A919-FC85-E63E-00D9FB7CAE7D}"/>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sp>
        <p:nvSpPr>
          <p:cNvPr id="12" name="Google Shape;23;p18">
            <a:extLst>
              <a:ext uri="{FF2B5EF4-FFF2-40B4-BE49-F238E27FC236}">
                <a16:creationId xmlns:a16="http://schemas.microsoft.com/office/drawing/2014/main" id="{16752817-EDEE-F0FA-F506-9F233196CC8A}"/>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4;p18">
            <a:extLst>
              <a:ext uri="{FF2B5EF4-FFF2-40B4-BE49-F238E27FC236}">
                <a16:creationId xmlns:a16="http://schemas.microsoft.com/office/drawing/2014/main" id="{608A6862-7EA5-26FB-BC70-742AD1B8F73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55F09BAB-6A01-9D12-3DAD-BE844F4E9CA4}"/>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A3251626-8206-F24F-8641-7D01B7493081}"/>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EAD0D23A-DBFC-EC40-DCB7-2631E5F9058A}"/>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6468BFA2-E502-9530-3C94-5FD475B57C50}"/>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2" name="Text Placeholder 21">
            <a:extLst>
              <a:ext uri="{FF2B5EF4-FFF2-40B4-BE49-F238E27FC236}">
                <a16:creationId xmlns:a16="http://schemas.microsoft.com/office/drawing/2014/main" id="{19D517EB-3E56-4307-42F0-3E50F591E37E}"/>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371671" y="132068"/>
            <a:ext cx="7800900" cy="6290956"/>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9" name="Picture Placeholder 19">
            <a:extLst>
              <a:ext uri="{FF2B5EF4-FFF2-40B4-BE49-F238E27FC236}">
                <a16:creationId xmlns:a16="http://schemas.microsoft.com/office/drawing/2014/main" id="{1306BD04-8FCF-3171-4071-783F10A3CED4}"/>
              </a:ext>
            </a:extLst>
          </p:cNvPr>
          <p:cNvSpPr>
            <a:spLocks noGrp="1"/>
          </p:cNvSpPr>
          <p:nvPr>
            <p:ph type="pic" sz="quarter" idx="23"/>
          </p:nvPr>
        </p:nvSpPr>
        <p:spPr>
          <a:xfrm>
            <a:off x="8626875" y="725289"/>
            <a:ext cx="2808288" cy="2165350"/>
          </a:xfrm>
        </p:spPr>
        <p:txBody>
          <a:bodyPr/>
          <a:lstStyle>
            <a:lvl1pPr marL="152400" indent="0">
              <a:buNone/>
              <a:defRPr/>
            </a:lvl1pPr>
          </a:lstStyle>
          <a:p>
            <a:endParaRPr lang="en-ID"/>
          </a:p>
        </p:txBody>
      </p:sp>
    </p:spTree>
    <p:extLst>
      <p:ext uri="{BB962C8B-B14F-4D97-AF65-F5344CB8AC3E}">
        <p14:creationId xmlns:p14="http://schemas.microsoft.com/office/powerpoint/2010/main" val="263226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Custom Layout" preserve="1" userDrawn="1">
  <p:cSld name="2Topic_Navigation_1">
    <p:spTree>
      <p:nvGrpSpPr>
        <p:cNvPr id="1" name="Shape 172"/>
        <p:cNvGrpSpPr/>
        <p:nvPr/>
      </p:nvGrpSpPr>
      <p:grpSpPr>
        <a:xfrm>
          <a:off x="0" y="0"/>
          <a:ext cx="0" cy="0"/>
          <a:chOff x="0" y="0"/>
          <a:chExt cx="0" cy="0"/>
        </a:xfrm>
      </p:grpSpPr>
      <p:sp>
        <p:nvSpPr>
          <p:cNvPr id="10" name="Picture Placeholder 19">
            <a:extLst>
              <a:ext uri="{FF2B5EF4-FFF2-40B4-BE49-F238E27FC236}">
                <a16:creationId xmlns:a16="http://schemas.microsoft.com/office/drawing/2014/main" id="{47166AE5-7724-BB3B-4DFD-7FAEE472C8C8}"/>
              </a:ext>
            </a:extLst>
          </p:cNvPr>
          <p:cNvSpPr>
            <a:spLocks noGrp="1"/>
          </p:cNvSpPr>
          <p:nvPr>
            <p:ph type="pic" sz="quarter" idx="23"/>
          </p:nvPr>
        </p:nvSpPr>
        <p:spPr>
          <a:xfrm>
            <a:off x="2928292" y="735815"/>
            <a:ext cx="2808288" cy="2165350"/>
          </a:xfrm>
        </p:spPr>
        <p:txBody>
          <a:bodyPr/>
          <a:lstStyle>
            <a:lvl1pPr marL="152400" indent="0">
              <a:buNone/>
              <a:defRPr/>
            </a:lvl1pPr>
          </a:lstStyle>
          <a:p>
            <a:endParaRPr lang="en-ID"/>
          </a:p>
        </p:txBody>
      </p:sp>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 name="Google Shape;616;p95">
            <a:extLst>
              <a:ext uri="{FF2B5EF4-FFF2-40B4-BE49-F238E27FC236}">
                <a16:creationId xmlns:a16="http://schemas.microsoft.com/office/drawing/2014/main" id="{97C44156-67C2-4F33-EB02-FCBA9ECA1FD8}"/>
              </a:ext>
            </a:extLst>
          </p:cNvPr>
          <p:cNvSpPr/>
          <p:nvPr userDrawn="1"/>
        </p:nvSpPr>
        <p:spPr>
          <a:xfrm>
            <a:off x="2172340" y="643278"/>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235AFBC2-47EC-75A4-1A0B-56B92919BE52}"/>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E5AAD36-36C9-39AD-10A4-E132B50E30C8}"/>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1" name="Picture Placeholder 19">
            <a:extLst>
              <a:ext uri="{FF2B5EF4-FFF2-40B4-BE49-F238E27FC236}">
                <a16:creationId xmlns:a16="http://schemas.microsoft.com/office/drawing/2014/main" id="{4FE944E1-6EA2-7FCF-1EDA-1D0728327DA6}"/>
              </a:ext>
            </a:extLst>
          </p:cNvPr>
          <p:cNvSpPr>
            <a:spLocks noGrp="1"/>
          </p:cNvSpPr>
          <p:nvPr>
            <p:ph type="pic" sz="quarter" idx="24"/>
          </p:nvPr>
        </p:nvSpPr>
        <p:spPr>
          <a:xfrm>
            <a:off x="6508964" y="713733"/>
            <a:ext cx="2808288" cy="2165350"/>
          </a:xfrm>
        </p:spPr>
        <p:txBody>
          <a:bodyPr/>
          <a:lstStyle>
            <a:lvl1pPr marL="152400" indent="0">
              <a:buNone/>
              <a:defRPr/>
            </a:lvl1pPr>
          </a:lstStyle>
          <a:p>
            <a:endParaRPr lang="en-ID"/>
          </a:p>
        </p:txBody>
      </p:sp>
    </p:spTree>
    <p:extLst>
      <p:ext uri="{BB962C8B-B14F-4D97-AF65-F5344CB8AC3E}">
        <p14:creationId xmlns:p14="http://schemas.microsoft.com/office/powerpoint/2010/main" val="162290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Custom Layout" preserve="1" userDrawn="1">
  <p:cSld name="2Topic_Navigation_2">
    <p:spTree>
      <p:nvGrpSpPr>
        <p:cNvPr id="1" name="Shape 172"/>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4FE944E1-6EA2-7FCF-1EDA-1D0728327DA6}"/>
              </a:ext>
            </a:extLst>
          </p:cNvPr>
          <p:cNvSpPr>
            <a:spLocks noGrp="1"/>
          </p:cNvSpPr>
          <p:nvPr>
            <p:ph type="pic" sz="quarter" idx="24"/>
          </p:nvPr>
        </p:nvSpPr>
        <p:spPr>
          <a:xfrm>
            <a:off x="6508964" y="713733"/>
            <a:ext cx="2808288" cy="2165350"/>
          </a:xfrm>
        </p:spPr>
        <p:txBody>
          <a:bodyPr/>
          <a:lstStyle>
            <a:lvl1pPr marL="152400" indent="0">
              <a:buNone/>
              <a:defRPr/>
            </a:lvl1pPr>
          </a:lstStyle>
          <a:p>
            <a:endParaRPr lang="en-ID"/>
          </a:p>
        </p:txBody>
      </p:sp>
      <p:sp>
        <p:nvSpPr>
          <p:cNvPr id="10" name="Picture Placeholder 19">
            <a:extLst>
              <a:ext uri="{FF2B5EF4-FFF2-40B4-BE49-F238E27FC236}">
                <a16:creationId xmlns:a16="http://schemas.microsoft.com/office/drawing/2014/main" id="{47166AE5-7724-BB3B-4DFD-7FAEE472C8C8}"/>
              </a:ext>
            </a:extLst>
          </p:cNvPr>
          <p:cNvSpPr>
            <a:spLocks noGrp="1"/>
          </p:cNvSpPr>
          <p:nvPr>
            <p:ph type="pic" sz="quarter" idx="23"/>
          </p:nvPr>
        </p:nvSpPr>
        <p:spPr>
          <a:xfrm>
            <a:off x="2928292" y="735815"/>
            <a:ext cx="2808288" cy="2165350"/>
          </a:xfrm>
        </p:spPr>
        <p:txBody>
          <a:bodyPr/>
          <a:lstStyle>
            <a:lvl1pPr marL="152400" indent="0">
              <a:buNone/>
              <a:defRPr/>
            </a:lvl1pPr>
          </a:lstStyle>
          <a:p>
            <a:endParaRPr lang="en-ID"/>
          </a:p>
        </p:txBody>
      </p:sp>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solidFill>
                <a:srgbClr val="1F2952"/>
              </a:solid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 name="Google Shape;616;p95">
            <a:extLst>
              <a:ext uri="{FF2B5EF4-FFF2-40B4-BE49-F238E27FC236}">
                <a16:creationId xmlns:a16="http://schemas.microsoft.com/office/drawing/2014/main" id="{97C44156-67C2-4F33-EB02-FCBA9ECA1FD8}"/>
              </a:ext>
            </a:extLst>
          </p:cNvPr>
          <p:cNvSpPr/>
          <p:nvPr userDrawn="1"/>
        </p:nvSpPr>
        <p:spPr>
          <a:xfrm>
            <a:off x="6042367" y="572390"/>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235AFBC2-47EC-75A4-1A0B-56B92919BE52}"/>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E5AAD36-36C9-39AD-10A4-E132B50E30C8}"/>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5257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_Custom Layout" preserve="1" userDrawn="1">
  <p:cSld name="1Topic_Navigation">
    <p:spTree>
      <p:nvGrpSpPr>
        <p:cNvPr id="1" name="Shape 172"/>
        <p:cNvGrpSpPr/>
        <p:nvPr/>
      </p:nvGrpSpPr>
      <p:grpSpPr>
        <a:xfrm>
          <a:off x="0" y="0"/>
          <a:ext cx="0" cy="0"/>
          <a:chOff x="0" y="0"/>
          <a:chExt cx="0" cy="0"/>
        </a:xfrm>
      </p:grpSpPr>
      <p:sp>
        <p:nvSpPr>
          <p:cNvPr id="10" name="Picture Placeholder 19">
            <a:extLst>
              <a:ext uri="{FF2B5EF4-FFF2-40B4-BE49-F238E27FC236}">
                <a16:creationId xmlns:a16="http://schemas.microsoft.com/office/drawing/2014/main" id="{47166AE5-7724-BB3B-4DFD-7FAEE472C8C8}"/>
              </a:ext>
            </a:extLst>
          </p:cNvPr>
          <p:cNvSpPr>
            <a:spLocks noGrp="1"/>
          </p:cNvSpPr>
          <p:nvPr>
            <p:ph type="pic" sz="quarter" idx="23"/>
          </p:nvPr>
        </p:nvSpPr>
        <p:spPr>
          <a:xfrm>
            <a:off x="4691856" y="712189"/>
            <a:ext cx="2808288" cy="2165350"/>
          </a:xfrm>
        </p:spPr>
        <p:txBody>
          <a:bodyPr/>
          <a:lstStyle>
            <a:lvl1pPr marL="152400" indent="0">
              <a:buNone/>
              <a:defRPr/>
            </a:lvl1pPr>
          </a:lstStyle>
          <a:p>
            <a:endParaRPr lang="en-ID"/>
          </a:p>
        </p:txBody>
      </p:sp>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928291" y="4171092"/>
            <a:ext cx="626188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237467" y="2201606"/>
            <a:ext cx="7476062" cy="1830792"/>
            <a:chOff x="777309" y="3615092"/>
            <a:chExt cx="6380401" cy="1830792"/>
          </a:xfrm>
        </p:grpSpPr>
        <p:sp>
          <p:nvSpPr>
            <p:cNvPr id="4" name="Google Shape;601;p95">
              <a:extLst>
                <a:ext uri="{FF2B5EF4-FFF2-40B4-BE49-F238E27FC236}">
                  <a16:creationId xmlns:a16="http://schemas.microsoft.com/office/drawing/2014/main" id="{8E3F82E7-F899-A4C0-EFE2-E01100742B5B}"/>
                </a:ext>
              </a:extLst>
            </p:cNvPr>
            <p:cNvSpPr/>
            <p:nvPr/>
          </p:nvSpPr>
          <p:spPr>
            <a:xfrm>
              <a:off x="777309" y="4462686"/>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976950" y="4949771"/>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6" name="Text Placeholder 22">
            <a:extLst>
              <a:ext uri="{FF2B5EF4-FFF2-40B4-BE49-F238E27FC236}">
                <a16:creationId xmlns:a16="http://schemas.microsoft.com/office/drawing/2014/main" id="{235AFBC2-47EC-75A4-1A0B-56B92919BE52}"/>
              </a:ext>
            </a:extLst>
          </p:cNvPr>
          <p:cNvSpPr>
            <a:spLocks noGrp="1"/>
          </p:cNvSpPr>
          <p:nvPr>
            <p:ph type="body" sz="quarter" idx="16"/>
          </p:nvPr>
        </p:nvSpPr>
        <p:spPr>
          <a:xfrm>
            <a:off x="2928291" y="3010579"/>
            <a:ext cx="6261885"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388536303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2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00100" y="2007482"/>
            <a:ext cx="10787064" cy="3636962"/>
          </a:xfrm>
          <a:prstGeom prst="rect">
            <a:avLst/>
          </a:prstGeom>
          <a:noFill/>
          <a:ln>
            <a:noFill/>
          </a:ln>
        </p:spPr>
        <p:txBody>
          <a:bodyPr spcFirstLastPara="1" wrap="square" lIns="91425" tIns="45700" rIns="91425" bIns="45700" anchor="t" anchorCtr="0">
            <a:normAutofit/>
          </a:bodyPr>
          <a:lstStyle>
            <a:lvl1pPr marL="457200" marR="0" lvl="0" indent="-304800" algn="l" rtl="0">
              <a:lnSpc>
                <a:spcPct val="90000"/>
              </a:lnSpc>
              <a:spcBef>
                <a:spcPts val="1000"/>
              </a:spcBef>
              <a:spcAft>
                <a:spcPts val="0"/>
              </a:spcAft>
              <a:buClr>
                <a:schemeClr val="dk1"/>
              </a:buClr>
              <a:buSzPts val="1200"/>
              <a:buFont typeface="Calibri"/>
              <a:buAutoNum type="arabicPeriod"/>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Calibri"/>
              <a:buAutoNum type="alphaLcPeriod"/>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00"/>
              </a:spcBef>
              <a:spcAft>
                <a:spcPts val="0"/>
              </a:spcAft>
              <a:buClr>
                <a:schemeClr val="dk1"/>
              </a:buClr>
              <a:buSzPts val="1200"/>
              <a:buFont typeface="Calibri"/>
              <a:buAutoNum type="romanLcPeriod"/>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p:nvPr/>
        </p:nvSpPr>
        <p:spPr>
          <a:xfrm>
            <a:off x="0" y="6504512"/>
            <a:ext cx="12192000" cy="353488"/>
          </a:xfrm>
          <a:prstGeom prst="rect">
            <a:avLst/>
          </a:prstGeom>
          <a:solidFill>
            <a:schemeClr val="accent1"/>
          </a:solidFill>
          <a:ln w="12700" cap="flat" cmpd="sng">
            <a:solidFill>
              <a:srgbClr val="161D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7"/>
          <p:cNvSpPr txBox="1">
            <a:spLocks noGrp="1"/>
          </p:cNvSpPr>
          <p:nvPr>
            <p:ph type="dt" idx="10"/>
          </p:nvPr>
        </p:nvSpPr>
        <p:spPr>
          <a:xfrm>
            <a:off x="160908" y="6030068"/>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2" name="Google Shape;30;p19">
            <a:extLst>
              <a:ext uri="{FF2B5EF4-FFF2-40B4-BE49-F238E27FC236}">
                <a16:creationId xmlns:a16="http://schemas.microsoft.com/office/drawing/2014/main" id="{06346906-99AC-7522-51E7-402F0FC089DA}"/>
              </a:ext>
            </a:extLst>
          </p:cNvPr>
          <p:cNvPicPr preferRelativeResize="0"/>
          <p:nvPr userDrawn="1"/>
        </p:nvPicPr>
        <p:blipFill rotWithShape="1">
          <a:blip r:embed="rId24">
            <a:alphaModFix/>
          </a:blip>
          <a:srcRect l="-9404" t="1349" r="1" b="-3416"/>
          <a:stretch/>
        </p:blipFill>
        <p:spPr>
          <a:xfrm>
            <a:off x="11027561" y="145157"/>
            <a:ext cx="815204" cy="532438"/>
          </a:xfrm>
          <a:prstGeom prst="rect">
            <a:avLst/>
          </a:prstGeom>
          <a:noFill/>
          <a:ln>
            <a:noFill/>
          </a:ln>
        </p:spPr>
      </p:pic>
      <p:pic>
        <p:nvPicPr>
          <p:cNvPr id="3" name="Google Shape;29;p19" descr="Logo BUMN&#10;">
            <a:extLst>
              <a:ext uri="{FF2B5EF4-FFF2-40B4-BE49-F238E27FC236}">
                <a16:creationId xmlns:a16="http://schemas.microsoft.com/office/drawing/2014/main" id="{4CC2A453-D29F-C676-809F-FDBC1DDC6654}"/>
              </a:ext>
            </a:extLst>
          </p:cNvPr>
          <p:cNvPicPr preferRelativeResize="0"/>
          <p:nvPr userDrawn="1"/>
        </p:nvPicPr>
        <p:blipFill rotWithShape="1">
          <a:blip r:embed="rId25">
            <a:alphaModFix/>
          </a:blip>
          <a:srcRect t="-55713" b="-55713"/>
          <a:stretch/>
        </p:blipFill>
        <p:spPr>
          <a:xfrm>
            <a:off x="9786748" y="203377"/>
            <a:ext cx="1114597" cy="5324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3" r:id="rId2"/>
    <p:sldLayoutId id="2147483660"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4685-C2C1-B13D-BA03-1A9E7DC44BA1}"/>
              </a:ext>
            </a:extLst>
          </p:cNvPr>
          <p:cNvSpPr>
            <a:spLocks noGrp="1"/>
          </p:cNvSpPr>
          <p:nvPr>
            <p:ph type="title"/>
          </p:nvPr>
        </p:nvSpPr>
        <p:spPr/>
        <p:txBody>
          <a:bodyPr/>
          <a:lstStyle/>
          <a:p>
            <a:r>
              <a:t>Introduction to Long Term Incentives (LTI)</a:t>
            </a:r>
          </a:p>
        </p:txBody>
      </p:sp>
      <p:sp>
        <p:nvSpPr>
          <p:cNvPr id="3" name="Text Placeholder 2">
            <a:extLst>
              <a:ext uri="{FF2B5EF4-FFF2-40B4-BE49-F238E27FC236}">
                <a16:creationId xmlns:a16="http://schemas.microsoft.com/office/drawing/2014/main" id="{D39B588D-2980-949B-7EAE-5A6B0E283928}"/>
              </a:ext>
            </a:extLst>
          </p:cNvPr>
          <p:cNvSpPr>
            <a:spLocks noGrp="1"/>
          </p:cNvSpPr>
          <p:nvPr>
            <p:ph type="body" idx="1"/>
          </p:nvPr>
        </p:nvSpPr>
        <p:spPr/>
        <p:txBody>
          <a:bodyPr/>
          <a:lstStyle/>
          <a:p>
            <a:r>
              <a:t>last update: 21 November, 2024</a:t>
            </a:r>
          </a:p>
        </p:txBody>
      </p:sp>
      <p:sp>
        <p:nvSpPr>
          <p:cNvPr id="4" name="Text Placeholder 3">
            <a:extLst>
              <a:ext uri="{FF2B5EF4-FFF2-40B4-BE49-F238E27FC236}">
                <a16:creationId xmlns:a16="http://schemas.microsoft.com/office/drawing/2014/main" id="{E8478CF0-2AF5-19D2-84AB-580499F19FC8}"/>
              </a:ext>
            </a:extLst>
          </p:cNvPr>
          <p:cNvSpPr>
            <a:spLocks noGrp="1"/>
          </p:cNvSpPr>
          <p:nvPr>
            <p:ph type="body" sz="quarter" idx="12"/>
          </p:nvPr>
        </p:nvSpPr>
        <p:spPr/>
        <p:txBody>
          <a:bodyPr/>
          <a:lstStyle/>
          <a:p>
            <a:endParaRPr lang="en-ID"/>
          </a:p>
        </p:txBody>
      </p:sp>
      <p:pic>
        <p:nvPicPr>
          <p:cNvPr id="5" name="Picture Placeholder 4" descr="image.png"/>
          <p:cNvPicPr>
            <a:picLocks noGrp="1" noChangeAspect="1"/>
          </p:cNvPicPr>
          <p:nvPr>
            <p:ph type="pic" sz="quarter" idx="13"/>
          </p:nvPr>
        </p:nvPicPr>
        <p:blipFill>
          <a:blip r:embed="rId2"/>
          <a:srcRect l="9131" r="9131"/>
          <a:stretch>
            <a:fillRect/>
          </a:stretch>
        </p:blipFill>
        <p:spPr/>
      </p:pic>
    </p:spTree>
    <p:extLst>
      <p:ext uri="{BB962C8B-B14F-4D97-AF65-F5344CB8AC3E}">
        <p14:creationId xmlns:p14="http://schemas.microsoft.com/office/powerpoint/2010/main" val="3568104664"/>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Komponen Utama Long Term Incentives (LTI) &gt; Restricted Stock Units (RSUs)</a:t>
            </a:r>
          </a:p>
        </p:txBody>
      </p:sp>
      <p:sp>
        <p:nvSpPr>
          <p:cNvPr id="3" name="Text Placeholder 2"/>
          <p:cNvSpPr>
            <a:spLocks noGrp="1"/>
          </p:cNvSpPr>
          <p:nvPr>
            <p:ph type="body" idx="12" sz="quarter"/>
          </p:nvPr>
        </p:nvSpPr>
        <p:spPr/>
        <p:txBody>
          <a:bodyPr/>
          <a:lstStyle/>
          <a:p>
            <a:r>
              <a:t>9</a:t>
            </a:r>
          </a:p>
        </p:txBody>
      </p:sp>
      <p:sp>
        <p:nvSpPr>
          <p:cNvPr id="4" name="Title 3"/>
          <p:cNvSpPr>
            <a:spLocks noGrp="1"/>
          </p:cNvSpPr>
          <p:nvPr>
            <p:ph type="title"/>
          </p:nvPr>
        </p:nvSpPr>
        <p:spPr/>
        <p:txBody>
          <a:bodyPr/>
          <a:lstStyle/>
          <a:p>
            <a:r>
              <a:t>Restricted Stock Units (RSUs)</a:t>
            </a:r>
          </a:p>
        </p:txBody>
      </p:sp>
      <p:sp>
        <p:nvSpPr>
          <p:cNvPr id="5" name="Text Placeholder 4"/>
          <p:cNvSpPr>
            <a:spLocks noGrp="1"/>
          </p:cNvSpPr>
          <p:nvPr>
            <p:ph type="body" idx="13" sz="quarter"/>
          </p:nvPr>
        </p:nvSpPr>
        <p:spPr/>
        <p:txBody>
          <a:bodyPr/>
          <a:lstStyle/>
          <a:p>
            <a:r>
              <a:t>Restricted Stock Units (RSUs) adalah bentuk kompensasi berbasis saham yang diberikan kepada karyawan sebagai bagian dari LTI.</a:t>
            </a:r>
          </a:p>
        </p:txBody>
      </p:sp>
      <p:sp>
        <p:nvSpPr>
          <p:cNvPr id="6" name="Text Placeholder 5"/>
          <p:cNvSpPr>
            <a:spLocks noGrp="1"/>
          </p:cNvSpPr>
          <p:nvPr>
            <p:ph type="body" idx="14" sz="quarter"/>
          </p:nvPr>
        </p:nvSpPr>
        <p:spPr/>
        <p:txBody>
          <a:bodyPr/>
          <a:lstStyle/>
          <a:p>
            <a:r>
              <a:t>Berikut adalah beberapa poin penting tentang RSUs:</a:t>
            </a:r>
          </a:p>
        </p:txBody>
      </p:sp>
      <p:sp>
        <p:nvSpPr>
          <p:cNvPr id="7" name="Rounded Rectangle 6"/>
          <p:cNvSpPr/>
          <p:nvPr/>
        </p:nvSpPr>
        <p:spPr>
          <a:xfrm>
            <a:off x="3200400" y="38404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RSUs memberikan hak suara dan hak dividen kepada penerima.</a:t>
            </a:r>
          </a:p>
        </p:txBody>
      </p:sp>
      <p:sp>
        <p:nvSpPr>
          <p:cNvPr id="8" name="Oval 7"/>
          <p:cNvSpPr/>
          <p:nvPr/>
        </p:nvSpPr>
        <p:spPr>
          <a:xfrm>
            <a:off x="3108960" y="37490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000" b="1">
                <a:solidFill>
                  <a:srgbClr val="FFFFFF"/>
                </a:solidFill>
                <a:latin typeface="Calibri"/>
              </a:rPr>
              <a:t>1</a:t>
            </a:r>
          </a:p>
        </p:txBody>
      </p:sp>
      <p:sp>
        <p:nvSpPr>
          <p:cNvPr id="9" name="Rounded Rectangle 8"/>
          <p:cNvSpPr/>
          <p:nvPr/>
        </p:nvSpPr>
        <p:spPr>
          <a:xfrm>
            <a:off x="3200400" y="52120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RSUs memiliki periode holding sebelum bisa dijual.</a:t>
            </a:r>
          </a:p>
        </p:txBody>
      </p:sp>
      <p:sp>
        <p:nvSpPr>
          <p:cNvPr id="10" name="Oval 9"/>
          <p:cNvSpPr/>
          <p:nvPr/>
        </p:nvSpPr>
        <p:spPr>
          <a:xfrm>
            <a:off x="3108960" y="51206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000" b="1">
                <a:solidFill>
                  <a:srgbClr val="FFFFFF"/>
                </a:solidFill>
                <a:latin typeface="Calibri"/>
              </a:rPr>
              <a:t>2</a:t>
            </a:r>
          </a:p>
        </p:txBody>
      </p:sp>
      <p:sp>
        <p:nvSpPr>
          <p:cNvPr id="11" name="Rounded Rectangle 10"/>
          <p:cNvSpPr/>
          <p:nvPr/>
        </p:nvSpPr>
        <p:spPr>
          <a:xfrm>
            <a:off x="6400800" y="38404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RSUs dapat diberikan berdasarkan pencapaian target kinerja.</a:t>
            </a:r>
          </a:p>
        </p:txBody>
      </p:sp>
      <p:sp>
        <p:nvSpPr>
          <p:cNvPr id="12" name="Oval 11"/>
          <p:cNvSpPr/>
          <p:nvPr/>
        </p:nvSpPr>
        <p:spPr>
          <a:xfrm>
            <a:off x="6309360" y="37490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000" b="1">
                <a:solidFill>
                  <a:srgbClr val="FFFFFF"/>
                </a:solidFill>
                <a:latin typeface="Calibri"/>
              </a:rPr>
              <a:t>3</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Komponen Utama Long Term Incentives (LTI) &gt; Performance Shares</a:t>
            </a:r>
          </a:p>
        </p:txBody>
      </p:sp>
      <p:sp>
        <p:nvSpPr>
          <p:cNvPr id="3" name="Text Placeholder 2"/>
          <p:cNvSpPr>
            <a:spLocks noGrp="1"/>
          </p:cNvSpPr>
          <p:nvPr>
            <p:ph type="body" idx="12" sz="quarter"/>
          </p:nvPr>
        </p:nvSpPr>
        <p:spPr/>
        <p:txBody>
          <a:bodyPr/>
          <a:lstStyle/>
          <a:p>
            <a:r>
              <a:t>10</a:t>
            </a:r>
          </a:p>
        </p:txBody>
      </p:sp>
      <p:sp>
        <p:nvSpPr>
          <p:cNvPr id="4" name="Title 3"/>
          <p:cNvSpPr>
            <a:spLocks noGrp="1"/>
          </p:cNvSpPr>
          <p:nvPr>
            <p:ph type="title"/>
          </p:nvPr>
        </p:nvSpPr>
        <p:spPr/>
        <p:txBody>
          <a:bodyPr/>
          <a:lstStyle/>
          <a:p>
            <a:r>
              <a:t>Performance Shares</a:t>
            </a:r>
          </a:p>
        </p:txBody>
      </p:sp>
      <p:sp>
        <p:nvSpPr>
          <p:cNvPr id="5" name="Text Placeholder 4"/>
          <p:cNvSpPr>
            <a:spLocks noGrp="1"/>
          </p:cNvSpPr>
          <p:nvPr>
            <p:ph type="body" idx="13" sz="quarter"/>
          </p:nvPr>
        </p:nvSpPr>
        <p:spPr/>
        <p:txBody>
          <a:bodyPr/>
          <a:lstStyle/>
          <a:p>
            <a:r>
              <a:t>Performance shares adalah saham yang diberikan berdasarkan pencapaian target kinerja tertentu.</a:t>
            </a:r>
          </a:p>
        </p:txBody>
      </p:sp>
      <p:sp>
        <p:nvSpPr>
          <p:cNvPr id="6" name="Text Placeholder 5"/>
          <p:cNvSpPr>
            <a:spLocks noGrp="1"/>
          </p:cNvSpPr>
          <p:nvPr>
            <p:ph type="body" idx="14" sz="quarter"/>
          </p:nvPr>
        </p:nvSpPr>
        <p:spPr/>
        <p:txBody>
          <a:bodyPr/>
          <a:lstStyle/>
          <a:p>
            <a:r>
              <a:t>Berikut adalah beberapa poin penting tentang performance shares:</a:t>
            </a:r>
          </a:p>
        </p:txBody>
      </p:sp>
      <p:sp>
        <p:nvSpPr>
          <p:cNvPr id="7" name="Rectangle 6"/>
          <p:cNvSpPr/>
          <p:nvPr/>
        </p:nvSpPr>
        <p:spPr>
          <a:xfrm>
            <a:off x="3200400" y="38404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Performance shares diberikan kepada anggota Direksi dan Dewan Komisaris Non-Independen.</a:t>
            </a:r>
          </a:p>
        </p:txBody>
      </p:sp>
      <p:sp>
        <p:nvSpPr>
          <p:cNvPr id="8" name="Rectangle 7"/>
          <p:cNvSpPr/>
          <p:nvPr/>
        </p:nvSpPr>
        <p:spPr>
          <a:xfrm>
            <a:off x="3200400" y="52120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Performance shares diberikan berdasarkan pencapaian target kinerja perusahaan.</a:t>
            </a:r>
          </a:p>
        </p:txBody>
      </p:sp>
      <p:sp>
        <p:nvSpPr>
          <p:cNvPr id="9" name="Rectangle 8"/>
          <p:cNvSpPr/>
          <p:nvPr/>
        </p:nvSpPr>
        <p:spPr>
          <a:xfrm>
            <a:off x="6400800" y="38404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Performance shares dapat dikonversi menjadi saham perusahaan pada tanggal tertentu.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Komponen Utama Long Term Incentives (LTI) &gt; Cash-based Long Term Incentives</a:t>
            </a:r>
          </a:p>
        </p:txBody>
      </p:sp>
      <p:sp>
        <p:nvSpPr>
          <p:cNvPr id="3" name="Text Placeholder 2"/>
          <p:cNvSpPr>
            <a:spLocks noGrp="1"/>
          </p:cNvSpPr>
          <p:nvPr>
            <p:ph type="body" idx="12" sz="quarter"/>
          </p:nvPr>
        </p:nvSpPr>
        <p:spPr/>
        <p:txBody>
          <a:bodyPr/>
          <a:lstStyle/>
          <a:p>
            <a:r>
              <a:t>11</a:t>
            </a:r>
          </a:p>
        </p:txBody>
      </p:sp>
      <p:sp>
        <p:nvSpPr>
          <p:cNvPr id="4" name="Title 3"/>
          <p:cNvSpPr>
            <a:spLocks noGrp="1"/>
          </p:cNvSpPr>
          <p:nvPr>
            <p:ph type="title"/>
          </p:nvPr>
        </p:nvSpPr>
        <p:spPr/>
        <p:txBody>
          <a:bodyPr/>
          <a:lstStyle/>
          <a:p>
            <a:r>
              <a:t>Cash-based Long Term Incentives</a:t>
            </a:r>
          </a:p>
        </p:txBody>
      </p:sp>
      <p:sp>
        <p:nvSpPr>
          <p:cNvPr id="5" name="Text Placeholder 4"/>
          <p:cNvSpPr>
            <a:spLocks noGrp="1"/>
          </p:cNvSpPr>
          <p:nvPr>
            <p:ph type="body" idx="13" sz="quarter"/>
          </p:nvPr>
        </p:nvSpPr>
        <p:spPr/>
        <p:txBody>
          <a:bodyPr/>
          <a:lstStyle/>
          <a:p>
            <a:r>
              <a:t>Cash-based Long Term Incentives adalah bentuk LTI yang diberikan dalam bentuk tunai berdasarkan pencapaian target kinerja tertentu. Berikut adalah beberapa poin penting tentang cash-based LTI:</a:t>
            </a:r>
          </a:p>
        </p:txBody>
      </p:sp>
      <p:sp>
        <p:nvSpPr>
          <p:cNvPr id="6" name="Rounded Rectangle 5"/>
          <p:cNvSpPr/>
          <p:nvPr/>
        </p:nvSpPr>
        <p:spPr>
          <a:xfrm>
            <a:off x="914400" y="2514600"/>
            <a:ext cx="1828800" cy="731520"/>
          </a:xfrm>
          <a:prstGeom prst="roundRect">
            <a:avLst/>
          </a:prstGeom>
          <a:solidFill>
            <a:srgbClr val="1F2952"/>
          </a:solidFill>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400" i="1">
                <a:solidFill>
                  <a:srgbClr val="FFFFFF"/>
                </a:solidFill>
                <a:latin typeface="Calibri"/>
              </a:rPr>
              <a:t>Pemberian Tunai</a:t>
            </a:r>
          </a:p>
        </p:txBody>
      </p:sp>
      <p:sp>
        <p:nvSpPr>
          <p:cNvPr id="7" name="Rounded Rectangle 6"/>
          <p:cNvSpPr/>
          <p:nvPr/>
        </p:nvSpPr>
        <p:spPr>
          <a:xfrm>
            <a:off x="914400" y="3429000"/>
            <a:ext cx="1828800" cy="731520"/>
          </a:xfrm>
          <a:prstGeom prst="roundRect">
            <a:avLst/>
          </a:prstGeom>
          <a:solidFill>
            <a:srgbClr val="1F2952"/>
          </a:solidFill>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400" i="1">
                <a:solidFill>
                  <a:srgbClr val="FFFFFF"/>
                </a:solidFill>
                <a:latin typeface="Calibri"/>
              </a:rPr>
              <a:t>Fleksibilitas</a:t>
            </a:r>
          </a:p>
        </p:txBody>
      </p:sp>
      <p:sp>
        <p:nvSpPr>
          <p:cNvPr id="8" name="Rounded Rectangle 7"/>
          <p:cNvSpPr/>
          <p:nvPr/>
        </p:nvSpPr>
        <p:spPr>
          <a:xfrm>
            <a:off x="2926080" y="2514600"/>
            <a:ext cx="7315200" cy="731520"/>
          </a:xfrm>
          <a:prstGeom prst="round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r>
              <a:rPr sz="1400">
                <a:solidFill>
                  <a:srgbClr val="000000"/>
                </a:solidFill>
                <a:latin typeface="Calibri"/>
              </a:rPr>
              <a:t>Cash-based LTI diberikan dalam bentuk tunai kepada penerima berdasarkan pencapaian target kinerja.</a:t>
            </a:r>
          </a:p>
        </p:txBody>
      </p:sp>
      <p:sp>
        <p:nvSpPr>
          <p:cNvPr id="9" name="Rounded Rectangle 8"/>
          <p:cNvSpPr/>
          <p:nvPr/>
        </p:nvSpPr>
        <p:spPr>
          <a:xfrm>
            <a:off x="2926080" y="3429000"/>
            <a:ext cx="7315200" cy="731520"/>
          </a:xfrm>
          <a:prstGeom prst="round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r>
              <a:rPr sz="1400">
                <a:solidFill>
                  <a:srgbClr val="000000"/>
                </a:solidFill>
                <a:latin typeface="Calibri"/>
              </a:rPr>
              <a:t>Cash-based LTI memberikan fleksibilitas lebih dalam penggunaan dibandingkan dengan LTI berbasis saham.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22" sz="quarter"/>
          </p:nvPr>
        </p:nvPicPr>
        <p:blipFill>
          <a:blip r:embed="rId3"/>
          <a:srcRect t="1807" b="1807"/>
          <a:stretch>
            <a:fillRect/>
          </a:stretch>
        </p:blipFill>
        <p:spPr/>
      </p:pic>
      <p:pic>
        <p:nvPicPr>
          <p:cNvPr id="3" name="Picture Placeholder 2" descr="image.png"/>
          <p:cNvPicPr>
            <a:picLocks noGrp="1" noChangeAspect="1"/>
          </p:cNvPicPr>
          <p:nvPr>
            <p:ph type="pic" idx="21" sz="quarter"/>
          </p:nvPr>
        </p:nvPicPr>
        <p:blipFill>
          <a:blip r:embed="rId2"/>
          <a:srcRect t="1807" b="1807"/>
          <a:stretch>
            <a:fillRect/>
          </a:stretch>
        </p:blipFill>
        <p:spPr/>
      </p:pic>
      <p:sp>
        <p:nvSpPr>
          <p:cNvPr id="4" name="Text Placeholder 3"/>
          <p:cNvSpPr>
            <a:spLocks noGrp="1"/>
          </p:cNvSpPr>
          <p:nvPr>
            <p:ph type="body" idx="20" sz="quarter"/>
          </p:nvPr>
        </p:nvSpPr>
        <p:spPr/>
        <p:txBody>
          <a:bodyPr/>
          <a:lstStyle/>
          <a:p>
            <a:r>
              <a:t>Long Term Incentives (LTI) adalah program penghargaan yang dirancang untuk memotivasi dan mempertahankan karyawan dalam jangka waktu yang lebih panjang.</a:t>
            </a:r>
          </a:p>
        </p:txBody>
      </p:sp>
      <p:sp>
        <p:nvSpPr>
          <p:cNvPr id="5" name="Text Placeholder 4"/>
          <p:cNvSpPr>
            <a:spLocks noGrp="1"/>
          </p:cNvSpPr>
          <p:nvPr>
            <p:ph type="body" idx="19" sz="quarter"/>
          </p:nvPr>
        </p:nvSpPr>
        <p:spPr/>
        <p:txBody>
          <a:bodyPr/>
          <a:lstStyle/>
          <a:p>
            <a:r>
              <a:t>Long Term Incentives (LTI) adalah insentif yang diberikan kepada karyawan berdasarkan kinerja mereka dalam jangka panjang.</a:t>
            </a:r>
          </a:p>
        </p:txBody>
      </p:sp>
      <p:sp>
        <p:nvSpPr>
          <p:cNvPr id="6" name="Text Placeholder 5"/>
          <p:cNvSpPr>
            <a:spLocks noGrp="1"/>
          </p:cNvSpPr>
          <p:nvPr>
            <p:ph type="body" idx="16" sz="quarter"/>
          </p:nvPr>
        </p:nvSpPr>
        <p:spPr/>
        <p:txBody>
          <a:bodyPr/>
          <a:lstStyle/>
          <a:p>
            <a:r>
              <a:t>Pengenalan Long Term Incentives (LTI)</a:t>
            </a:r>
          </a:p>
        </p:txBody>
      </p:sp>
      <p:sp>
        <p:nvSpPr>
          <p:cNvPr id="7" name="Text Placeholder 6"/>
          <p:cNvSpPr>
            <a:spLocks noGrp="1"/>
          </p:cNvSpPr>
          <p:nvPr>
            <p:ph type="body" idx="15" sz="quarter"/>
          </p:nvPr>
        </p:nvSpPr>
        <p:spPr/>
        <p:txBody>
          <a:bodyPr/>
          <a:lstStyle/>
          <a:p>
            <a:r>
              <a:t>Komponen Utama Long Term Incentives (LTI)</a:t>
            </a:r>
          </a:p>
        </p:txBody>
      </p:sp>
      <p:sp>
        <p:nvSpPr>
          <p:cNvPr id="8" name="Text Placeholder 7"/>
          <p:cNvSpPr>
            <a:spLocks noGrp="1"/>
          </p:cNvSpPr>
          <p:nvPr>
            <p:ph type="body" idx="13" sz="quarter"/>
          </p:nvPr>
        </p:nvSpPr>
        <p:spPr/>
        <p:txBody>
          <a:bodyPr/>
          <a:lstStyle/>
          <a:p>
            <a:r>
              <a:t>Implementasi dan Praktik Terbaik Long Term Incentives (LTI)</a:t>
            </a:r>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a:r>
              <a:t>Implementasi dan praktik terbaik Long Term Incentives (LTI) membahas strategi dan metode untuk menerapkan insentif jangka panjang yang efektif dalam organisasi.</a:t>
            </a:r>
          </a:p>
        </p:txBody>
      </p:sp>
      <p:pic>
        <p:nvPicPr>
          <p:cNvPr id="11" name="Picture Placeholder 10" descr="image.png"/>
          <p:cNvPicPr>
            <a:picLocks noGrp="1" noChangeAspect="1"/>
          </p:cNvPicPr>
          <p:nvPr>
            <p:ph type="pic" idx="23" sz="quarter"/>
          </p:nvPr>
        </p:nvPicPr>
        <p:blipFill>
          <a:blip r:embed="rId4"/>
          <a:srcRect t="1807" b="1807"/>
          <a:stretch>
            <a:fillRect/>
          </a:stretch>
        </p:blipFill>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Implementasi dan Praktik Terbaik Long Term Incentives (LTI) &gt; Proses Implementasi LTI</a:t>
            </a:r>
          </a:p>
        </p:txBody>
      </p:sp>
      <p:sp>
        <p:nvSpPr>
          <p:cNvPr id="3" name="Text Placeholder 2"/>
          <p:cNvSpPr>
            <a:spLocks noGrp="1"/>
          </p:cNvSpPr>
          <p:nvPr>
            <p:ph type="body" idx="12" sz="quarter"/>
          </p:nvPr>
        </p:nvSpPr>
        <p:spPr/>
        <p:txBody>
          <a:bodyPr/>
          <a:lstStyle/>
          <a:p>
            <a:r>
              <a:t>13</a:t>
            </a:r>
          </a:p>
        </p:txBody>
      </p:sp>
      <p:sp>
        <p:nvSpPr>
          <p:cNvPr id="4" name="Title 3"/>
          <p:cNvSpPr>
            <a:spLocks noGrp="1"/>
          </p:cNvSpPr>
          <p:nvPr>
            <p:ph type="title"/>
          </p:nvPr>
        </p:nvSpPr>
        <p:spPr/>
        <p:txBody>
          <a:bodyPr/>
          <a:lstStyle/>
          <a:p>
            <a:r>
              <a:t>Proses Implementasi LTI</a:t>
            </a:r>
          </a:p>
        </p:txBody>
      </p:sp>
      <p:pic>
        <p:nvPicPr>
          <p:cNvPr id="5" name="Picture Placeholder 4" descr="image.png"/>
          <p:cNvPicPr>
            <a:picLocks noGrp="1" noChangeAspect="1"/>
          </p:cNvPicPr>
          <p:nvPr>
            <p:ph type="pic" idx="24" sz="quarter"/>
          </p:nvPr>
        </p:nvPicPr>
        <p:blipFill>
          <a:blip r:embed="rId2"/>
          <a:srcRect l="9992" r="9992"/>
          <a:stretch>
            <a:fillRect/>
          </a:stretch>
        </p:blipFill>
        <p:spPr/>
      </p:pic>
      <p:sp>
        <p:nvSpPr>
          <p:cNvPr id="6" name="Text Placeholder 5"/>
          <p:cNvSpPr>
            <a:spLocks noGrp="1"/>
          </p:cNvSpPr>
          <p:nvPr>
            <p:ph type="body" idx="25" sz="quarter"/>
          </p:nvPr>
        </p:nvSpPr>
        <p:spPr/>
        <p:txBody>
          <a:bodyPr/>
          <a:lstStyle/>
          <a:p>
            <a:r>
              <a:t>Berikut adalah beberapa langkah penting dalam proses implementasi LTI:</a:t>
            </a:r>
          </a:p>
        </p:txBody>
      </p:sp>
      <p:sp>
        <p:nvSpPr>
          <p:cNvPr id="7" name="Text Placeholder 6"/>
          <p:cNvSpPr>
            <a:spLocks noGrp="1"/>
          </p:cNvSpPr>
          <p:nvPr>
            <p:ph type="body" idx="26" sz="quarter"/>
          </p:nvPr>
        </p:nvSpPr>
        <p:spPr/>
        <p:txBody>
          <a:bodyPr/>
          <a:lstStyle/>
          <a:p>
            <a:r>
              <a:t>Proses implementasi Long Term Incentives (LTI) melibatkan berbagai tahapan yang harus dilalui dengan cermat.</a:t>
            </a:r>
          </a:p>
        </p:txBody>
      </p:sp>
      <p:sp>
        <p:nvSpPr>
          <p:cNvPr id="8" name="Rectangle 7"/>
          <p:cNvSpPr/>
          <p:nvPr/>
        </p:nvSpPr>
        <p:spPr>
          <a:xfrm>
            <a:off x="4393480" y="352795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Memperkenalkan teknik manajemen proyek formal, termasuk perencanaan milestone.</a:t>
            </a:r>
          </a:p>
        </p:txBody>
      </p:sp>
      <p:sp>
        <p:nvSpPr>
          <p:cNvPr id="9" name="Oval 8"/>
          <p:cNvSpPr/>
          <p:nvPr/>
        </p:nvSpPr>
        <p:spPr>
          <a:xfrm>
            <a:off x="4576360" y="366511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1</a:t>
            </a:r>
          </a:p>
        </p:txBody>
      </p:sp>
      <p:sp>
        <p:nvSpPr>
          <p:cNvPr id="10" name="Rectangle 9"/>
          <p:cNvSpPr/>
          <p:nvPr/>
        </p:nvSpPr>
        <p:spPr>
          <a:xfrm>
            <a:off x="4393480" y="425947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Membangun proses manajemen kinerja.</a:t>
            </a:r>
          </a:p>
        </p:txBody>
      </p:sp>
      <p:sp>
        <p:nvSpPr>
          <p:cNvPr id="11" name="Oval 10"/>
          <p:cNvSpPr/>
          <p:nvPr/>
        </p:nvSpPr>
        <p:spPr>
          <a:xfrm>
            <a:off x="4576360" y="439663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2</a:t>
            </a:r>
          </a:p>
        </p:txBody>
      </p:sp>
      <p:sp>
        <p:nvSpPr>
          <p:cNvPr id="12" name="Rectangle 11"/>
          <p:cNvSpPr/>
          <p:nvPr/>
        </p:nvSpPr>
        <p:spPr>
          <a:xfrm>
            <a:off x="4393480" y="499099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Menetapkan tujuan yang menantang terkait implementasi ide.</a:t>
            </a:r>
          </a:p>
        </p:txBody>
      </p:sp>
      <p:sp>
        <p:nvSpPr>
          <p:cNvPr id="13" name="Oval 12"/>
          <p:cNvSpPr/>
          <p:nvPr/>
        </p:nvSpPr>
        <p:spPr>
          <a:xfrm>
            <a:off x="4576360" y="512815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3</a:t>
            </a:r>
          </a:p>
        </p:txBody>
      </p:sp>
      <p:sp>
        <p:nvSpPr>
          <p:cNvPr id="14" name="Rectangle 13"/>
          <p:cNvSpPr/>
          <p:nvPr/>
        </p:nvSpPr>
        <p:spPr>
          <a:xfrm>
            <a:off x="4393480" y="572251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Memperkenalkan mekanisme umpan balik dari bawah ke atas.</a:t>
            </a:r>
          </a:p>
        </p:txBody>
      </p:sp>
      <p:sp>
        <p:nvSpPr>
          <p:cNvPr id="15" name="Oval 14"/>
          <p:cNvSpPr/>
          <p:nvPr/>
        </p:nvSpPr>
        <p:spPr>
          <a:xfrm>
            <a:off x="4576360" y="585967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4</a:t>
            </a:r>
          </a:p>
        </p:txBody>
      </p:sp>
      <p:sp>
        <p:nvSpPr>
          <p:cNvPr id="16" name="Rectangle 15"/>
          <p:cNvSpPr/>
          <p:nvPr/>
        </p:nvSpPr>
        <p:spPr>
          <a:xfrm>
            <a:off x="4393480" y="645403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Menetapkan standar dan tolok ukur kinerja implementasi.</a:t>
            </a:r>
          </a:p>
        </p:txBody>
      </p:sp>
      <p:sp>
        <p:nvSpPr>
          <p:cNvPr id="17" name="Oval 16"/>
          <p:cNvSpPr/>
          <p:nvPr/>
        </p:nvSpPr>
        <p:spPr>
          <a:xfrm>
            <a:off x="4576360" y="659119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5</a:t>
            </a:r>
          </a:p>
        </p:txBody>
      </p:sp>
      <p:sp>
        <p:nvSpPr>
          <p:cNvPr id="18" name="Rectangle 17"/>
          <p:cNvSpPr/>
          <p:nvPr/>
        </p:nvSpPr>
        <p:spPr>
          <a:xfrm>
            <a:off x="4393480" y="7185556"/>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Mengevaluasi manajer berdasarkan kemampuan mereka mengimplementasikan rencana aksi.</a:t>
            </a:r>
          </a:p>
        </p:txBody>
      </p:sp>
      <p:sp>
        <p:nvSpPr>
          <p:cNvPr id="19" name="Oval 18"/>
          <p:cNvSpPr/>
          <p:nvPr/>
        </p:nvSpPr>
        <p:spPr>
          <a:xfrm>
            <a:off x="4576360" y="732271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6</a:t>
            </a:r>
          </a:p>
        </p:txBody>
      </p:sp>
      <p:sp>
        <p:nvSpPr>
          <p:cNvPr id="20" name="Rectangle 19"/>
          <p:cNvSpPr/>
          <p:nvPr/>
        </p:nvSpPr>
        <p:spPr>
          <a:xfrm>
            <a:off x="4393480" y="791707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Memperkenalkan proses peningkatan berkelanjutan.</a:t>
            </a:r>
          </a:p>
        </p:txBody>
      </p:sp>
      <p:sp>
        <p:nvSpPr>
          <p:cNvPr id="21" name="Oval 20"/>
          <p:cNvSpPr/>
          <p:nvPr/>
        </p:nvSpPr>
        <p:spPr>
          <a:xfrm>
            <a:off x="4576360" y="805423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7</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Implementasi dan Praktik Terbaik Long Term Incentives (LTI) &gt; Tantangan dalam Implementasi LTI</a:t>
            </a:r>
          </a:p>
        </p:txBody>
      </p:sp>
      <p:sp>
        <p:nvSpPr>
          <p:cNvPr id="3" name="Text Placeholder 2"/>
          <p:cNvSpPr>
            <a:spLocks noGrp="1"/>
          </p:cNvSpPr>
          <p:nvPr>
            <p:ph type="body" idx="12" sz="quarter"/>
          </p:nvPr>
        </p:nvSpPr>
        <p:spPr/>
        <p:txBody>
          <a:bodyPr/>
          <a:lstStyle/>
          <a:p>
            <a:r>
              <a:t>14</a:t>
            </a:r>
          </a:p>
        </p:txBody>
      </p:sp>
      <p:sp>
        <p:nvSpPr>
          <p:cNvPr id="4" name="Title 3"/>
          <p:cNvSpPr>
            <a:spLocks noGrp="1"/>
          </p:cNvSpPr>
          <p:nvPr>
            <p:ph type="title"/>
          </p:nvPr>
        </p:nvSpPr>
        <p:spPr/>
        <p:txBody>
          <a:bodyPr/>
          <a:lstStyle/>
          <a:p>
            <a:r>
              <a:t>Tantangan dalam Implementasi LTI</a:t>
            </a:r>
          </a:p>
        </p:txBody>
      </p:sp>
      <p:pic>
        <p:nvPicPr>
          <p:cNvPr id="5" name="Picture Placeholder 4" descr="image.png"/>
          <p:cNvPicPr>
            <a:picLocks noGrp="1" noChangeAspect="1"/>
          </p:cNvPicPr>
          <p:nvPr>
            <p:ph type="pic" idx="24" sz="quarter"/>
          </p:nvPr>
        </p:nvPicPr>
        <p:blipFill>
          <a:blip r:embed="rId2"/>
          <a:srcRect l="10002" r="10002"/>
          <a:stretch>
            <a:fillRect/>
          </a:stretch>
        </p:blipFill>
        <p:spPr/>
      </p:pic>
      <p:sp>
        <p:nvSpPr>
          <p:cNvPr id="6" name="Text Placeholder 5"/>
          <p:cNvSpPr>
            <a:spLocks noGrp="1"/>
          </p:cNvSpPr>
          <p:nvPr>
            <p:ph type="body" idx="26" sz="quarter"/>
          </p:nvPr>
        </p:nvSpPr>
        <p:spPr/>
        <p:txBody>
          <a:bodyPr/>
          <a:lstStyle/>
          <a:p>
            <a:r>
              <a:t>Tantangan dalam implementasi Long Term Incentives (LTI) melibatkan berbagai faktor yang dapat mempengaruhi keberhasilan program.</a:t>
            </a:r>
          </a:p>
        </p:txBody>
      </p:sp>
      <p:sp>
        <p:nvSpPr>
          <p:cNvPr id="7" name="Text Placeholder 6"/>
          <p:cNvSpPr>
            <a:spLocks noGrp="1"/>
          </p:cNvSpPr>
          <p:nvPr>
            <p:ph type="body" idx="27" sz="quarter"/>
          </p:nvPr>
        </p:nvSpPr>
        <p:spPr/>
        <p:txBody>
          <a:bodyPr/>
          <a:lstStyle/>
          <a:p>
            <a:r>
              <a:t>Menurut Berger dan Berger (2018), tantangan utama dalam implementasi LTI adalah memastikan transfer pembelajaran yang efektif. Proses ini melibatkan semua pemangku kepentingan dalam merancang aplikasi dan hasil yang diinginkan. Desainer program harus menciptakan ekspektasi sejak awal dan mengkomunikasikannya sepanjang proses. Administrator program dan pengembang juga harus memastikan bahwa alat bantu kerja, alat aplikasi, dan rencana aksi disisipkan untuk menjamin transfer pembelajaran terjadi.</a:t>
            </a:r>
          </a:p>
        </p:txBody>
      </p:sp>
      <p:sp>
        <p:nvSpPr>
          <p:cNvPr id="8" name="Text Placeholder 7"/>
          <p:cNvSpPr>
            <a:spLocks noGrp="1"/>
          </p:cNvSpPr>
          <p:nvPr>
            <p:ph type="body" idx="28" sz="quarter"/>
          </p:nvPr>
        </p:nvSpPr>
        <p:spPr/>
        <p:txBody>
          <a:bodyPr/>
          <a:lstStyle/>
          <a:p>
            <a:r>
              <a:t>Selain itu, tantangan lainnya adalah menyelaraskan kompensasi dengan kinerja perusahaan. Seperti yang dijelaskan oleh Berger dan Berger (2018), perusahaan besar cenderung menggunakan pendekatan campuran dalam LTI, seperti menggabungkan opsi saham, restricted stock, dan performance shares. Pendekatan ini memungkinkan pembayaran retensi bahkan dengan kinerja perusahaan yang buruk, namun tetap membutuhkan kalibrasi yang tepat untuk memastikan bahwa pembayaran sesuai dengan kinerja.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2" sz="quarter"/>
          </p:nvPr>
        </p:nvSpPr>
        <p:spPr/>
        <p:txBody>
          <a:bodyPr/>
          <a:lstStyle/>
          <a:p>
            <a:r>
              <a:t>17</a:t>
            </a:r>
          </a:p>
        </p:txBody>
      </p:sp>
      <p:sp>
        <p:nvSpPr>
          <p:cNvPr id="3" name="Title 2"/>
          <p:cNvSpPr>
            <a:spLocks noGrp="1"/>
          </p:cNvSpPr>
          <p:nvPr>
            <p:ph type="title"/>
          </p:nvPr>
        </p:nvSpPr>
        <p:spPr/>
        <p:txBody>
          <a:bodyPr/>
          <a:lstStyle/>
          <a:p>
            <a:r>
              <a:t>Summary</a:t>
            </a:r>
          </a:p>
        </p:txBody>
      </p:sp>
      <p:sp>
        <p:nvSpPr>
          <p:cNvPr id="4" name="Text Placeholder 3"/>
          <p:cNvSpPr>
            <a:spLocks noGrp="1"/>
          </p:cNvSpPr>
          <p:nvPr>
            <p:ph type="body" idx="13" sz="quarter"/>
          </p:nvPr>
        </p:nvSpPr>
        <p:spPr/>
        <p:txBody>
          <a:bodyPr/>
          <a:lstStyle/>
          <a:p/>
          <a:p>
            <a:r>
              <a:t>Long Term Incentives (LTI) adalah penghasilan yang diberikan kepada anggota Direksi dan Dewan Komisaris/Dewan Pengawas BUMN berdasarkan kinerja dan tata kelola mendekati praktik terbaik internasional.</a:t>
            </a:r>
          </a:p>
          <a:p>
            <a:r>
              <a:t>Tujuan LTI adalah mengaitkan penghargaan dengan kinerja jangka panjang perusahaan, meningkatkan retensi karyawan, dan menyesuaikan penghargaan dengan kinerja perusahaan.</a:t>
            </a:r>
          </a:p>
          <a:p>
            <a:r>
              <a:t>Manfaat LTI meliputi peningkatan motivasi karyawan, membantu mempertahankan karyawan berkinerja tinggi, dan mendorong karyawan untuk tetap bekerja di perusahaan dalam jangka panjang.</a:t>
            </a:r>
          </a:p>
          <a:p>
            <a:r>
              <a:t>Komponen utama LTI meliputi saham dan opsi saham, Restricted Stock Units (RSUs), performance shares, dan cash-based LTI yang memberikan fleksibilitas lebih dalam penggunaan.</a:t>
            </a:r>
          </a:p>
          <a:p>
            <a:r>
              <a:t>Implementasi LTI melibatkan tahapan formal seperti perencanaan milestone, manajemen kinerja, dan evaluasi berkelanjutan, serta menghadapi tantangan seperti penyelarasan kompensasi dengan kinerja perusahaan.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Referensi</a:t>
            </a:r>
          </a:p>
        </p:txBody>
      </p:sp>
      <p:sp>
        <p:nvSpPr>
          <p:cNvPr id="3" name="Text Placeholder 2"/>
          <p:cNvSpPr>
            <a:spLocks noGrp="1"/>
          </p:cNvSpPr>
          <p:nvPr>
            <p:ph type="body" idx="10" sz="quarter"/>
          </p:nvPr>
        </p:nvSpPr>
        <p:spPr/>
        <p:txBody>
          <a:bodyPr/>
          <a:lstStyle/>
          <a:p>
            <a:r>
              <a:t>Hardi Purwanto. (2024) Introduction to Long Term Incentives (LTI)</a:t>
            </a:r>
          </a:p>
          <a:p>
            <a:r>
              <a:t>Lance A. Berger; Dorothy R. Berger. (2018) The Talent Management Handbook</a:t>
            </a:r>
          </a:p>
        </p:txBody>
      </p:sp>
      <p:sp>
        <p:nvSpPr>
          <p:cNvPr id="4" name="Text Placeholder 3"/>
          <p:cNvSpPr>
            <a:spLocks noGrp="1"/>
          </p:cNvSpPr>
          <p:nvPr>
            <p:ph type="body" idx="11"/>
          </p:nvPr>
        </p:nvSpPr>
        <p:spPr/>
        <p:txBody>
          <a:bodyPr/>
          <a:lstStyle/>
          <a:p/>
        </p:txBody>
      </p:sp>
      <p:sp>
        <p:nvSpPr>
          <p:cNvPr id="5" name="Text Placeholder 4"/>
          <p:cNvSpPr>
            <a:spLocks noGrp="1"/>
          </p:cNvSpPr>
          <p:nvPr>
            <p:ph type="body" idx="12" sz="quarter"/>
          </p:nvPr>
        </p:nvSpPr>
        <p:spPr/>
        <p:txBody>
          <a:bodyPr/>
          <a:lstStyle/>
          <a:p>
            <a:r>
              <a:t>18</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Long Term Incentives (LTI)</a:t>
            </a:r>
          </a:p>
        </p:txBody>
      </p:sp>
      <p:graphicFrame>
        <p:nvGraphicFramePr>
          <p:cNvPr id="3" name="Table Placeholder 2"/>
          <p:cNvGraphicFramePr>
            <a:graphicFrameLocks noGrp="1"/>
          </p:cNvGraphicFramePr>
          <p:nvPr>
            <p:ph type="tbl" idx="10" sz="quarter"/>
          </p:nvPr>
        </p:nvGraphicFramePr>
        <p:xfrm>
          <a:off x="917863" y="2065468"/>
          <a:ext cx="7315200" cy="2966720"/>
        </p:xfrm>
        <a:graphic>
          <a:graphicData uri="http://schemas.openxmlformats.org/drawingml/2006/table">
            <a:tbl>
              <a:tblPr firstRow="1" bandRow="1">
                <a:tableStyleId>{5C22544A-7EE6-4342-B048-85BDC9FD1C3A}</a:tableStyleId>
              </a:tblPr>
              <a:tblGrid>
                <a:gridCol w="1828800"/>
                <a:gridCol w="5486400"/>
              </a:tblGrid>
              <a:tr h="370840">
                <a:tc>
                  <a:txBody>
                    <a:bodyPr/>
                    <a:lstStyle/>
                    <a:p>
                      <a:pPr>
                        <a:defRPr sz="1200" b="1">
                          <a:solidFill>
                            <a:srgbClr val="000000"/>
                          </a:solidFill>
                        </a:defRPr>
                      </a:pPr>
                      <a:r>
                        <a:t>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Sub 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Competency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Total Rewards Management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Key Element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Level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Fundamental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Developer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b="0" sz="1200">
                          <a:solidFill>
                            <a:srgbClr val="000000"/>
                          </a:solidFill>
                        </a:defRPr>
                      </a:pPr>
                      <a:r>
                        <a:t>1.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Version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Approval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b="0" sz="1200">
                          <a:solidFill>
                            <a:srgbClr val="000000"/>
                          </a:solidFill>
                        </a:defRPr>
                      </a:pPr>
                      <a:r>
                        <a:t>1.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Text Placeholder 3"/>
          <p:cNvSpPr>
            <a:spLocks noGrp="1"/>
          </p:cNvSpPr>
          <p:nvPr>
            <p:ph type="body" idx="11"/>
          </p:nvPr>
        </p:nvSpPr>
        <p:spPr/>
        <p:txBody>
          <a:bodyPr/>
          <a:lstStyle/>
          <a:p/>
        </p:txBody>
      </p:sp>
      <p:sp>
        <p:nvSpPr>
          <p:cNvPr id="5" name="Text Placeholder 4"/>
          <p:cNvSpPr>
            <a:spLocks noGrp="1"/>
          </p:cNvSpPr>
          <p:nvPr>
            <p:ph type="body" idx="12" sz="quarter"/>
          </p:nvPr>
        </p:nvSpPr>
        <p:spPr/>
        <p:txBody>
          <a:bodyPr/>
          <a:lstStyle/>
          <a:p>
            <a:r>
              <a:t>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Table Placeholder 2"/>
          <p:cNvGraphicFramePr>
            <a:graphicFrameLocks noGrp="1"/>
          </p:cNvGraphicFramePr>
          <p:nvPr>
            <p:ph type="tbl" idx="10" sz="quarter"/>
          </p:nvPr>
        </p:nvGraphicFramePr>
        <p:xfrm>
          <a:off x="917863" y="2065468"/>
          <a:ext cx="7315200" cy="2225040"/>
        </p:xfrm>
        <a:graphic>
          <a:graphicData uri="http://schemas.openxmlformats.org/drawingml/2006/table">
            <a:tbl>
              <a:tblPr firstRow="1" bandRow="1">
                <a:tableStyleId>{5C22544A-7EE6-4342-B048-85BDC9FD1C3A}</a:tableStyleId>
              </a:tblPr>
              <a:tblGrid>
                <a:gridCol w="1828800"/>
                <a:gridCol w="5486400"/>
              </a:tblGrid>
              <a:tr h="370840">
                <a:tc>
                  <a:txBody>
                    <a:bodyPr/>
                    <a:lstStyle/>
                    <a:p>
                      <a:pPr>
                        <a:defRPr sz="1200" b="1">
                          <a:solidFill>
                            <a:srgbClr val="000000"/>
                          </a:solidFill>
                        </a:defRPr>
                      </a:pPr>
                      <a:r>
                        <a:t>Modul Pembelajaran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Introduction to Long Term Incentives (LTI)</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Deskripsi Modul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Enabling Learning Objective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Mampu menejelaskan dasar-dasar Long Term Incentives (LTI)</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Daftar Topik</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b="0" sz="1200">
                          <a:solidFill>
                            <a:srgbClr val="000000"/>
                          </a:solidFill>
                        </a:defRPr>
                      </a:pPr>
                      <a:r>
                        <a:t>1.    Pengenalan Long Term Incentives (LTI)</a:t>
                      </a:r>
                    </a:p>
                    <a:p>
                      <a:pPr>
                        <a:defRPr b="0" sz="1200">
                          <a:solidFill>
                            <a:srgbClr val="000000"/>
                          </a:solidFill>
                        </a:defRPr>
                      </a:pPr>
                      <a:r>
                        <a:t>2.    Komponen Utama Long Term Incentives (LTI)</a:t>
                      </a:r>
                    </a:p>
                    <a:p>
                      <a:pPr>
                        <a:defRPr b="0" sz="1200">
                          <a:solidFill>
                            <a:srgbClr val="000000"/>
                          </a:solidFill>
                        </a:defRPr>
                      </a:pPr>
                      <a:r>
                        <a:t>3.    Implementasi dan Praktik Terbaik Long Term Incentives (LTI)</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Keywords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b="0" sz="1200">
                          <a:solidFill>
                            <a:srgbClr val="000000"/>
                          </a:solidFill>
                        </a:defRPr>
                      </a:pPr>
                      <a:r>
                        <a:t>1.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0840">
                <a:tc>
                  <a:txBody>
                    <a:bodyPr/>
                    <a:lstStyle/>
                    <a:p>
                      <a:pPr>
                        <a:defRPr sz="1200" b="1">
                          <a:solidFill>
                            <a:srgbClr val="000000"/>
                          </a:solidFill>
                        </a:defRPr>
                      </a:pPr>
                      <a:r>
                        <a:t>Durasi Waktu Ajar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Text Placeholder 3"/>
          <p:cNvSpPr>
            <a:spLocks noGrp="1"/>
          </p:cNvSpPr>
          <p:nvPr>
            <p:ph type="body" idx="11"/>
          </p:nvPr>
        </p:nvSpPr>
        <p:spPr/>
        <p:txBody>
          <a:bodyPr/>
          <a:lstStyle/>
          <a:p/>
        </p:txBody>
      </p:sp>
      <p:sp>
        <p:nvSpPr>
          <p:cNvPr id="5" name="Text Placeholder 4"/>
          <p:cNvSpPr>
            <a:spLocks noGrp="1"/>
          </p:cNvSpPr>
          <p:nvPr>
            <p:ph type="body" idx="12" sz="quarter"/>
          </p:nvPr>
        </p:nvSpPr>
        <p:spPr/>
        <p:txBody>
          <a:bodyPr/>
          <a:lstStyle/>
          <a:p>
            <a:r>
              <a:t>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22" sz="quarter"/>
          </p:nvPr>
        </p:nvPicPr>
        <p:blipFill>
          <a:blip r:embed="rId3"/>
          <a:srcRect t="1807" b="1807"/>
          <a:stretch>
            <a:fillRect/>
          </a:stretch>
        </p:blipFill>
        <p:spPr/>
      </p:pic>
      <p:pic>
        <p:nvPicPr>
          <p:cNvPr id="3" name="Picture Placeholder 2" descr="image.png"/>
          <p:cNvPicPr>
            <a:picLocks noGrp="1" noChangeAspect="1"/>
          </p:cNvPicPr>
          <p:nvPr>
            <p:ph type="pic" idx="21" sz="quarter"/>
          </p:nvPr>
        </p:nvPicPr>
        <p:blipFill>
          <a:blip r:embed="rId2"/>
          <a:srcRect t="1807" b="1807"/>
          <a:stretch>
            <a:fillRect/>
          </a:stretch>
        </p:blipFill>
        <p:spPr/>
      </p:pic>
      <p:sp>
        <p:nvSpPr>
          <p:cNvPr id="4" name="Text Placeholder 3"/>
          <p:cNvSpPr>
            <a:spLocks noGrp="1"/>
          </p:cNvSpPr>
          <p:nvPr>
            <p:ph type="body" idx="20" sz="quarter"/>
          </p:nvPr>
        </p:nvSpPr>
        <p:spPr/>
        <p:txBody>
          <a:bodyPr/>
          <a:lstStyle/>
          <a:p>
            <a:r>
              <a:t>Long Term Incentives (LTI) adalah program penghargaan yang dirancang untuk memotivasi dan mempertahankan karyawan dalam jangka waktu yang lebih panjang.</a:t>
            </a:r>
          </a:p>
        </p:txBody>
      </p:sp>
      <p:sp>
        <p:nvSpPr>
          <p:cNvPr id="5" name="Text Placeholder 4"/>
          <p:cNvSpPr>
            <a:spLocks noGrp="1"/>
          </p:cNvSpPr>
          <p:nvPr>
            <p:ph type="body" idx="19" sz="quarter"/>
          </p:nvPr>
        </p:nvSpPr>
        <p:spPr/>
        <p:txBody>
          <a:bodyPr/>
          <a:lstStyle/>
          <a:p>
            <a:r>
              <a:t>Long Term Incentives (LTI) adalah insentif yang diberikan kepada karyawan berdasarkan kinerja mereka dalam jangka panjang.</a:t>
            </a:r>
          </a:p>
        </p:txBody>
      </p:sp>
      <p:sp>
        <p:nvSpPr>
          <p:cNvPr id="6" name="Text Placeholder 5"/>
          <p:cNvSpPr>
            <a:spLocks noGrp="1"/>
          </p:cNvSpPr>
          <p:nvPr>
            <p:ph type="body" idx="16" sz="quarter"/>
          </p:nvPr>
        </p:nvSpPr>
        <p:spPr/>
        <p:txBody>
          <a:bodyPr/>
          <a:lstStyle/>
          <a:p>
            <a:r>
              <a:t>Pengenalan Long Term Incentives (LTI)</a:t>
            </a:r>
          </a:p>
        </p:txBody>
      </p:sp>
      <p:sp>
        <p:nvSpPr>
          <p:cNvPr id="7" name="Text Placeholder 6"/>
          <p:cNvSpPr>
            <a:spLocks noGrp="1"/>
          </p:cNvSpPr>
          <p:nvPr>
            <p:ph type="body" idx="15" sz="quarter"/>
          </p:nvPr>
        </p:nvSpPr>
        <p:spPr/>
        <p:txBody>
          <a:bodyPr/>
          <a:lstStyle/>
          <a:p>
            <a:r>
              <a:t>Komponen Utama Long Term Incentives (LTI)</a:t>
            </a:r>
          </a:p>
        </p:txBody>
      </p:sp>
      <p:sp>
        <p:nvSpPr>
          <p:cNvPr id="8" name="Text Placeholder 7"/>
          <p:cNvSpPr>
            <a:spLocks noGrp="1"/>
          </p:cNvSpPr>
          <p:nvPr>
            <p:ph type="body" idx="13" sz="quarter"/>
          </p:nvPr>
        </p:nvSpPr>
        <p:spPr/>
        <p:txBody>
          <a:bodyPr/>
          <a:lstStyle/>
          <a:p>
            <a:r>
              <a:t>Implementasi dan Praktik Terbaik Long Term Incentives (LTI)</a:t>
            </a:r>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a:r>
              <a:t>Implementasi dan praktik terbaik Long Term Incentives (LTI) membahas strategi dan metode untuk menerapkan insentif jangka panjang yang efektif dalam organisasi.</a:t>
            </a:r>
          </a:p>
        </p:txBody>
      </p:sp>
      <p:pic>
        <p:nvPicPr>
          <p:cNvPr id="11" name="Picture Placeholder 10" descr="image.png"/>
          <p:cNvPicPr>
            <a:picLocks noGrp="1" noChangeAspect="1"/>
          </p:cNvPicPr>
          <p:nvPr>
            <p:ph type="pic" idx="23" sz="quarter"/>
          </p:nvPr>
        </p:nvPicPr>
        <p:blipFill>
          <a:blip r:embed="rId4"/>
          <a:srcRect t="1807" b="1807"/>
          <a:stretch>
            <a:fillRect/>
          </a:stretch>
        </p:blipFill>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Pengenalan Long Term Incentives (LTI) &gt; Pengertian Long Term Incentives (LTI)</a:t>
            </a:r>
          </a:p>
        </p:txBody>
      </p:sp>
      <p:sp>
        <p:nvSpPr>
          <p:cNvPr id="3" name="Text Placeholder 2"/>
          <p:cNvSpPr>
            <a:spLocks noGrp="1"/>
          </p:cNvSpPr>
          <p:nvPr>
            <p:ph type="body" idx="12" sz="quarter"/>
          </p:nvPr>
        </p:nvSpPr>
        <p:spPr/>
        <p:txBody>
          <a:bodyPr/>
          <a:lstStyle/>
          <a:p>
            <a:r>
              <a:t>4</a:t>
            </a:r>
          </a:p>
        </p:txBody>
      </p:sp>
      <p:sp>
        <p:nvSpPr>
          <p:cNvPr id="4" name="Title 3"/>
          <p:cNvSpPr>
            <a:spLocks noGrp="1"/>
          </p:cNvSpPr>
          <p:nvPr>
            <p:ph type="title"/>
          </p:nvPr>
        </p:nvSpPr>
        <p:spPr/>
        <p:txBody>
          <a:bodyPr/>
          <a:lstStyle/>
          <a:p>
            <a:r>
              <a:t>Pengertian Long Term Incentives (LTI)</a:t>
            </a:r>
          </a:p>
        </p:txBody>
      </p:sp>
      <p:pic>
        <p:nvPicPr>
          <p:cNvPr id="5" name="Picture Placeholder 4" descr="image.png"/>
          <p:cNvPicPr>
            <a:picLocks noGrp="1" noChangeAspect="1"/>
          </p:cNvPicPr>
          <p:nvPr>
            <p:ph type="pic" idx="24" sz="quarter"/>
          </p:nvPr>
        </p:nvPicPr>
        <p:blipFill>
          <a:blip r:embed="rId2"/>
          <a:srcRect l="10002" r="10002"/>
          <a:stretch>
            <a:fillRect/>
          </a:stretch>
        </p:blipFill>
        <p:spPr/>
      </p:pic>
      <p:sp>
        <p:nvSpPr>
          <p:cNvPr id="6" name="Text Placeholder 5"/>
          <p:cNvSpPr>
            <a:spLocks noGrp="1"/>
          </p:cNvSpPr>
          <p:nvPr>
            <p:ph type="body" idx="26" sz="quarter"/>
          </p:nvPr>
        </p:nvSpPr>
        <p:spPr/>
        <p:txBody>
          <a:bodyPr/>
          <a:lstStyle/>
          <a:p>
            <a:r>
              <a:t>Long Term Incentives (LTI) adalah penghasilan yang diberikan kepada anggota Direksi dan Dewan Komisaris/Dewan Pengawas BUMN berdasarkan kinerja dan tata kelola yang mendekati praktik terbaik internasional.</a:t>
            </a:r>
          </a:p>
        </p:txBody>
      </p:sp>
      <p:sp>
        <p:nvSpPr>
          <p:cNvPr id="7" name="Text Placeholder 6"/>
          <p:cNvSpPr>
            <a:spLocks noGrp="1"/>
          </p:cNvSpPr>
          <p:nvPr>
            <p:ph type="body" idx="27" sz="quarter"/>
          </p:nvPr>
        </p:nvSpPr>
        <p:spPr/>
        <p:txBody>
          <a:bodyPr/>
          <a:lstStyle/>
          <a:p>
            <a:r>
              <a:t>Menurut Peraturan Menteri Badan Usaha Milik Negara Nomor: PER-04/MBU/2014, Insentif Jangka Panjang (LTI) adalah penghasilan yang diberikan kepada anggota Direksi dan Dewan Komisaris/Dewan Pengawas BUMN yang kinerja dan tata kelolanya telah mendekati praktik terbaik internasional (Purwanto, 2024). LTI bertujuan untuk memberikan penghargaan kepada pejabat tinggi perusahaan yang telah mencapai kinerja yang luar biasa dan mematuhi standar tata kelola yang tinggi.</a:t>
            </a:r>
          </a:p>
        </p:txBody>
      </p:sp>
      <p:sp>
        <p:nvSpPr>
          <p:cNvPr id="8" name="Text Placeholder 7"/>
          <p:cNvSpPr>
            <a:spLocks noGrp="1"/>
          </p:cNvSpPr>
          <p:nvPr>
            <p:ph type="body" idx="28" sz="quarter"/>
          </p:nvPr>
        </p:nvSpPr>
        <p:spPr/>
        <p:txBody>
          <a:bodyPr/>
          <a:lstStyle/>
          <a:p>
            <a:r>
              <a:t>Terdapat beberapa bentuk LTI yang umum digunakan oleh perusahaan besar, seperti stock options, restricted stock, dan performance shares (Berger &amp; Berger, 2018). Kombinasi dari berbagai bentuk LTI ini sering digunakan untuk mencapai keseimbangan antara penghargaan kinerja dan retensi karyawan, serta memastikan bahwa insentif yang diberikan sesuai dengan kinerja perusahaan dalam jangka panjang.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Pengenalan Long Term Incentives (LTI) &gt; Tujuan Long Term Incentives (LTI)</a:t>
            </a:r>
          </a:p>
        </p:txBody>
      </p:sp>
      <p:sp>
        <p:nvSpPr>
          <p:cNvPr id="3" name="Text Placeholder 2"/>
          <p:cNvSpPr>
            <a:spLocks noGrp="1"/>
          </p:cNvSpPr>
          <p:nvPr>
            <p:ph type="body" idx="12" sz="quarter"/>
          </p:nvPr>
        </p:nvSpPr>
        <p:spPr/>
        <p:txBody>
          <a:bodyPr/>
          <a:lstStyle/>
          <a:p>
            <a:r>
              <a:t>5</a:t>
            </a:r>
          </a:p>
        </p:txBody>
      </p:sp>
      <p:sp>
        <p:nvSpPr>
          <p:cNvPr id="4" name="Title 3"/>
          <p:cNvSpPr>
            <a:spLocks noGrp="1"/>
          </p:cNvSpPr>
          <p:nvPr>
            <p:ph type="title"/>
          </p:nvPr>
        </p:nvSpPr>
        <p:spPr/>
        <p:txBody>
          <a:bodyPr/>
          <a:lstStyle/>
          <a:p>
            <a:r>
              <a:t>Tujuan Long Term Incentives (LTI)</a:t>
            </a:r>
          </a:p>
        </p:txBody>
      </p:sp>
      <p:sp>
        <p:nvSpPr>
          <p:cNvPr id="5" name="Text Placeholder 4"/>
          <p:cNvSpPr>
            <a:spLocks noGrp="1"/>
          </p:cNvSpPr>
          <p:nvPr>
            <p:ph type="body" idx="13" sz="quarter"/>
          </p:nvPr>
        </p:nvSpPr>
        <p:spPr/>
        <p:txBody>
          <a:bodyPr/>
          <a:lstStyle/>
          <a:p>
            <a:r>
              <a:t>Tujuan utama dari Long Term Incentives (LTI) adalah untuk mengaitkan penghargaan kinerja dengan kinerja jangka panjang perusahaan.</a:t>
            </a:r>
          </a:p>
        </p:txBody>
      </p:sp>
      <p:sp>
        <p:nvSpPr>
          <p:cNvPr id="6" name="Text Placeholder 5"/>
          <p:cNvSpPr>
            <a:spLocks noGrp="1"/>
          </p:cNvSpPr>
          <p:nvPr>
            <p:ph type="body" idx="14" sz="quarter"/>
          </p:nvPr>
        </p:nvSpPr>
        <p:spPr/>
        <p:txBody>
          <a:bodyPr/>
          <a:lstStyle/>
          <a:p>
            <a:r>
              <a:t>Tujuan LTI meliputi beberapa aspek penting, termasuk penghargaan kinerja dan retensi karyawan, serta penyesuaian antara penghargaan dan kinerja perusahaan:</a:t>
            </a:r>
          </a:p>
        </p:txBody>
      </p:sp>
      <p:sp>
        <p:nvSpPr>
          <p:cNvPr id="7" name="Rectangle 6"/>
          <p:cNvSpPr/>
          <p:nvPr/>
        </p:nvSpPr>
        <p:spPr>
          <a:xfrm>
            <a:off x="3200400" y="38404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Mengaitkan penghargaan dengan kinerja jangka panjang perusahaan.</a:t>
            </a:r>
          </a:p>
        </p:txBody>
      </p:sp>
      <p:sp>
        <p:nvSpPr>
          <p:cNvPr id="8" name="Rectangle 7"/>
          <p:cNvSpPr/>
          <p:nvPr/>
        </p:nvSpPr>
        <p:spPr>
          <a:xfrm>
            <a:off x="3200400" y="52120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Meningkatkan retensi karyawan dengan memberikan insentif berbasis kinerja.</a:t>
            </a:r>
          </a:p>
        </p:txBody>
      </p:sp>
      <p:sp>
        <p:nvSpPr>
          <p:cNvPr id="9" name="Rectangle 8"/>
          <p:cNvSpPr/>
          <p:nvPr/>
        </p:nvSpPr>
        <p:spPr>
          <a:xfrm>
            <a:off x="6400800" y="38404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Menyesuaikan penghargaan dengan kinerja perusahaan dalam jangka panjang.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Pengenalan Long Term Incentives (LTI) &gt; Manfaat Long Term Incentives (LTI)</a:t>
            </a:r>
          </a:p>
        </p:txBody>
      </p:sp>
      <p:sp>
        <p:nvSpPr>
          <p:cNvPr id="3" name="Text Placeholder 2"/>
          <p:cNvSpPr>
            <a:spLocks noGrp="1"/>
          </p:cNvSpPr>
          <p:nvPr>
            <p:ph type="body" idx="12" sz="quarter"/>
          </p:nvPr>
        </p:nvSpPr>
        <p:spPr/>
        <p:txBody>
          <a:bodyPr/>
          <a:lstStyle/>
          <a:p>
            <a:r>
              <a:t>6</a:t>
            </a:r>
          </a:p>
        </p:txBody>
      </p:sp>
      <p:sp>
        <p:nvSpPr>
          <p:cNvPr id="4" name="Title 3"/>
          <p:cNvSpPr>
            <a:spLocks noGrp="1"/>
          </p:cNvSpPr>
          <p:nvPr>
            <p:ph type="title"/>
          </p:nvPr>
        </p:nvSpPr>
        <p:spPr/>
        <p:txBody>
          <a:bodyPr/>
          <a:lstStyle/>
          <a:p>
            <a:r>
              <a:t>Manfaat Long Term Incentives (LTI)</a:t>
            </a:r>
          </a:p>
        </p:txBody>
      </p:sp>
      <p:sp>
        <p:nvSpPr>
          <p:cNvPr id="5" name="Text Placeholder 4"/>
          <p:cNvSpPr>
            <a:spLocks noGrp="1"/>
          </p:cNvSpPr>
          <p:nvPr>
            <p:ph type="body" idx="13" sz="quarter"/>
          </p:nvPr>
        </p:nvSpPr>
        <p:spPr/>
        <p:txBody>
          <a:bodyPr/>
          <a:lstStyle/>
          <a:p>
            <a:r>
              <a:t>Long Term Incentives (LTI) memiliki berbagai manfaat bagi perusahaan dan karyawan. LTI dapat meningkatkan motivasi karyawan untuk mencapai kinerja yang lebih baik, karena penghargaan yang diberikan berdasarkan kinerja jangka panjang. Selain itu, LTI juga dapat membantu perusahaan dalam mempertahankan karyawan yang berkinerja tinggi, karena insentif yang diberikan biasanya memiliki periode vesting tertentu yang mengharuskan karyawan untuk tetap bekerja di perusahaan selama periode tersebut.</a:t>
            </a:r>
          </a:p>
        </p:txBody>
      </p:sp>
      <p:sp>
        <p:nvSpPr>
          <p:cNvPr id="6" name="Text Placeholder 5"/>
          <p:cNvSpPr>
            <a:spLocks noGrp="1"/>
          </p:cNvSpPr>
          <p:nvPr>
            <p:ph type="body" idx="14" sz="quarter"/>
          </p:nvPr>
        </p:nvSpPr>
        <p:spPr/>
        <p:txBody>
          <a:bodyPr/>
          <a:lstStyle/>
          <a:p>
            <a:r>
              <a:t>Berikut adalah beberapa manfaat utama dari Long Term Incentives (LTI):</a:t>
            </a:r>
          </a:p>
        </p:txBody>
      </p:sp>
      <p:sp>
        <p:nvSpPr>
          <p:cNvPr id="7" name="Rounded Rectangle 6"/>
          <p:cNvSpPr/>
          <p:nvPr/>
        </p:nvSpPr>
        <p:spPr>
          <a:xfrm>
            <a:off x="3200400" y="38404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Meningkatkan motivasi karyawan untuk mencapai kinerja yang lebih baik.</a:t>
            </a:r>
          </a:p>
        </p:txBody>
      </p:sp>
      <p:sp>
        <p:nvSpPr>
          <p:cNvPr id="8" name="Oval 7"/>
          <p:cNvSpPr/>
          <p:nvPr/>
        </p:nvSpPr>
        <p:spPr>
          <a:xfrm>
            <a:off x="3108960" y="37490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000" b="1">
                <a:solidFill>
                  <a:srgbClr val="FFFFFF"/>
                </a:solidFill>
                <a:latin typeface="Calibri"/>
              </a:rPr>
              <a:t>1</a:t>
            </a:r>
          </a:p>
        </p:txBody>
      </p:sp>
      <p:sp>
        <p:nvSpPr>
          <p:cNvPr id="9" name="Rounded Rectangle 8"/>
          <p:cNvSpPr/>
          <p:nvPr/>
        </p:nvSpPr>
        <p:spPr>
          <a:xfrm>
            <a:off x="3200400" y="52120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Membantu perusahaan dalam mempertahankan karyawan berkinerja tinggi.</a:t>
            </a:r>
          </a:p>
        </p:txBody>
      </p:sp>
      <p:sp>
        <p:nvSpPr>
          <p:cNvPr id="10" name="Oval 9"/>
          <p:cNvSpPr/>
          <p:nvPr/>
        </p:nvSpPr>
        <p:spPr>
          <a:xfrm>
            <a:off x="3108960" y="51206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000" b="1">
                <a:solidFill>
                  <a:srgbClr val="FFFFFF"/>
                </a:solidFill>
                <a:latin typeface="Calibri"/>
              </a:rPr>
              <a:t>2</a:t>
            </a:r>
          </a:p>
        </p:txBody>
      </p:sp>
      <p:sp>
        <p:nvSpPr>
          <p:cNvPr id="11" name="Rounded Rectangle 10"/>
          <p:cNvSpPr/>
          <p:nvPr/>
        </p:nvSpPr>
        <p:spPr>
          <a:xfrm>
            <a:off x="6400800" y="38404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200">
                <a:solidFill>
                  <a:srgbClr val="000000"/>
                </a:solidFill>
                <a:latin typeface="Calibri"/>
              </a:rPr>
              <a:t>Mendorong karyawan untuk tetap bekerja di perusahaan dalam jangka panjang.</a:t>
            </a:r>
          </a:p>
        </p:txBody>
      </p:sp>
      <p:sp>
        <p:nvSpPr>
          <p:cNvPr id="12" name="Oval 11"/>
          <p:cNvSpPr/>
          <p:nvPr/>
        </p:nvSpPr>
        <p:spPr>
          <a:xfrm>
            <a:off x="6309360" y="37490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rtlCol="0" anchor="ctr" wrap="square"/>
          <a:lstStyle/>
          <a:p>
            <a:pPr algn="ctr"/>
            <a:r>
              <a:rPr sz="1000" b="1">
                <a:solidFill>
                  <a:srgbClr val="FFFFFF"/>
                </a:solidFill>
                <a:latin typeface="Calibri"/>
              </a:rPr>
              <a:t>3</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mage.png"/>
          <p:cNvPicPr>
            <a:picLocks noGrp="1" noChangeAspect="1"/>
          </p:cNvPicPr>
          <p:nvPr>
            <p:ph type="pic" idx="23" sz="quarter"/>
          </p:nvPr>
        </p:nvPicPr>
        <p:blipFill>
          <a:blip r:embed="rId4"/>
          <a:srcRect t="1807" b="1807"/>
          <a:stretch>
            <a:fillRect/>
          </a:stretch>
        </p:blipFill>
        <p:spPr/>
      </p:pic>
      <p:pic>
        <p:nvPicPr>
          <p:cNvPr id="3" name="Picture Placeholder 2" descr="image.png"/>
          <p:cNvPicPr>
            <a:picLocks noGrp="1" noChangeAspect="1"/>
          </p:cNvPicPr>
          <p:nvPr>
            <p:ph type="pic" idx="22" sz="quarter"/>
          </p:nvPr>
        </p:nvPicPr>
        <p:blipFill>
          <a:blip r:embed="rId3"/>
          <a:srcRect t="1807" b="1807"/>
          <a:stretch>
            <a:fillRect/>
          </a:stretch>
        </p:blipFill>
        <p:spPr/>
      </p:pic>
      <p:pic>
        <p:nvPicPr>
          <p:cNvPr id="4" name="Picture Placeholder 3" descr="image.png"/>
          <p:cNvPicPr>
            <a:picLocks noGrp="1" noChangeAspect="1"/>
          </p:cNvPicPr>
          <p:nvPr>
            <p:ph type="pic" idx="21" sz="quarter"/>
          </p:nvPr>
        </p:nvPicPr>
        <p:blipFill>
          <a:blip r:embed="rId2"/>
          <a:srcRect t="1807" b="1807"/>
          <a:stretch>
            <a:fillRect/>
          </a:stretch>
        </p:blipFill>
        <p:spPr/>
      </p:pic>
      <p:sp>
        <p:nvSpPr>
          <p:cNvPr id="5" name="Text Placeholder 4"/>
          <p:cNvSpPr>
            <a:spLocks noGrp="1"/>
          </p:cNvSpPr>
          <p:nvPr>
            <p:ph type="body" idx="20" sz="quarter"/>
          </p:nvPr>
        </p:nvSpPr>
        <p:spPr/>
        <p:txBody>
          <a:bodyPr/>
          <a:lstStyle/>
          <a:p>
            <a:r>
              <a:t>Long Term Incentives (LTI) adalah program penghargaan yang dirancang untuk memotivasi dan mempertahankan karyawan dalam jangka waktu yang lebih panjang.</a:t>
            </a:r>
          </a:p>
        </p:txBody>
      </p:sp>
      <p:sp>
        <p:nvSpPr>
          <p:cNvPr id="6" name="Text Placeholder 5"/>
          <p:cNvSpPr>
            <a:spLocks noGrp="1"/>
          </p:cNvSpPr>
          <p:nvPr>
            <p:ph type="body" idx="19" sz="quarter"/>
          </p:nvPr>
        </p:nvSpPr>
        <p:spPr/>
        <p:txBody>
          <a:bodyPr/>
          <a:lstStyle/>
          <a:p>
            <a:r>
              <a:t>Long Term Incentives (LTI) adalah insentif yang diberikan kepada karyawan berdasarkan kinerja mereka dalam jangka panjang.</a:t>
            </a:r>
          </a:p>
        </p:txBody>
      </p:sp>
      <p:sp>
        <p:nvSpPr>
          <p:cNvPr id="7" name="Text Placeholder 6"/>
          <p:cNvSpPr>
            <a:spLocks noGrp="1"/>
          </p:cNvSpPr>
          <p:nvPr>
            <p:ph type="body" idx="16" sz="quarter"/>
          </p:nvPr>
        </p:nvSpPr>
        <p:spPr/>
        <p:txBody>
          <a:bodyPr/>
          <a:lstStyle/>
          <a:p>
            <a:r>
              <a:t>Pengenalan Long Term Incentives (LTI)</a:t>
            </a:r>
          </a:p>
        </p:txBody>
      </p:sp>
      <p:sp>
        <p:nvSpPr>
          <p:cNvPr id="8" name="Text Placeholder 7"/>
          <p:cNvSpPr>
            <a:spLocks noGrp="1"/>
          </p:cNvSpPr>
          <p:nvPr>
            <p:ph type="body" idx="15" sz="quarter"/>
          </p:nvPr>
        </p:nvSpPr>
        <p:spPr/>
        <p:txBody>
          <a:bodyPr/>
          <a:lstStyle/>
          <a:p>
            <a:r>
              <a:t>Komponen Utama Long Term Incentives (LTI)</a:t>
            </a:r>
          </a:p>
        </p:txBody>
      </p:sp>
      <p:sp>
        <p:nvSpPr>
          <p:cNvPr id="9" name="Text Placeholder 8"/>
          <p:cNvSpPr>
            <a:spLocks noGrp="1"/>
          </p:cNvSpPr>
          <p:nvPr>
            <p:ph type="body" idx="13" sz="quarter"/>
          </p:nvPr>
        </p:nvSpPr>
        <p:spPr/>
        <p:txBody>
          <a:bodyPr/>
          <a:lstStyle/>
          <a:p>
            <a:r>
              <a:t>Implementasi dan Praktik Terbaik Long Term Incentives (LTI)</a:t>
            </a:r>
          </a:p>
        </p:txBody>
      </p:sp>
      <p:sp>
        <p:nvSpPr>
          <p:cNvPr id="10" name="Text Placeholder 9"/>
          <p:cNvSpPr>
            <a:spLocks noGrp="1"/>
          </p:cNvSpPr>
          <p:nvPr>
            <p:ph type="body" idx="17" sz="quarter"/>
          </p:nvPr>
        </p:nvSpPr>
        <p:spPr/>
        <p:txBody>
          <a:bodyPr/>
          <a:lstStyle/>
          <a:p/>
        </p:txBody>
      </p:sp>
      <p:sp>
        <p:nvSpPr>
          <p:cNvPr id="11" name="Text Placeholder 10"/>
          <p:cNvSpPr>
            <a:spLocks noGrp="1"/>
          </p:cNvSpPr>
          <p:nvPr>
            <p:ph type="body" idx="18" sz="quarter"/>
          </p:nvPr>
        </p:nvSpPr>
        <p:spPr/>
        <p:txBody>
          <a:bodyPr/>
          <a:lstStyle/>
          <a:p>
            <a:r>
              <a:t>Implementasi dan praktik terbaik Long Term Incentives (LTI) membahas strategi dan metode untuk menerapkan insentif jangka panjang yang efektif dalam organisasi.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Komponen Utama Long Term Incentives (LTI) &gt; Saham dan Opsi Saham</a:t>
            </a:r>
          </a:p>
        </p:txBody>
      </p:sp>
      <p:sp>
        <p:nvSpPr>
          <p:cNvPr id="3" name="Text Placeholder 2"/>
          <p:cNvSpPr>
            <a:spLocks noGrp="1"/>
          </p:cNvSpPr>
          <p:nvPr>
            <p:ph type="body" idx="12" sz="quarter"/>
          </p:nvPr>
        </p:nvSpPr>
        <p:spPr/>
        <p:txBody>
          <a:bodyPr/>
          <a:lstStyle/>
          <a:p>
            <a:r>
              <a:t>8</a:t>
            </a:r>
          </a:p>
        </p:txBody>
      </p:sp>
      <p:sp>
        <p:nvSpPr>
          <p:cNvPr id="4" name="Title 3"/>
          <p:cNvSpPr>
            <a:spLocks noGrp="1"/>
          </p:cNvSpPr>
          <p:nvPr>
            <p:ph type="title"/>
          </p:nvPr>
        </p:nvSpPr>
        <p:spPr/>
        <p:txBody>
          <a:bodyPr/>
          <a:lstStyle/>
          <a:p>
            <a:r>
              <a:t>Saham dan Opsi Saham</a:t>
            </a:r>
          </a:p>
        </p:txBody>
      </p:sp>
      <p:pic>
        <p:nvPicPr>
          <p:cNvPr id="5" name="Picture Placeholder 4" descr="image.png"/>
          <p:cNvPicPr>
            <a:picLocks noGrp="1" noChangeAspect="1"/>
          </p:cNvPicPr>
          <p:nvPr>
            <p:ph type="pic" idx="24" sz="quarter"/>
          </p:nvPr>
        </p:nvPicPr>
        <p:blipFill>
          <a:blip r:embed="rId2"/>
          <a:srcRect l="10002" r="10002"/>
          <a:stretch>
            <a:fillRect/>
          </a:stretch>
        </p:blipFill>
        <p:spPr/>
      </p:pic>
      <p:sp>
        <p:nvSpPr>
          <p:cNvPr id="6" name="Text Placeholder 5"/>
          <p:cNvSpPr>
            <a:spLocks noGrp="1"/>
          </p:cNvSpPr>
          <p:nvPr>
            <p:ph type="body" idx="26" sz="quarter"/>
          </p:nvPr>
        </p:nvSpPr>
        <p:spPr/>
        <p:txBody>
          <a:bodyPr/>
          <a:lstStyle/>
          <a:p>
            <a:r>
              <a:t>Saham dan opsi saham adalah komponen utama dari Long Term Incentives (LTI) yang sering digunakan oleh perusahaan.</a:t>
            </a:r>
          </a:p>
        </p:txBody>
      </p:sp>
      <p:sp>
        <p:nvSpPr>
          <p:cNvPr id="7" name="Text Placeholder 6"/>
          <p:cNvSpPr>
            <a:spLocks noGrp="1"/>
          </p:cNvSpPr>
          <p:nvPr>
            <p:ph type="body" idx="27" sz="quarter"/>
          </p:nvPr>
        </p:nvSpPr>
        <p:spPr/>
        <p:txBody>
          <a:bodyPr/>
          <a:lstStyle/>
          <a:p>
            <a:r>
              <a:t>Menurut Purwanto (2024), perusahaan dapat menggunakan beberapa mekanisme untuk memberikan saham kepada karyawan, seperti pembelian saham atas nama pihak ketiga, pembelian saham melalui mekanisme buyback, dan pembelian saham langsung atas nama penerima grant. Setiap mekanisme memiliki pertimbangan hukum yang berbeda, misalnya saham yang dibelikan secara hukum adalah milik pihak ketiga sehingga ada risiko perjanjian tidak dapat dilaksanakan karena kepemilikan penuh atas saham oleh pihak ketiga tersebut.</a:t>
            </a:r>
          </a:p>
        </p:txBody>
      </p:sp>
      <p:sp>
        <p:nvSpPr>
          <p:cNvPr id="8" name="Text Placeholder 7"/>
          <p:cNvSpPr>
            <a:spLocks noGrp="1"/>
          </p:cNvSpPr>
          <p:nvPr>
            <p:ph type="body" idx="28" sz="quarter"/>
          </p:nvPr>
        </p:nvSpPr>
        <p:spPr/>
        <p:txBody>
          <a:bodyPr/>
          <a:lstStyle/>
          <a:p>
            <a:r>
              <a:t>Berger dan Berger (2018) menyatakan bahwa perusahaan besar biasanya menggunakan pendekatan campuran dalam pemberian LTI, yaitu dengan menggabungkan opsi saham, restricted stock, dan performance shares. Pendekatan ini memberikan kurva pembayaran yang lebih datar, namun mampu memberikan pembayaran retensi bahkan dengan kinerja perusahaan yang buruk. Dengan demikian, penggunaan saham dan opsi saham sebagai bagian dari LTI dapat membantu menyelaraskan kompensasi dengan kinerja perusahaan.</a:t>
            </a:r>
          </a:p>
        </p:txBody>
      </p:sp>
    </p:spTree>
  </p:cSld>
  <p:clrMapOvr>
    <a:masterClrMapping/>
  </p:clrMapOvr>
</p:sld>
</file>

<file path=ppt/theme/theme1.xml><?xml version="1.0" encoding="utf-8"?>
<a:theme xmlns:a="http://schemas.openxmlformats.org/drawingml/2006/main" name="Office Theme">
  <a:themeElements>
    <a:clrScheme name="ITDRI">
      <a:dk1>
        <a:srgbClr val="000000"/>
      </a:dk1>
      <a:lt1>
        <a:srgbClr val="FFFFFF"/>
      </a:lt1>
      <a:dk2>
        <a:srgbClr val="1F2851"/>
      </a:dk2>
      <a:lt2>
        <a:srgbClr val="E7E6E6"/>
      </a:lt2>
      <a:accent1>
        <a:srgbClr val="1F2851"/>
      </a:accent1>
      <a:accent2>
        <a:srgbClr val="2696A3"/>
      </a:accent2>
      <a:accent3>
        <a:srgbClr val="888B8C"/>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 Advanced Visualization Techniques</dc:title>
  <dc:creator>MUHAMMAD FARIZKO NURDITAMA</dc:creator>
  <cp:lastModifiedBy>Haidhi Angkawijana</cp:lastModifiedBy>
  <cp:revision>148</cp:revision>
  <dcterms:created xsi:type="dcterms:W3CDTF">2022-08-24T07:54:08Z</dcterms:created>
  <dcterms:modified xsi:type="dcterms:W3CDTF">2024-11-21T03:35:06Z</dcterms:modified>
</cp:coreProperties>
</file>