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E61D-4C80-4C2B-BB24-1263EF9D9AC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908A-2987-48D1-AED5-042C839D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1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E61D-4C80-4C2B-BB24-1263EF9D9AC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908A-2987-48D1-AED5-042C839D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4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E61D-4C80-4C2B-BB24-1263EF9D9AC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908A-2987-48D1-AED5-042C839D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19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E61D-4C80-4C2B-BB24-1263EF9D9AC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908A-2987-48D1-AED5-042C839D74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6368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E61D-4C80-4C2B-BB24-1263EF9D9AC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908A-2987-48D1-AED5-042C839D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66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E61D-4C80-4C2B-BB24-1263EF9D9AC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908A-2987-48D1-AED5-042C839D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50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E61D-4C80-4C2B-BB24-1263EF9D9AC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908A-2987-48D1-AED5-042C839D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47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E61D-4C80-4C2B-BB24-1263EF9D9AC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908A-2987-48D1-AED5-042C839D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01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E61D-4C80-4C2B-BB24-1263EF9D9AC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908A-2987-48D1-AED5-042C839D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8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E61D-4C80-4C2B-BB24-1263EF9D9AC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908A-2987-48D1-AED5-042C839D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2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E61D-4C80-4C2B-BB24-1263EF9D9AC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908A-2987-48D1-AED5-042C839D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7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E61D-4C80-4C2B-BB24-1263EF9D9AC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908A-2987-48D1-AED5-042C839D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6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E61D-4C80-4C2B-BB24-1263EF9D9AC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908A-2987-48D1-AED5-042C839D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0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E61D-4C80-4C2B-BB24-1263EF9D9AC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908A-2987-48D1-AED5-042C839D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9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E61D-4C80-4C2B-BB24-1263EF9D9AC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908A-2987-48D1-AED5-042C839D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2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E61D-4C80-4C2B-BB24-1263EF9D9AC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908A-2987-48D1-AED5-042C839D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4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E61D-4C80-4C2B-BB24-1263EF9D9AC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908A-2987-48D1-AED5-042C839D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9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EE2E61D-4C80-4C2B-BB24-1263EF9D9AC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31B908A-2987-48D1-AED5-042C839D7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59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6296D-A159-4C1A-861A-24DF1CA3FB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ALPhA</a:t>
            </a:r>
            <a:br>
              <a:rPr lang="en-US" dirty="0"/>
            </a:br>
            <a:r>
              <a:rPr lang="en-US" dirty="0"/>
              <a:t>Week 1</a:t>
            </a:r>
            <a:br>
              <a:rPr lang="en-US" dirty="0"/>
            </a:br>
            <a:r>
              <a:rPr lang="en-US" dirty="0"/>
              <a:t>(1/18/19 – 1/25/19)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D0EF7-139E-4A8C-94CC-48FDCC26CA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Gray Selby</a:t>
            </a:r>
          </a:p>
          <a:p>
            <a:r>
              <a:rPr lang="en-US" dirty="0"/>
              <a:t>AT-TPC Alpha – Alpha 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72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D98C-A547-42BE-816C-37B0054D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20EBB-F134-4056-983B-94088043E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git, </a:t>
            </a:r>
            <a:r>
              <a:rPr lang="en-US" dirty="0" err="1"/>
              <a:t>github</a:t>
            </a:r>
            <a:r>
              <a:rPr lang="en-US" dirty="0"/>
              <a:t>, and </a:t>
            </a:r>
            <a:r>
              <a:rPr lang="en-US" dirty="0" err="1"/>
              <a:t>pipenv</a:t>
            </a:r>
            <a:r>
              <a:rPr lang="en-US" dirty="0"/>
              <a:t> but wasted time trying to set these up locally</a:t>
            </a:r>
          </a:p>
          <a:p>
            <a:r>
              <a:rPr lang="en-US" dirty="0"/>
              <a:t>Took notes on Alan </a:t>
            </a:r>
            <a:r>
              <a:rPr lang="en-US" dirty="0" err="1"/>
              <a:t>Saberi’s</a:t>
            </a:r>
            <a:r>
              <a:rPr lang="en-US" dirty="0"/>
              <a:t> ML </a:t>
            </a:r>
            <a:r>
              <a:rPr lang="en-US" dirty="0" err="1"/>
              <a:t>youtube</a:t>
            </a:r>
            <a:r>
              <a:rPr lang="en-US" dirty="0"/>
              <a:t> videos</a:t>
            </a:r>
          </a:p>
          <a:p>
            <a:pPr lvl="1"/>
            <a:r>
              <a:rPr lang="en-US" dirty="0"/>
              <a:t>Regression vs. classification</a:t>
            </a:r>
          </a:p>
          <a:p>
            <a:pPr lvl="1"/>
            <a:r>
              <a:rPr lang="en-US" dirty="0"/>
              <a:t>Supervised vs. unsupervised</a:t>
            </a:r>
          </a:p>
          <a:p>
            <a:pPr lvl="1"/>
            <a:r>
              <a:rPr lang="en-US" dirty="0"/>
              <a:t>The cost function</a:t>
            </a:r>
          </a:p>
          <a:p>
            <a:pPr lvl="1"/>
            <a:r>
              <a:rPr lang="en-US" dirty="0"/>
              <a:t>Gradient descent for linear regression</a:t>
            </a:r>
          </a:p>
          <a:p>
            <a:pPr lvl="1"/>
            <a:r>
              <a:rPr lang="en-US" dirty="0"/>
              <a:t>Read Jack </a:t>
            </a:r>
            <a:r>
              <a:rPr lang="en-US"/>
              <a:t>Taylors Thesis</a:t>
            </a:r>
          </a:p>
        </p:txBody>
      </p:sp>
    </p:spTree>
    <p:extLst>
      <p:ext uri="{BB962C8B-B14F-4D97-AF65-F5344CB8AC3E}">
        <p14:creationId xmlns:p14="http://schemas.microsoft.com/office/powerpoint/2010/main" val="2235509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5</TotalTime>
  <Words>55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Calisto MT</vt:lpstr>
      <vt:lpstr>Wingdings 2</vt:lpstr>
      <vt:lpstr>Slate</vt:lpstr>
      <vt:lpstr>ALPhA Week 1 (1/18/19 – 1/25/19)</vt:lpstr>
      <vt:lpstr>Week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(1/18/19 – 1/25/19)</dc:title>
  <dc:creator>Gray Selby</dc:creator>
  <cp:lastModifiedBy>Selby, Gray</cp:lastModifiedBy>
  <cp:revision>4</cp:revision>
  <dcterms:created xsi:type="dcterms:W3CDTF">2019-02-08T15:47:17Z</dcterms:created>
  <dcterms:modified xsi:type="dcterms:W3CDTF">2019-05-18T03:44:19Z</dcterms:modified>
</cp:coreProperties>
</file>