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4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5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565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5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3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2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C382B1F-81B7-4158-9AE1-AE2C2E82AAA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BEA3-A673-4A62-B52F-2A9E2D00F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ALPhA</a:t>
            </a:r>
            <a:br>
              <a:rPr lang="en-US"/>
            </a:br>
            <a:r>
              <a:rPr lang="en-US"/>
              <a:t>Week </a:t>
            </a:r>
            <a:r>
              <a:rPr lang="en-US" dirty="0"/>
              <a:t>3:</a:t>
            </a:r>
            <a:br>
              <a:rPr lang="en-US" dirty="0"/>
            </a:br>
            <a:r>
              <a:rPr lang="en-US" dirty="0"/>
              <a:t>(2/1/19 – 2/8/19)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CA522-CB55-40C4-B792-51C20146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908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E739-461A-4DC6-B66E-D485C5D4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EC10-77BA-4EF8-BAD4-888C97B7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Alan </a:t>
            </a:r>
            <a:r>
              <a:rPr lang="en-US" dirty="0" err="1"/>
              <a:t>Saberi’s</a:t>
            </a:r>
            <a:r>
              <a:rPr lang="en-US" dirty="0"/>
              <a:t> ML </a:t>
            </a:r>
            <a:r>
              <a:rPr lang="en-US" dirty="0" err="1"/>
              <a:t>youtube</a:t>
            </a:r>
            <a:r>
              <a:rPr lang="en-US" dirty="0"/>
              <a:t> videos </a:t>
            </a:r>
          </a:p>
          <a:p>
            <a:pPr lvl="1"/>
            <a:r>
              <a:rPr lang="en-US" dirty="0"/>
              <a:t>The cost function for logistic regression and gradient descent for classification</a:t>
            </a:r>
          </a:p>
          <a:p>
            <a:pPr lvl="1"/>
            <a:r>
              <a:rPr lang="en-US" dirty="0"/>
              <a:t>Multiclass classification</a:t>
            </a:r>
          </a:p>
          <a:p>
            <a:pPr lvl="1"/>
            <a:r>
              <a:rPr lang="en-US" dirty="0"/>
              <a:t>Regularization (dealing with overfitting)</a:t>
            </a:r>
          </a:p>
          <a:p>
            <a:pPr lvl="2"/>
            <a:r>
              <a:rPr lang="en-US" dirty="0"/>
              <a:t>The cost function for regularization</a:t>
            </a:r>
          </a:p>
          <a:p>
            <a:pPr lvl="2"/>
            <a:r>
              <a:rPr lang="en-US" dirty="0"/>
              <a:t>Regularized linear regression</a:t>
            </a:r>
          </a:p>
          <a:p>
            <a:pPr lvl="2"/>
            <a:r>
              <a:rPr lang="en-US" dirty="0"/>
              <a:t>Regularized logistic regression</a:t>
            </a:r>
          </a:p>
          <a:p>
            <a:r>
              <a:rPr lang="en-US" dirty="0"/>
              <a:t>Set up </a:t>
            </a:r>
            <a:r>
              <a:rPr lang="en-US" dirty="0" err="1"/>
              <a:t>pipenv</a:t>
            </a:r>
            <a:r>
              <a:rPr lang="en-US" dirty="0"/>
              <a:t> in repository</a:t>
            </a:r>
          </a:p>
          <a:p>
            <a:r>
              <a:rPr lang="en-US" dirty="0"/>
              <a:t>Installed </a:t>
            </a:r>
            <a:r>
              <a:rPr lang="en-US" dirty="0" err="1"/>
              <a:t>numpy</a:t>
            </a:r>
            <a:r>
              <a:rPr lang="en-US" dirty="0"/>
              <a:t>, matplotlib, </a:t>
            </a:r>
            <a:r>
              <a:rPr lang="en-US" dirty="0" err="1"/>
              <a:t>tensorflow</a:t>
            </a:r>
            <a:r>
              <a:rPr lang="en-US" dirty="0"/>
              <a:t> and click</a:t>
            </a:r>
          </a:p>
          <a:p>
            <a:r>
              <a:rPr lang="en-US" dirty="0"/>
              <a:t>Set up installed and set up remote-ftp for Atom (Atom is my IDE)</a:t>
            </a:r>
          </a:p>
          <a:p>
            <a:r>
              <a:rPr lang="en-US" dirty="0"/>
              <a:t>Synced local clone of the my repository and my repository on the cluster</a:t>
            </a:r>
          </a:p>
          <a:p>
            <a:r>
              <a:rPr lang="en-US" dirty="0"/>
              <a:t>Made .</a:t>
            </a:r>
            <a:r>
              <a:rPr lang="en-US" dirty="0" err="1"/>
              <a:t>gitignore</a:t>
            </a:r>
            <a:r>
              <a:rPr lang="en-US" dirty="0"/>
              <a:t> to hide .</a:t>
            </a:r>
            <a:r>
              <a:rPr lang="en-US" dirty="0" err="1"/>
              <a:t>ftpconfig</a:t>
            </a:r>
            <a:r>
              <a:rPr lang="en-US" dirty="0"/>
              <a:t> and </a:t>
            </a:r>
            <a:r>
              <a:rPr lang="en-US" dirty="0" err="1"/>
              <a:t>Pipfile.lock</a:t>
            </a:r>
            <a:endParaRPr lang="en-US" dirty="0"/>
          </a:p>
          <a:p>
            <a:r>
              <a:rPr lang="en-US" dirty="0"/>
              <a:t>Ran mnist.py (from the </a:t>
            </a:r>
            <a:r>
              <a:rPr lang="en-US" dirty="0" err="1"/>
              <a:t>tensorflow</a:t>
            </a:r>
            <a:r>
              <a:rPr lang="en-US" dirty="0"/>
              <a:t> website) to ensure running code on the cluster would work as intended</a:t>
            </a:r>
          </a:p>
        </p:txBody>
      </p:sp>
    </p:spTree>
    <p:extLst>
      <p:ext uri="{BB962C8B-B14F-4D97-AF65-F5344CB8AC3E}">
        <p14:creationId xmlns:p14="http://schemas.microsoft.com/office/powerpoint/2010/main" val="15826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E66D-CA9F-4E7E-AB38-BD0601A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5DC1-FF28-4CE2-8433-246F2352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run Jupiter notebooks on the cluster but visualize them on my laptop</a:t>
            </a:r>
          </a:p>
          <a:p>
            <a:r>
              <a:rPr lang="en-US" dirty="0"/>
              <a:t>Learn how to unpack h5 files and organize the data</a:t>
            </a:r>
          </a:p>
          <a:p>
            <a:r>
              <a:rPr lang="en-US" dirty="0"/>
              <a:t>Adapt Ryan’s code to the new data</a:t>
            </a:r>
          </a:p>
          <a:p>
            <a:endParaRPr lang="en-US" dirty="0"/>
          </a:p>
          <a:p>
            <a:r>
              <a:rPr lang="en-US" dirty="0"/>
              <a:t>Do I install h5py package on the cluster or locally?</a:t>
            </a:r>
          </a:p>
        </p:txBody>
      </p:sp>
    </p:spTree>
    <p:extLst>
      <p:ext uri="{BB962C8B-B14F-4D97-AF65-F5344CB8AC3E}">
        <p14:creationId xmlns:p14="http://schemas.microsoft.com/office/powerpoint/2010/main" val="41802944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5917</TotalTime>
  <Words>163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ALPhA Week 3: (2/1/19 – 2/8/19)</vt:lpstr>
      <vt:lpstr>Week 3</vt:lpstr>
      <vt:lpstr>Looking forward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(2/1/19 – 2/8/19)</dc:title>
  <dc:creator>Selby, Gray</dc:creator>
  <cp:lastModifiedBy>Selby, Gray</cp:lastModifiedBy>
  <cp:revision>10</cp:revision>
  <dcterms:created xsi:type="dcterms:W3CDTF">2019-02-08T15:48:54Z</dcterms:created>
  <dcterms:modified xsi:type="dcterms:W3CDTF">2019-05-18T03:44:34Z</dcterms:modified>
</cp:coreProperties>
</file>