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C382B1F-81B7-4158-9AE1-AE2C2E82AAA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0418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8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0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9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8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9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7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9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1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8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C382B1F-81B7-4158-9AE1-AE2C2E82AAA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2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BEA3-A673-4A62-B52F-2A9E2D00F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ALPhA</a:t>
            </a:r>
            <a:br>
              <a:rPr lang="en-US"/>
            </a:br>
            <a:r>
              <a:rPr lang="en-US"/>
              <a:t>Week </a:t>
            </a:r>
            <a:r>
              <a:rPr lang="en-US" dirty="0"/>
              <a:t>4:</a:t>
            </a:r>
            <a:br>
              <a:rPr lang="en-US" dirty="0"/>
            </a:br>
            <a:r>
              <a:rPr lang="en-US" dirty="0"/>
              <a:t>(2/9/19 – 2/15/19)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CA522-CB55-40C4-B792-51C201465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Gray Selby</a:t>
            </a:r>
          </a:p>
          <a:p>
            <a:r>
              <a:rPr lang="en-US" dirty="0"/>
              <a:t>AT-TPC Alpha – Alpha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908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7BF2DE-0A1B-42F8-9F07-6A9EFBA2F98B}"/>
              </a:ext>
            </a:extLst>
          </p:cNvPr>
          <p:cNvSpPr txBox="1"/>
          <p:nvPr/>
        </p:nvSpPr>
        <p:spPr>
          <a:xfrm>
            <a:off x="3788229" y="2844225"/>
            <a:ext cx="9280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Now for individual events </a:t>
            </a:r>
          </a:p>
        </p:txBody>
      </p:sp>
    </p:spTree>
    <p:extLst>
      <p:ext uri="{BB962C8B-B14F-4D97-AF65-F5344CB8AC3E}">
        <p14:creationId xmlns:p14="http://schemas.microsoft.com/office/powerpoint/2010/main" val="376524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D3BF27-F850-40BC-9DC1-47C2B476A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212855"/>
            <a:ext cx="7496175" cy="1543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F45772-C1BC-4D89-9969-247E7CF7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61" y="1881868"/>
            <a:ext cx="74580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3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F2DC46-B562-48EF-B7BA-950DC237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157260"/>
            <a:ext cx="7486650" cy="1504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0F33D3-1A0F-4DC4-B1A7-9B361FD20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853681"/>
            <a:ext cx="7315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1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4280F0-EA7B-4F13-B186-4EABB258F80B}"/>
              </a:ext>
            </a:extLst>
          </p:cNvPr>
          <p:cNvSpPr txBox="1"/>
          <p:nvPr/>
        </p:nvSpPr>
        <p:spPr>
          <a:xfrm>
            <a:off x="597159" y="503853"/>
            <a:ext cx="8938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the following binning and range: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6E06E-4EFA-4DE3-BA36-94E6ECBBA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61" y="2308547"/>
            <a:ext cx="10844878" cy="22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7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995C32-9727-4AC8-8653-FDBC011D9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98" y="685800"/>
            <a:ext cx="905140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02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607A10-6FE9-447D-922F-37ED9AA8F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80" y="685800"/>
            <a:ext cx="950344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1D2F05-F646-44B4-8F29-112440606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38" y="685800"/>
            <a:ext cx="930812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80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F39140-9DED-4211-AD52-AE1E307E1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58" y="685800"/>
            <a:ext cx="924148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38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EDFF5B-13E0-48F7-946E-8AC6288FF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65" y="685800"/>
            <a:ext cx="923406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2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E739-461A-4DC6-B66E-D485C5D4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9EC10-77BA-4EF8-BAD4-888C97B78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Learned how to use the </a:t>
            </a:r>
            <a:r>
              <a:rPr lang="en-US" dirty="0" err="1"/>
              <a:t>linux</a:t>
            </a:r>
            <a:r>
              <a:rPr lang="en-US" dirty="0"/>
              <a:t> screen command</a:t>
            </a:r>
          </a:p>
          <a:p>
            <a:r>
              <a:rPr lang="en-US" dirty="0"/>
              <a:t>Started looking at Ryan’s </a:t>
            </a:r>
            <a:r>
              <a:rPr lang="en-US" dirty="0" err="1"/>
              <a:t>github</a:t>
            </a:r>
            <a:r>
              <a:rPr lang="en-US" dirty="0"/>
              <a:t> code </a:t>
            </a:r>
          </a:p>
          <a:p>
            <a:r>
              <a:rPr lang="en-US" dirty="0"/>
              <a:t>Learned about hdf5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2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6C46-22D5-4760-98A1-B6DD9411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file “run_0210.h5”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9744-F1A1-4D11-928E-3290C07C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</a:t>
            </a:r>
            <a:r>
              <a:rPr lang="en-US" dirty="0" err="1"/>
              <a:t>HDFView</a:t>
            </a:r>
            <a:r>
              <a:rPr lang="en-US" dirty="0"/>
              <a:t> application to visualize the file</a:t>
            </a:r>
          </a:p>
          <a:p>
            <a:r>
              <a:rPr lang="en-US" dirty="0"/>
              <a:t>There is one group titled “get”</a:t>
            </a:r>
          </a:p>
          <a:p>
            <a:r>
              <a:rPr lang="en-US" dirty="0"/>
              <a:t>Within this group there are 74 events</a:t>
            </a:r>
          </a:p>
          <a:p>
            <a:r>
              <a:rPr lang="en-US" dirty="0"/>
              <a:t>Each event is a 10240 x 517 array</a:t>
            </a:r>
          </a:p>
          <a:p>
            <a:pPr lvl="1"/>
            <a:r>
              <a:rPr lang="en-US" dirty="0"/>
              <a:t>Rows correspond to pad numbers</a:t>
            </a:r>
          </a:p>
          <a:p>
            <a:pPr lvl="1"/>
            <a:r>
              <a:rPr lang="en-US" dirty="0"/>
              <a:t>Columns correspond to time values</a:t>
            </a:r>
          </a:p>
          <a:p>
            <a:r>
              <a:rPr lang="en-US" dirty="0"/>
              <a:t>The first six columns seem to hold other values</a:t>
            </a:r>
          </a:p>
          <a:p>
            <a:pPr lvl="1"/>
            <a:r>
              <a:rPr lang="en-US" dirty="0"/>
              <a:t>Columns 0,1,2 have single digit values</a:t>
            </a:r>
          </a:p>
          <a:p>
            <a:pPr lvl="1"/>
            <a:r>
              <a:rPr lang="en-US" dirty="0"/>
              <a:t>Column 3 has one or two digit values</a:t>
            </a:r>
          </a:p>
          <a:p>
            <a:pPr lvl="1"/>
            <a:r>
              <a:rPr lang="en-US" dirty="0"/>
              <a:t>Column 4 has a value of 20,000</a:t>
            </a:r>
          </a:p>
          <a:p>
            <a:pPr lvl="1"/>
            <a:r>
              <a:rPr lang="en-US" dirty="0"/>
              <a:t>Column 5 has values of either 0 or a large value (multiple digits)</a:t>
            </a:r>
          </a:p>
          <a:p>
            <a:pPr lvl="1"/>
            <a:r>
              <a:rPr lang="en-US" dirty="0"/>
              <a:t>Columns 6-517 have three digit values corresponding to quantity of charge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4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4A8FF0-564B-483E-8DE0-D0C4EBDA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97" y="947819"/>
            <a:ext cx="10909005" cy="5838222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9A33597-8D9C-4344-8E00-AF960AC8FB9D}"/>
              </a:ext>
            </a:extLst>
          </p:cNvPr>
          <p:cNvSpPr/>
          <p:nvPr/>
        </p:nvSpPr>
        <p:spPr>
          <a:xfrm rot="5400000">
            <a:off x="8936112" y="-1620956"/>
            <a:ext cx="325515" cy="696157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90D95-A0B0-4547-AC2D-F557CB62FCE1}"/>
              </a:ext>
            </a:extLst>
          </p:cNvPr>
          <p:cNvSpPr txBox="1"/>
          <p:nvPr/>
        </p:nvSpPr>
        <p:spPr>
          <a:xfrm>
            <a:off x="8335389" y="1265922"/>
            <a:ext cx="1526959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Charge Values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97AC213-21A0-4E71-9D10-B8537EDF073C}"/>
              </a:ext>
            </a:extLst>
          </p:cNvPr>
          <p:cNvSpPr/>
          <p:nvPr/>
        </p:nvSpPr>
        <p:spPr>
          <a:xfrm rot="16200000">
            <a:off x="3629530" y="309383"/>
            <a:ext cx="346229" cy="3080180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E42A2-43D4-4FAC-88E2-58376EB78096}"/>
              </a:ext>
            </a:extLst>
          </p:cNvPr>
          <p:cNvSpPr txBox="1"/>
          <p:nvPr/>
        </p:nvSpPr>
        <p:spPr>
          <a:xfrm>
            <a:off x="2787815" y="848535"/>
            <a:ext cx="2029657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removed from preliminary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2103DE-2624-4D48-AC2E-A94EA33AB620}"/>
              </a:ext>
            </a:extLst>
          </p:cNvPr>
          <p:cNvSpPr txBox="1"/>
          <p:nvPr/>
        </p:nvSpPr>
        <p:spPr>
          <a:xfrm>
            <a:off x="71020" y="-1"/>
            <a:ext cx="1182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HDFView</a:t>
            </a:r>
            <a:r>
              <a:rPr lang="en-US" sz="3600" dirty="0"/>
              <a:t> displaying the array for event 1</a:t>
            </a:r>
          </a:p>
        </p:txBody>
      </p:sp>
    </p:spTree>
    <p:extLst>
      <p:ext uri="{BB962C8B-B14F-4D97-AF65-F5344CB8AC3E}">
        <p14:creationId xmlns:p14="http://schemas.microsoft.com/office/powerpoint/2010/main" val="161310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E66D-CA9F-4E7E-AB38-BD0601AE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charge ‘cut off’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5DC1-FF28-4CE2-8433-246F2352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</a:t>
            </a:r>
            <a:r>
              <a:rPr lang="en-US" dirty="0" err="1"/>
              <a:t>Jupyter</a:t>
            </a:r>
            <a:r>
              <a:rPr lang="en-US" dirty="0"/>
              <a:t> notebook I created a function that plots a histogram of max charge values per pad across all events</a:t>
            </a:r>
          </a:p>
          <a:p>
            <a:r>
              <a:rPr lang="en-US" dirty="0"/>
              <a:t>I also created a function that plots a histogram of max charge values per pad for a specified event</a:t>
            </a:r>
          </a:p>
        </p:txBody>
      </p:sp>
    </p:spTree>
    <p:extLst>
      <p:ext uri="{BB962C8B-B14F-4D97-AF65-F5344CB8AC3E}">
        <p14:creationId xmlns:p14="http://schemas.microsoft.com/office/powerpoint/2010/main" val="418029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57F6EB-5DBE-49C3-8A64-30770DA4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54" y="2079801"/>
            <a:ext cx="8046820" cy="4778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171286-9A08-413E-9974-9028FBED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26" y="412926"/>
            <a:ext cx="74580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0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FFFE46-0137-4DC1-851A-65C37A698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82724"/>
            <a:ext cx="7515225" cy="1752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ADBB73-15E4-44F5-8307-1951E08AD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49" y="1935324"/>
            <a:ext cx="74295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0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E8E8BF-28E2-4C09-888D-DCBE9118F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64452"/>
            <a:ext cx="7505700" cy="1714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B71C8F-BE32-4591-A8D1-5828F6E24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878952"/>
            <a:ext cx="73914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7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B37A71-BE82-40FA-B602-A7D4C119B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243859"/>
            <a:ext cx="7524750" cy="1704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F788F4-D581-4C96-80BC-8B15A065A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437" y="1948834"/>
            <a:ext cx="75057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844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6041</TotalTime>
  <Words>205</Words>
  <Application>Microsoft Office PowerPoint</Application>
  <PresentationFormat>Widescreen</PresentationFormat>
  <Paragraphs>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Schoolbook</vt:lpstr>
      <vt:lpstr>Wingdings 2</vt:lpstr>
      <vt:lpstr>View</vt:lpstr>
      <vt:lpstr>ALPhA Week 4: (2/9/19 – 2/15/19)</vt:lpstr>
      <vt:lpstr>Week 4</vt:lpstr>
      <vt:lpstr>hdf5 file “run_0210.h5”</vt:lpstr>
      <vt:lpstr>PowerPoint Presentation</vt:lpstr>
      <vt:lpstr>Finding charge ‘cut off’ value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(2/1/19 – 2/8/19)</dc:title>
  <dc:creator>Selby, Gray</dc:creator>
  <cp:lastModifiedBy>Selby, Gray</cp:lastModifiedBy>
  <cp:revision>20</cp:revision>
  <dcterms:created xsi:type="dcterms:W3CDTF">2019-02-08T15:48:54Z</dcterms:created>
  <dcterms:modified xsi:type="dcterms:W3CDTF">2019-05-18T03:44:40Z</dcterms:modified>
</cp:coreProperties>
</file>