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42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1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5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07E4314-D5FD-4F32-9FD9-8C5CC30D861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0FA9-98CB-405A-A2EB-19A32ECDA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ALPhA</a:t>
            </a:r>
            <a:br>
              <a:rPr lang="en-US"/>
            </a:br>
            <a:r>
              <a:rPr lang="en-US"/>
              <a:t>Week </a:t>
            </a:r>
            <a:r>
              <a:rPr lang="en-US" dirty="0"/>
              <a:t>6:</a:t>
            </a:r>
            <a:br>
              <a:rPr lang="en-US" dirty="0"/>
            </a:br>
            <a:r>
              <a:rPr lang="en-US" dirty="0"/>
              <a:t>(2/22/19 – 3/1/19)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0B857-019B-4E1A-A927-29E425DDA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1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348B-4F03-466D-9668-157F5C2A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5A9A-146E-4A8D-B938-2C686E07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investigating further into the plots of charge traces for each pad, I manually went through each trace for Event 1 (of the events given to me) and made a .csv file holding the pad numbers of good charge spikes that make physical sense </a:t>
            </a:r>
          </a:p>
          <a:p>
            <a:r>
              <a:rPr lang="en-US" dirty="0"/>
              <a:t>I decided a conservative charge threshold value of 500 to filter out pads that we consider not to be a hit</a:t>
            </a:r>
          </a:p>
          <a:p>
            <a:r>
              <a:rPr lang="en-US" dirty="0"/>
              <a:t>Began going through </a:t>
            </a:r>
            <a:r>
              <a:rPr lang="en-US" dirty="0" err="1"/>
              <a:t>pytpc</a:t>
            </a:r>
            <a:r>
              <a:rPr lang="en-US" dirty="0"/>
              <a:t> documentation on </a:t>
            </a:r>
            <a:r>
              <a:rPr lang="en-US" dirty="0" err="1"/>
              <a:t>github</a:t>
            </a:r>
            <a:r>
              <a:rPr lang="en-US" dirty="0"/>
              <a:t> to figure out how to get </a:t>
            </a:r>
            <a:r>
              <a:rPr lang="en-US" dirty="0" err="1"/>
              <a:t>pytpc</a:t>
            </a:r>
            <a:r>
              <a:rPr lang="en-US" dirty="0"/>
              <a:t> installed and working to visualize events </a:t>
            </a:r>
          </a:p>
        </p:txBody>
      </p:sp>
    </p:spTree>
    <p:extLst>
      <p:ext uri="{BB962C8B-B14F-4D97-AF65-F5344CB8AC3E}">
        <p14:creationId xmlns:p14="http://schemas.microsoft.com/office/powerpoint/2010/main" val="7879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3470-7009-47EC-8C5E-072F810D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Trace of pad 850 (Event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629B8-4225-44B4-801E-DED68294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19" y="1226807"/>
            <a:ext cx="9282188" cy="563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C2567-9CF0-475F-90FF-1E98CA12D5DF}"/>
              </a:ext>
            </a:extLst>
          </p:cNvPr>
          <p:cNvSpPr txBox="1"/>
          <p:nvPr/>
        </p:nvSpPr>
        <p:spPr>
          <a:xfrm>
            <a:off x="0" y="1679171"/>
            <a:ext cx="2510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events manually chosen look like the trace on pad 850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Traces such as these make sense physically</a:t>
            </a:r>
          </a:p>
        </p:txBody>
      </p:sp>
    </p:spTree>
    <p:extLst>
      <p:ext uri="{BB962C8B-B14F-4D97-AF65-F5344CB8AC3E}">
        <p14:creationId xmlns:p14="http://schemas.microsoft.com/office/powerpoint/2010/main" val="96259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DD30-5E46-41EF-9276-DE145410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Trace of pad 6694 (Event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97D2-A66D-4BA2-A181-56873BE6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8876"/>
            <a:ext cx="2959331" cy="4425546"/>
          </a:xfrm>
        </p:spPr>
        <p:txBody>
          <a:bodyPr/>
          <a:lstStyle/>
          <a:p>
            <a:r>
              <a:rPr lang="en-US" dirty="0"/>
              <a:t>Traces such as this for pad 6694 also make sense physically </a:t>
            </a:r>
          </a:p>
          <a:p>
            <a:pPr lvl="1"/>
            <a:r>
              <a:rPr lang="en-US" dirty="0"/>
              <a:t>The dip after the peak can be explained by induction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6F6AB-FF9C-4500-9E17-05E90004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31" y="1288893"/>
            <a:ext cx="9232669" cy="55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05DE-44A7-4885-AE5E-81455A53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Trace of pad 105 (Event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97D0-DE4B-402D-BD42-08F2F351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2497"/>
            <a:ext cx="2967129" cy="4558550"/>
          </a:xfrm>
        </p:spPr>
        <p:txBody>
          <a:bodyPr/>
          <a:lstStyle/>
          <a:p>
            <a:r>
              <a:rPr lang="en-US" dirty="0"/>
              <a:t>Traces like the one for pad 105 are not considered hits </a:t>
            </a:r>
          </a:p>
          <a:p>
            <a:r>
              <a:rPr lang="en-US" dirty="0"/>
              <a:t>The high charge value is likely due to the pad normalization by pad </a:t>
            </a:r>
            <a:r>
              <a:rPr lang="en-US"/>
              <a:t>plane section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D95A0-AD20-491D-8AA3-0EB2F87D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29" y="1343818"/>
            <a:ext cx="9224871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30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</TotalTime>
  <Words>189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ALPhA Week 6: (2/22/19 – 3/1/19)</vt:lpstr>
      <vt:lpstr>Week 6</vt:lpstr>
      <vt:lpstr>Trace of pad 850 (Event 1)</vt:lpstr>
      <vt:lpstr>Trace of pad 6694 (Event 1)</vt:lpstr>
      <vt:lpstr>Trace of pad 105 (Event 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Selby, Gray</dc:creator>
  <cp:lastModifiedBy>Selby, Gray</cp:lastModifiedBy>
  <cp:revision>5</cp:revision>
  <dcterms:created xsi:type="dcterms:W3CDTF">2019-05-15T17:40:23Z</dcterms:created>
  <dcterms:modified xsi:type="dcterms:W3CDTF">2019-05-18T03:44:53Z</dcterms:modified>
</cp:coreProperties>
</file>