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978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4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1281673-420E-429B-9D3F-40AAD583045B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6A1FCEA-7A46-486A-B420-8B3802A29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A8A5-9857-43D2-B984-167540026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ALPhA</a:t>
            </a:r>
            <a:br>
              <a:rPr lang="en-US"/>
            </a:br>
            <a:r>
              <a:rPr lang="en-US"/>
              <a:t>Week 8:</a:t>
            </a:r>
            <a:br>
              <a:rPr lang="en-US" dirty="0"/>
            </a:br>
            <a:r>
              <a:rPr lang="en-US" dirty="0"/>
              <a:t>(3/8/19 – 3/15/19)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8B13-F234-41BC-A5D2-7FBECF866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5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FF83-BB72-4E16-BEAD-D83AAF41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E45B-BE73-436B-BAC5-A3AC27CF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pytpc</a:t>
            </a:r>
            <a:r>
              <a:rPr lang="en-US" dirty="0"/>
              <a:t> in my repo on the cluster (did not install sphinx)</a:t>
            </a:r>
          </a:p>
          <a:p>
            <a:r>
              <a:rPr lang="en-US" dirty="0"/>
              <a:t>Tested importing </a:t>
            </a:r>
            <a:r>
              <a:rPr lang="en-US" dirty="0" err="1"/>
              <a:t>pytpc</a:t>
            </a:r>
            <a:r>
              <a:rPr lang="en-US" dirty="0"/>
              <a:t> to be sure</a:t>
            </a:r>
          </a:p>
          <a:p>
            <a:r>
              <a:rPr lang="en-US" dirty="0"/>
              <a:t>Created </a:t>
            </a:r>
            <a:r>
              <a:rPr lang="en-US" dirty="0" err="1"/>
              <a:t>jupyter</a:t>
            </a:r>
            <a:r>
              <a:rPr lang="en-US" dirty="0"/>
              <a:t> notebook to plot events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7B48-4DB7-455F-9A76-992190F8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1842-2565-49E8-AF1D-E4CB399D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raw file so I need to merge this data using </a:t>
            </a:r>
            <a:r>
              <a:rPr lang="en-US" dirty="0" err="1"/>
              <a:t>pytpc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should make determining what is a “hit” a simple matter</a:t>
            </a:r>
          </a:p>
          <a:p>
            <a:pPr lvl="1"/>
            <a:r>
              <a:rPr lang="en-US" dirty="0"/>
              <a:t>We do not know if the chamber was tilted for this experiment but this should become clear after some plots</a:t>
            </a:r>
          </a:p>
        </p:txBody>
      </p:sp>
    </p:spTree>
    <p:extLst>
      <p:ext uri="{BB962C8B-B14F-4D97-AF65-F5344CB8AC3E}">
        <p14:creationId xmlns:p14="http://schemas.microsoft.com/office/powerpoint/2010/main" val="21082513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</TotalTime>
  <Words>84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ALPhA Week 8: (3/8/19 – 3/15/19)</vt:lpstr>
      <vt:lpstr>pytpc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(2/22/19 – 3/1/19)</dc:title>
  <dc:creator>Gray Selby</dc:creator>
  <cp:lastModifiedBy>Selby, Gray</cp:lastModifiedBy>
  <cp:revision>5</cp:revision>
  <dcterms:created xsi:type="dcterms:W3CDTF">2019-03-01T18:16:54Z</dcterms:created>
  <dcterms:modified xsi:type="dcterms:W3CDTF">2019-05-18T03:45:00Z</dcterms:modified>
</cp:coreProperties>
</file>