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1281673-420E-429B-9D3F-40AAD583045B}" type="datetimeFigureOut">
              <a:rPr lang="en-US" smtClean="0"/>
              <a:t>5/17/2019</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06A1FCEA-7A46-486A-B420-8B3802A299E1}"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8268484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281673-420E-429B-9D3F-40AAD583045B}"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1FCEA-7A46-486A-B420-8B3802A299E1}" type="slidenum">
              <a:rPr lang="en-US" smtClean="0"/>
              <a:t>‹#›</a:t>
            </a:fld>
            <a:endParaRPr lang="en-US"/>
          </a:p>
        </p:txBody>
      </p:sp>
    </p:spTree>
    <p:extLst>
      <p:ext uri="{BB962C8B-B14F-4D97-AF65-F5344CB8AC3E}">
        <p14:creationId xmlns:p14="http://schemas.microsoft.com/office/powerpoint/2010/main" val="777772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281673-420E-429B-9D3F-40AAD583045B}"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1FCEA-7A46-486A-B420-8B3802A299E1}" type="slidenum">
              <a:rPr lang="en-US" smtClean="0"/>
              <a:t>‹#›</a:t>
            </a:fld>
            <a:endParaRPr lang="en-US"/>
          </a:p>
        </p:txBody>
      </p:sp>
    </p:spTree>
    <p:extLst>
      <p:ext uri="{BB962C8B-B14F-4D97-AF65-F5344CB8AC3E}">
        <p14:creationId xmlns:p14="http://schemas.microsoft.com/office/powerpoint/2010/main" val="683727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281673-420E-429B-9D3F-40AAD583045B}"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1FCEA-7A46-486A-B420-8B3802A299E1}" type="slidenum">
              <a:rPr lang="en-US" smtClean="0"/>
              <a:t>‹#›</a:t>
            </a:fld>
            <a:endParaRPr lang="en-US"/>
          </a:p>
        </p:txBody>
      </p:sp>
    </p:spTree>
    <p:extLst>
      <p:ext uri="{BB962C8B-B14F-4D97-AF65-F5344CB8AC3E}">
        <p14:creationId xmlns:p14="http://schemas.microsoft.com/office/powerpoint/2010/main" val="1076903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281673-420E-429B-9D3F-40AAD583045B}"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1FCEA-7A46-486A-B420-8B3802A299E1}"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88506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281673-420E-429B-9D3F-40AAD583045B}"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1FCEA-7A46-486A-B420-8B3802A299E1}" type="slidenum">
              <a:rPr lang="en-US" smtClean="0"/>
              <a:t>‹#›</a:t>
            </a:fld>
            <a:endParaRPr lang="en-US"/>
          </a:p>
        </p:txBody>
      </p:sp>
    </p:spTree>
    <p:extLst>
      <p:ext uri="{BB962C8B-B14F-4D97-AF65-F5344CB8AC3E}">
        <p14:creationId xmlns:p14="http://schemas.microsoft.com/office/powerpoint/2010/main" val="1634723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281673-420E-429B-9D3F-40AAD583045B}" type="datetimeFigureOut">
              <a:rPr lang="en-US" smtClean="0"/>
              <a:t>5/17/2019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A1FCEA-7A46-486A-B420-8B3802A299E1}" type="slidenum">
              <a:rPr lang="en-US" smtClean="0"/>
              <a:t>‹#›</a:t>
            </a:fld>
            <a:endParaRPr lang="en-US"/>
          </a:p>
        </p:txBody>
      </p:sp>
    </p:spTree>
    <p:extLst>
      <p:ext uri="{BB962C8B-B14F-4D97-AF65-F5344CB8AC3E}">
        <p14:creationId xmlns:p14="http://schemas.microsoft.com/office/powerpoint/2010/main" val="2432712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281673-420E-429B-9D3F-40AAD583045B}" type="datetimeFigureOut">
              <a:rPr lang="en-US" smtClean="0"/>
              <a:t>5/17/2019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A1FCEA-7A46-486A-B420-8B3802A299E1}" type="slidenum">
              <a:rPr lang="en-US" smtClean="0"/>
              <a:t>‹#›</a:t>
            </a:fld>
            <a:endParaRPr lang="en-US"/>
          </a:p>
        </p:txBody>
      </p:sp>
    </p:spTree>
    <p:extLst>
      <p:ext uri="{BB962C8B-B14F-4D97-AF65-F5344CB8AC3E}">
        <p14:creationId xmlns:p14="http://schemas.microsoft.com/office/powerpoint/2010/main" val="3815070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281673-420E-429B-9D3F-40AAD583045B}" type="datetimeFigureOut">
              <a:rPr lang="en-US" smtClean="0"/>
              <a:t>5/17/2019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A1FCEA-7A46-486A-B420-8B3802A299E1}" type="slidenum">
              <a:rPr lang="en-US" smtClean="0"/>
              <a:t>‹#›</a:t>
            </a:fld>
            <a:endParaRPr lang="en-US"/>
          </a:p>
        </p:txBody>
      </p:sp>
    </p:spTree>
    <p:extLst>
      <p:ext uri="{BB962C8B-B14F-4D97-AF65-F5344CB8AC3E}">
        <p14:creationId xmlns:p14="http://schemas.microsoft.com/office/powerpoint/2010/main" val="1556041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281673-420E-429B-9D3F-40AAD583045B}"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1FCEA-7A46-486A-B420-8B3802A299E1}" type="slidenum">
              <a:rPr lang="en-US" smtClean="0"/>
              <a:t>‹#›</a:t>
            </a:fld>
            <a:endParaRPr lang="en-US"/>
          </a:p>
        </p:txBody>
      </p:sp>
    </p:spTree>
    <p:extLst>
      <p:ext uri="{BB962C8B-B14F-4D97-AF65-F5344CB8AC3E}">
        <p14:creationId xmlns:p14="http://schemas.microsoft.com/office/powerpoint/2010/main" val="3981334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281673-420E-429B-9D3F-40AAD583045B}"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1FCEA-7A46-486A-B420-8B3802A299E1}" type="slidenum">
              <a:rPr lang="en-US" smtClean="0"/>
              <a:t>‹#›</a:t>
            </a:fld>
            <a:endParaRPr lang="en-US"/>
          </a:p>
        </p:txBody>
      </p:sp>
    </p:spTree>
    <p:extLst>
      <p:ext uri="{BB962C8B-B14F-4D97-AF65-F5344CB8AC3E}">
        <p14:creationId xmlns:p14="http://schemas.microsoft.com/office/powerpoint/2010/main" val="250345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1281673-420E-429B-9D3F-40AAD583045B}" type="datetimeFigureOut">
              <a:rPr lang="en-US" smtClean="0"/>
              <a:t>5/17/2019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6A1FCEA-7A46-486A-B420-8B3802A299E1}" type="slidenum">
              <a:rPr lang="en-US" smtClean="0"/>
              <a:t>‹#›</a:t>
            </a:fld>
            <a:endParaRPr lang="en-US"/>
          </a:p>
        </p:txBody>
      </p:sp>
    </p:spTree>
    <p:extLst>
      <p:ext uri="{BB962C8B-B14F-4D97-AF65-F5344CB8AC3E}">
        <p14:creationId xmlns:p14="http://schemas.microsoft.com/office/powerpoint/2010/main" val="33772285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A8A5-9857-43D2-B984-167540026AC4}"/>
              </a:ext>
            </a:extLst>
          </p:cNvPr>
          <p:cNvSpPr>
            <a:spLocks noGrp="1"/>
          </p:cNvSpPr>
          <p:nvPr>
            <p:ph type="ctrTitle"/>
          </p:nvPr>
        </p:nvSpPr>
        <p:spPr>
          <a:xfrm>
            <a:off x="1524000" y="-973984"/>
            <a:ext cx="9144000" cy="5294479"/>
          </a:xfrm>
        </p:spPr>
        <p:txBody>
          <a:bodyPr/>
          <a:lstStyle/>
          <a:p>
            <a:r>
              <a:rPr lang="en-US" dirty="0" err="1"/>
              <a:t>ALPhA</a:t>
            </a:r>
            <a:br>
              <a:rPr lang="en-US" dirty="0"/>
            </a:br>
            <a:r>
              <a:rPr lang="en-US" dirty="0"/>
              <a:t>Week 9:</a:t>
            </a:r>
            <a:br>
              <a:rPr lang="en-US" dirty="0"/>
            </a:br>
            <a:r>
              <a:rPr lang="en-US" dirty="0"/>
              <a:t>(3/15/19 – 3/22/19)</a:t>
            </a:r>
          </a:p>
        </p:txBody>
      </p:sp>
      <p:sp>
        <p:nvSpPr>
          <p:cNvPr id="3" name="Subtitle 2">
            <a:extLst>
              <a:ext uri="{FF2B5EF4-FFF2-40B4-BE49-F238E27FC236}">
                <a16:creationId xmlns:a16="http://schemas.microsoft.com/office/drawing/2014/main" id="{D4F88B13-F234-41BC-A5D2-7FBECF866E8C}"/>
              </a:ext>
            </a:extLst>
          </p:cNvPr>
          <p:cNvSpPr>
            <a:spLocks noGrp="1"/>
          </p:cNvSpPr>
          <p:nvPr>
            <p:ph type="subTitle" idx="1"/>
          </p:nvPr>
        </p:nvSpPr>
        <p:spPr/>
        <p:txBody>
          <a:bodyPr/>
          <a:lstStyle/>
          <a:p>
            <a:r>
              <a:rPr lang="en-US" dirty="0"/>
              <a:t>Gray Selby</a:t>
            </a:r>
          </a:p>
          <a:p>
            <a:r>
              <a:rPr lang="en-US" dirty="0"/>
              <a:t>AT-TPC Alpha – Alpha Classification</a:t>
            </a:r>
          </a:p>
          <a:p>
            <a:endParaRPr lang="en-US" dirty="0"/>
          </a:p>
        </p:txBody>
      </p:sp>
    </p:spTree>
    <p:extLst>
      <p:ext uri="{BB962C8B-B14F-4D97-AF65-F5344CB8AC3E}">
        <p14:creationId xmlns:p14="http://schemas.microsoft.com/office/powerpoint/2010/main" val="1507257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FFF83-BB72-4E16-BEAD-D83AAF41CEBB}"/>
              </a:ext>
            </a:extLst>
          </p:cNvPr>
          <p:cNvSpPr>
            <a:spLocks noGrp="1"/>
          </p:cNvSpPr>
          <p:nvPr>
            <p:ph type="title"/>
          </p:nvPr>
        </p:nvSpPr>
        <p:spPr/>
        <p:txBody>
          <a:bodyPr/>
          <a:lstStyle/>
          <a:p>
            <a:r>
              <a:rPr lang="en-US" dirty="0"/>
              <a:t>Using </a:t>
            </a:r>
            <a:r>
              <a:rPr lang="en-US" dirty="0" err="1"/>
              <a:t>pytpc</a:t>
            </a:r>
            <a:r>
              <a:rPr lang="en-US" dirty="0"/>
              <a:t> with the new data</a:t>
            </a:r>
          </a:p>
        </p:txBody>
      </p:sp>
      <p:sp>
        <p:nvSpPr>
          <p:cNvPr id="3" name="Content Placeholder 2">
            <a:extLst>
              <a:ext uri="{FF2B5EF4-FFF2-40B4-BE49-F238E27FC236}">
                <a16:creationId xmlns:a16="http://schemas.microsoft.com/office/drawing/2014/main" id="{A0F6E45B-BE73-436B-BAC5-A3AC27CF0285}"/>
              </a:ext>
            </a:extLst>
          </p:cNvPr>
          <p:cNvSpPr>
            <a:spLocks noGrp="1"/>
          </p:cNvSpPr>
          <p:nvPr>
            <p:ph idx="1"/>
          </p:nvPr>
        </p:nvSpPr>
        <p:spPr/>
        <p:txBody>
          <a:bodyPr>
            <a:normAutofit/>
          </a:bodyPr>
          <a:lstStyle/>
          <a:p>
            <a:pPr lvl="1"/>
            <a:r>
              <a:rPr lang="en-US" dirty="0"/>
              <a:t>Ran into trouble with my virtual environment getting </a:t>
            </a:r>
            <a:r>
              <a:rPr lang="en-US" dirty="0" err="1"/>
              <a:t>pytpc</a:t>
            </a:r>
            <a:r>
              <a:rPr lang="en-US" dirty="0"/>
              <a:t>, matplotlib and other modules to load in </a:t>
            </a:r>
            <a:r>
              <a:rPr lang="en-US" dirty="0" err="1"/>
              <a:t>jupyter</a:t>
            </a:r>
            <a:r>
              <a:rPr lang="en-US" dirty="0"/>
              <a:t> notebook at the beginning of the week</a:t>
            </a:r>
          </a:p>
          <a:p>
            <a:pPr lvl="1"/>
            <a:r>
              <a:rPr lang="en-US" dirty="0"/>
              <a:t>After I was able to ensure things were working properly, I found that the </a:t>
            </a:r>
            <a:r>
              <a:rPr lang="en-US" dirty="0" err="1"/>
              <a:t>xyzs</a:t>
            </a:r>
            <a:r>
              <a:rPr lang="en-US" dirty="0"/>
              <a:t> function in </a:t>
            </a:r>
            <a:r>
              <a:rPr lang="en-US" dirty="0" err="1"/>
              <a:t>pytpc</a:t>
            </a:r>
            <a:r>
              <a:rPr lang="en-US" dirty="0"/>
              <a:t> was getting an indexing error where it should have been given an array of length 10240 (10240 traces for each pad) but was given an array of 20,000.</a:t>
            </a:r>
          </a:p>
          <a:p>
            <a:pPr lvl="1"/>
            <a:r>
              <a:rPr lang="en-US" dirty="0"/>
              <a:t>Ryan ran the same code using data he had from the previous experiment and things worked</a:t>
            </a:r>
          </a:p>
          <a:p>
            <a:pPr lvl="1"/>
            <a:r>
              <a:rPr lang="en-US" dirty="0"/>
              <a:t>Tracing through the code, the data itself is being correctly loaded but there seems to be an issue with the event class where the data is not being stored as an event object the way we would expect it to</a:t>
            </a:r>
          </a:p>
          <a:p>
            <a:pPr lvl="1"/>
            <a:r>
              <a:rPr lang="en-US" dirty="0"/>
              <a:t>74 event ids are read in from the data (as expected) but printing any event object outputs:</a:t>
            </a:r>
          </a:p>
          <a:p>
            <a:pPr lvl="2"/>
            <a:r>
              <a:rPr lang="en-US" dirty="0"/>
              <a:t>Event 0, timestamp 0, contains 10240 traces.</a:t>
            </a:r>
          </a:p>
        </p:txBody>
      </p:sp>
    </p:spTree>
    <p:extLst>
      <p:ext uri="{BB962C8B-B14F-4D97-AF65-F5344CB8AC3E}">
        <p14:creationId xmlns:p14="http://schemas.microsoft.com/office/powerpoint/2010/main" val="1262985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37B48-4DB7-455F-9A76-992190F80B5D}"/>
              </a:ext>
            </a:extLst>
          </p:cNvPr>
          <p:cNvSpPr>
            <a:spLocks noGrp="1"/>
          </p:cNvSpPr>
          <p:nvPr>
            <p:ph type="title"/>
          </p:nvPr>
        </p:nvSpPr>
        <p:spPr/>
        <p:txBody>
          <a:bodyPr/>
          <a:lstStyle/>
          <a:p>
            <a:r>
              <a:rPr lang="en-US" dirty="0"/>
              <a:t>Going forward</a:t>
            </a:r>
          </a:p>
        </p:txBody>
      </p:sp>
      <p:sp>
        <p:nvSpPr>
          <p:cNvPr id="3" name="Content Placeholder 2">
            <a:extLst>
              <a:ext uri="{FF2B5EF4-FFF2-40B4-BE49-F238E27FC236}">
                <a16:creationId xmlns:a16="http://schemas.microsoft.com/office/drawing/2014/main" id="{76AF1842-2565-49E8-AF1D-E4CB399DA166}"/>
              </a:ext>
            </a:extLst>
          </p:cNvPr>
          <p:cNvSpPr>
            <a:spLocks noGrp="1"/>
          </p:cNvSpPr>
          <p:nvPr>
            <p:ph idx="1"/>
          </p:nvPr>
        </p:nvSpPr>
        <p:spPr/>
        <p:txBody>
          <a:bodyPr/>
          <a:lstStyle/>
          <a:p>
            <a:r>
              <a:rPr lang="en-US" dirty="0"/>
              <a:t>I have to continue investigating what is going wrong with how </a:t>
            </a:r>
            <a:r>
              <a:rPr lang="en-US" dirty="0" err="1"/>
              <a:t>pytpc</a:t>
            </a:r>
            <a:r>
              <a:rPr lang="en-US" dirty="0"/>
              <a:t> creates its event objects from the data </a:t>
            </a:r>
          </a:p>
          <a:p>
            <a:r>
              <a:rPr lang="en-US" dirty="0"/>
              <a:t>I can also plot events myself using the code I previously wrote that selects what I deem “events” from the h5 file and using the lookup table, plot these events (should look fine as long as the chamber wasn’t tilted {which we are not yet sure about})</a:t>
            </a:r>
          </a:p>
        </p:txBody>
      </p:sp>
    </p:spTree>
    <p:extLst>
      <p:ext uri="{BB962C8B-B14F-4D97-AF65-F5344CB8AC3E}">
        <p14:creationId xmlns:p14="http://schemas.microsoft.com/office/powerpoint/2010/main" val="210825133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60</TotalTime>
  <Words>250</Words>
  <Application>Microsoft Office PowerPoint</Application>
  <PresentationFormat>Widescreen</PresentationFormat>
  <Paragraphs>13</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Century Schoolbook</vt:lpstr>
      <vt:lpstr>Wingdings 2</vt:lpstr>
      <vt:lpstr>View</vt:lpstr>
      <vt:lpstr>ALPhA Week 9: (3/15/19 – 3/22/19)</vt:lpstr>
      <vt:lpstr>Using pytpc with the new data</vt:lpstr>
      <vt:lpstr>Going forward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7: (2/22/19 – 3/1/19)</dc:title>
  <dc:creator>Gray Selby</dc:creator>
  <cp:lastModifiedBy>Selby, Gray</cp:lastModifiedBy>
  <cp:revision>10</cp:revision>
  <dcterms:created xsi:type="dcterms:W3CDTF">2019-03-01T18:16:54Z</dcterms:created>
  <dcterms:modified xsi:type="dcterms:W3CDTF">2019-05-18T03:45:08Z</dcterms:modified>
</cp:coreProperties>
</file>