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4D0C253-A3E2-4837-A382-7B589922C2D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7612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5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8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4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232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49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0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1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9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1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9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4D0C253-A3E2-4837-A382-7B589922C2D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09D89-B59E-4245-9478-AE347A271E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ALPhA</a:t>
            </a:r>
            <a:br>
              <a:rPr lang="en-US" dirty="0"/>
            </a:br>
            <a:r>
              <a:rPr lang="en-US" dirty="0"/>
              <a:t>Week 10:</a:t>
            </a:r>
            <a:br>
              <a:rPr lang="en-US" dirty="0"/>
            </a:br>
            <a:r>
              <a:rPr lang="en-US" dirty="0"/>
              <a:t>(3/22/19 – 3/29/19)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BBB44-60DF-4843-A0AC-29389C2D4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Gray Selby</a:t>
            </a:r>
          </a:p>
          <a:p>
            <a:r>
              <a:rPr lang="en-US" dirty="0"/>
              <a:t>AT-TPC Alpha – Alpha 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6E75B-A117-42F0-8B1A-36B37E8EB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11" y="1445246"/>
            <a:ext cx="11350841" cy="3122089"/>
          </a:xfrm>
        </p:spPr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Bazin</a:t>
            </a:r>
            <a:r>
              <a:rPr lang="en-US" dirty="0"/>
              <a:t> explained that there was an error with the pad numbers being saved to the h5 file but that the pad numbers could be corrected using the look up table</a:t>
            </a:r>
          </a:p>
          <a:p>
            <a:r>
              <a:rPr lang="en-US" dirty="0"/>
              <a:t>Since the look up table is made using the first 5 columns of the data, matching the first 4 columns to the first 4 columns of the look up table allows retrieval of the pad number</a:t>
            </a:r>
          </a:p>
          <a:p>
            <a:r>
              <a:rPr lang="en-US" dirty="0"/>
              <a:t>I made a </a:t>
            </a:r>
            <a:r>
              <a:rPr lang="en-US" dirty="0" err="1"/>
              <a:t>jupyter</a:t>
            </a:r>
            <a:r>
              <a:rPr lang="en-US" dirty="0"/>
              <a:t> notebook to complete this and wrote a new h5 file for the run data provided to me</a:t>
            </a:r>
          </a:p>
          <a:p>
            <a:r>
              <a:rPr lang="en-US" dirty="0"/>
              <a:t>The data is correctly saved but I have not had the opportunity to try to plot the data yet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FF5581-4E78-443D-80E3-F8B777D516CF}"/>
              </a:ext>
            </a:extLst>
          </p:cNvPr>
          <p:cNvSpPr txBox="1"/>
          <p:nvPr/>
        </p:nvSpPr>
        <p:spPr>
          <a:xfrm>
            <a:off x="251927" y="363894"/>
            <a:ext cx="9843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Week 10</a:t>
            </a:r>
          </a:p>
        </p:txBody>
      </p:sp>
    </p:spTree>
    <p:extLst>
      <p:ext uri="{BB962C8B-B14F-4D97-AF65-F5344CB8AC3E}">
        <p14:creationId xmlns:p14="http://schemas.microsoft.com/office/powerpoint/2010/main" val="3586200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A76B-5106-48B5-A048-5026CB98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D67C9-4BFB-4F99-81D1-2C513B948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the data to find the peak height by finding difference between the lowest and highest value for each trace</a:t>
            </a:r>
          </a:p>
          <a:p>
            <a:r>
              <a:rPr lang="en-US" dirty="0"/>
              <a:t>Plot the data to look for spirals </a:t>
            </a:r>
          </a:p>
          <a:p>
            <a:r>
              <a:rPr lang="en-US" dirty="0"/>
              <a:t>Use </a:t>
            </a:r>
            <a:r>
              <a:rPr lang="en-US" dirty="0" err="1"/>
              <a:t>cnn</a:t>
            </a:r>
            <a:r>
              <a:rPr lang="en-US" dirty="0"/>
              <a:t> to </a:t>
            </a:r>
            <a:r>
              <a:rPr lang="en-US"/>
              <a:t>analyze alpha-alpha data</a:t>
            </a:r>
          </a:p>
        </p:txBody>
      </p:sp>
    </p:spTree>
    <p:extLst>
      <p:ext uri="{BB962C8B-B14F-4D97-AF65-F5344CB8AC3E}">
        <p14:creationId xmlns:p14="http://schemas.microsoft.com/office/powerpoint/2010/main" val="387380139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76</TotalTime>
  <Words>154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Schoolbook</vt:lpstr>
      <vt:lpstr>Wingdings 2</vt:lpstr>
      <vt:lpstr>View</vt:lpstr>
      <vt:lpstr>ALPhA Week 10: (3/22/19 – 3/29/19)</vt:lpstr>
      <vt:lpstr>PowerPoint Presentation</vt:lpstr>
      <vt:lpstr>Looking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9: (3/22/19 – 3/29/19)</dc:title>
  <dc:creator>Selby, Gray</dc:creator>
  <cp:lastModifiedBy>Selby, Gray</cp:lastModifiedBy>
  <cp:revision>6</cp:revision>
  <dcterms:created xsi:type="dcterms:W3CDTF">2019-03-29T19:34:04Z</dcterms:created>
  <dcterms:modified xsi:type="dcterms:W3CDTF">2019-05-18T03:45:45Z</dcterms:modified>
</cp:coreProperties>
</file>