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73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3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4D0C253-A3E2-4837-A382-7B589922C2D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B4A7D0-CD4A-4EF7-B524-8CF8FE457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D89-B59E-4245-9478-AE347A27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ALPhA</a:t>
            </a:r>
            <a:br>
              <a:rPr lang="en-US" dirty="0"/>
            </a:br>
            <a:r>
              <a:rPr lang="en-US" dirty="0"/>
              <a:t>Week 12:</a:t>
            </a:r>
            <a:br>
              <a:rPr lang="en-US" dirty="0"/>
            </a:br>
            <a:r>
              <a:rPr lang="en-US" dirty="0"/>
              <a:t>(4/5/19 – 4/12/19)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B44-60DF-4843-A0AC-29389C2D4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746B5-1D6F-4A93-AC10-8B0BAB47F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90" y="0"/>
            <a:ext cx="911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6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74D-8332-4C73-B8A7-62EF980B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following are a number of events with charge thresholds of 50, 150, and 200</a:t>
            </a:r>
          </a:p>
        </p:txBody>
      </p:sp>
    </p:spTree>
    <p:extLst>
      <p:ext uri="{BB962C8B-B14F-4D97-AF65-F5344CB8AC3E}">
        <p14:creationId xmlns:p14="http://schemas.microsoft.com/office/powerpoint/2010/main" val="127038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29CD35-7553-4C28-8FC8-B6FB5E3E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7" y="1446097"/>
            <a:ext cx="5030294" cy="3965806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581E90-9A51-4989-95FB-43CF24D0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54" y="1446097"/>
            <a:ext cx="3713264" cy="364828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2F8AE-BBBA-4B19-ABC3-0C58C21B6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0" y="1502307"/>
            <a:ext cx="3761556" cy="35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DAA111F-AE77-4F92-BB1C-3B3932A01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11423"/>
          <a:stretch/>
        </p:blipFill>
        <p:spPr>
          <a:xfrm>
            <a:off x="413287" y="1486300"/>
            <a:ext cx="3751789" cy="417730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17E4B31-F5CC-4061-AA5D-86DF5F4FB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54" y="1518042"/>
            <a:ext cx="3751789" cy="404505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4E1BB-7162-4D0D-B4AA-DF76C1F87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643" y="1480457"/>
            <a:ext cx="3517119" cy="38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3E24ED-F876-4D9E-BEDD-D727AE22D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1" t="2206" r="12885"/>
          <a:stretch/>
        </p:blipFill>
        <p:spPr>
          <a:xfrm>
            <a:off x="274709" y="1573887"/>
            <a:ext cx="3782035" cy="41227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0D1F2-5E49-45FF-A3EC-26EA9A7C7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91" y="1527291"/>
            <a:ext cx="3655522" cy="3545856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071298B-60AC-48FF-BCB5-B56EA77EE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8" y="1573886"/>
            <a:ext cx="3981943" cy="34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5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485-79F1-482C-BB3B-6C00B423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DFA-8141-48BE-8977-8C34E3E4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Pytpc</a:t>
            </a:r>
            <a:r>
              <a:rPr lang="en-US" dirty="0"/>
              <a:t> takes the peak value of each trace but with the different charge normalization across the pads in this experiment, the peak difference should be recorded for plotting</a:t>
            </a:r>
          </a:p>
          <a:p>
            <a:r>
              <a:rPr lang="en-US" dirty="0"/>
              <a:t>Moving forward I will manually calculate the peak difference to see if it enhances the plot to reveal more fleshed out alpha spirals</a:t>
            </a:r>
          </a:p>
        </p:txBody>
      </p:sp>
    </p:spTree>
    <p:extLst>
      <p:ext uri="{BB962C8B-B14F-4D97-AF65-F5344CB8AC3E}">
        <p14:creationId xmlns:p14="http://schemas.microsoft.com/office/powerpoint/2010/main" val="13566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3480-891F-44F5-B1DF-B9A6DDE5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63" y="1242435"/>
            <a:ext cx="10813473" cy="43731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Finally Plotting Events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following are all of Event 1 using an increasing charge threshold value</a:t>
            </a:r>
          </a:p>
        </p:txBody>
      </p:sp>
    </p:spTree>
    <p:extLst>
      <p:ext uri="{BB962C8B-B14F-4D97-AF65-F5344CB8AC3E}">
        <p14:creationId xmlns:p14="http://schemas.microsoft.com/office/powerpoint/2010/main" val="138064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29A0EA1-B9F5-4B3D-B5F2-B3CED5562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59" y="-1145"/>
            <a:ext cx="7558282" cy="68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26A82B-31D2-48D0-B4C3-A12B31AC1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01" y="18738"/>
            <a:ext cx="7884997" cy="68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20151-F486-45F0-88C0-0B894CB2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3" y="9923"/>
            <a:ext cx="8364713" cy="683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9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60C45-CF07-4ECE-98B1-F469CBB4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09" y="0"/>
            <a:ext cx="8470381" cy="6858000"/>
          </a:xfrm>
        </p:spPr>
      </p:pic>
    </p:spTree>
    <p:extLst>
      <p:ext uri="{BB962C8B-B14F-4D97-AF65-F5344CB8AC3E}">
        <p14:creationId xmlns:p14="http://schemas.microsoft.com/office/powerpoint/2010/main" val="25074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BE37-5409-4E31-9AD2-9416271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D8E77B-76DF-4B46-8914-5B1A6FD80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0" y="0"/>
            <a:ext cx="10052720" cy="6858000"/>
          </a:xfrm>
        </p:spPr>
      </p:pic>
    </p:spTree>
    <p:extLst>
      <p:ext uri="{BB962C8B-B14F-4D97-AF65-F5344CB8AC3E}">
        <p14:creationId xmlns:p14="http://schemas.microsoft.com/office/powerpoint/2010/main" val="347664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94D44-1FB8-4584-8799-43CE978F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2" y="0"/>
            <a:ext cx="8261427" cy="68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52C8E-9CDC-492B-8FFF-BEF9D693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3" y="0"/>
            <a:ext cx="802105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28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</TotalTime>
  <Words>82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ALPhA Week 12: (4/5/19 – 4/12/19)</vt:lpstr>
      <vt:lpstr>Finally Plotting Events  The following are all of Event 1 using an increasing charge threshold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following are a number of events with charge thresholds of 50, 150, and 200</vt:lpstr>
      <vt:lpstr>PowerPoint Presentation</vt:lpstr>
      <vt:lpstr>PowerPoint Presentation</vt:lpstr>
      <vt:lpstr>PowerPoint Presentation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(4/5/19 – 4/12/19)</dc:title>
  <dc:creator>Selby, Gray</dc:creator>
  <cp:lastModifiedBy>Selby, Gray</cp:lastModifiedBy>
  <cp:revision>5</cp:revision>
  <dcterms:created xsi:type="dcterms:W3CDTF">2019-04-12T18:10:13Z</dcterms:created>
  <dcterms:modified xsi:type="dcterms:W3CDTF">2019-05-18T03:45:56Z</dcterms:modified>
</cp:coreProperties>
</file>