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FC0E-2774-4335-B6F0-BD59267F6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0738F-AE38-4CD4-9872-09F51B44F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0444-EFBD-4999-8962-1DAEB976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2FB55-8871-4761-AB43-19C862DE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D7E98-DA1F-4D6D-88D3-52393D7C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5FD0-CE64-420D-8364-43F7E362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BFF43-C1E2-4DE2-B271-3CCAA9258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631B6-BF87-4037-96D7-C0009E04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268C5-BA79-46DC-B9F6-4039EA45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7A628-3C53-47E5-87CC-31C1BD8C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2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588C6-F9CE-40FC-9B7C-319F4749B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5F26A-E783-4EE2-A379-75C57458B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81DF-7BBA-4FF1-BB77-3D8B6CBE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4CDC-DA61-4ADB-9878-9DD8C697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0B85-7F23-412C-B0DB-7CF45D88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C751-CF84-4281-AD5A-6ABB42CF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4522-EF54-49B5-A3A7-246E575F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02A01-579A-4460-B8D7-34171B2B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91D6-BC74-4FC2-8327-F42B0B49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C359-119B-4B5B-937F-E39CF66A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8956-2165-45F3-B9BC-9EC7800A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1626C-B5E2-4C45-80A3-11A854DBF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FFE1-737E-4DD9-962A-A743B232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A265B-F5AD-453D-86A2-90E3ED3D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80AB6-76B7-409F-B120-C86F2873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0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8255-D051-4727-9A4F-D0BFE7F9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17FF1-5B95-490F-984B-94F3C8045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A06A7-6F95-463D-922F-7558049A7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40B6A-86B3-4920-B1FD-A3D8070B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48DA3-7379-474C-9A14-8E8FB7BC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D749D-6BF7-456C-987E-050B804F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0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FCCF-5B79-4F03-BF02-C6EAA512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6EFC9-9F7C-4156-856A-5C1164A2A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85DC3-03E6-4C9F-B37E-CE747041B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229E4-233C-43A2-8C2D-EB517BEF9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0FA1F-FDCA-49CF-9277-06669DCF5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2A9C7-084E-441B-8AD5-A980762F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791C1-72DC-414C-AEF0-E0156D6E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3BCEF-2462-4653-A0CD-D529880E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CD2B-D5D7-4EF0-A812-28D39743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79723-F86D-4F19-9D41-2AA1B89E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B855C-0515-4AD8-8F40-C2F0DE3A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2D376-32EE-40FA-9DF5-BB866BC6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8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BD6C8-1DD8-4356-8D7A-AB9E38F7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22B-1E63-4CD0-894D-C479F980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6CCF9-98DA-4323-8814-A59EEAD0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4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188A-7CD0-4F1F-B1DD-DB6EC539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D752-71AA-455F-BCC5-6FCBB201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45EE-5F2F-4EC0-80AD-4E5D4165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643AC-BC34-44F0-B615-809E6551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B90F0-ECF8-49B9-9BD2-3C914B40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9CFCF-90E3-4B87-A408-85E8E35F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0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7004-6FDB-42FB-B149-5BBE5BF7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56A4B-2817-4777-B405-B415A8CFF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F7E17-BD8F-40F6-ADB7-3EC097752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3107B-3057-4407-9746-67D80B23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A7C2F-2D13-4136-8B9B-A5358DF1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C72D1-DEC6-4BA6-BFA5-3DDFC904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45AE1-B627-41EC-974B-080DA995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B32B-B3B1-4779-9444-7F62876A6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68AAE-0CC5-4455-9AD5-19AFBF064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E61D-4C80-4C2B-BB24-1263EF9D9AC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58B8C-C257-4AE5-BFE6-8184D444F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810BA-3EE5-457D-8B83-0EDA9E4FD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296D-A159-4C1A-861A-24DF1CA3F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</a:t>
            </a:r>
            <a:br>
              <a:rPr lang="en-US" dirty="0"/>
            </a:br>
            <a:r>
              <a:rPr lang="en-US" dirty="0"/>
              <a:t>(1/18/19 – 1/25/19)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D0EF7-139E-4A8C-94CC-48FDCC26C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Gray Selby</a:t>
            </a:r>
          </a:p>
          <a:p>
            <a:r>
              <a:rPr lang="en-US" dirty="0"/>
              <a:t>AT-TPC Alpha – Alpha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2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D98C-A547-42BE-816C-37B0054D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20EBB-F134-4056-983B-94088043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pipenv</a:t>
            </a:r>
            <a:r>
              <a:rPr lang="en-US" dirty="0"/>
              <a:t> but wasted time trying to set these up locally</a:t>
            </a:r>
          </a:p>
          <a:p>
            <a:r>
              <a:rPr lang="en-US" dirty="0"/>
              <a:t>Took notes on Alan </a:t>
            </a:r>
            <a:r>
              <a:rPr lang="en-US" dirty="0" err="1"/>
              <a:t>Saberi’s</a:t>
            </a:r>
            <a:r>
              <a:rPr lang="en-US" dirty="0"/>
              <a:t> ML </a:t>
            </a:r>
            <a:r>
              <a:rPr lang="en-US" dirty="0" err="1"/>
              <a:t>youtube</a:t>
            </a:r>
            <a:r>
              <a:rPr lang="en-US" dirty="0"/>
              <a:t> videos</a:t>
            </a:r>
          </a:p>
          <a:p>
            <a:pPr lvl="1"/>
            <a:r>
              <a:rPr lang="en-US" dirty="0"/>
              <a:t>Regression vs. classification</a:t>
            </a:r>
          </a:p>
          <a:p>
            <a:pPr lvl="1"/>
            <a:r>
              <a:rPr lang="en-US" dirty="0"/>
              <a:t>Supervised vs. unsupervised</a:t>
            </a:r>
          </a:p>
          <a:p>
            <a:pPr lvl="1"/>
            <a:r>
              <a:rPr lang="en-US" dirty="0"/>
              <a:t>The cost function</a:t>
            </a:r>
          </a:p>
          <a:p>
            <a:pPr lvl="1"/>
            <a:r>
              <a:rPr lang="en-US" dirty="0"/>
              <a:t>Gradient descent for linear regression</a:t>
            </a:r>
          </a:p>
          <a:p>
            <a:pPr lvl="1"/>
            <a:r>
              <a:rPr lang="en-US" dirty="0"/>
              <a:t>Read Jack </a:t>
            </a:r>
            <a:r>
              <a:rPr lang="en-US"/>
              <a:t>Taylors Thesis</a:t>
            </a:r>
          </a:p>
        </p:txBody>
      </p:sp>
    </p:spTree>
    <p:extLst>
      <p:ext uri="{BB962C8B-B14F-4D97-AF65-F5344CB8AC3E}">
        <p14:creationId xmlns:p14="http://schemas.microsoft.com/office/powerpoint/2010/main" val="223550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Week 1 (1/18/19 – 1/25/19)</vt:lpstr>
      <vt:lpstr>Week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(1/18/19 – 1/25/19)</dc:title>
  <dc:creator>Gray Selby</dc:creator>
  <cp:lastModifiedBy>Selby, Gray</cp:lastModifiedBy>
  <cp:revision>2</cp:revision>
  <dcterms:created xsi:type="dcterms:W3CDTF">2019-02-08T15:47:17Z</dcterms:created>
  <dcterms:modified xsi:type="dcterms:W3CDTF">2019-02-08T15:52:24Z</dcterms:modified>
</cp:coreProperties>
</file>