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6DD6-32D2-49C0-9BE6-BCE324D53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44181-8110-456A-9BFD-38EABFD8F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14C3-E920-484B-A779-B724EEF1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637B-EE01-4029-AD3D-08D1036A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1460-F32F-4E1C-9BF0-F2848E91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0132-2C2F-4AB9-AB19-F534F814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794A7-8B92-4D03-98B6-AFB2E87CA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23D4-34D0-489A-82E2-E168C3B6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6136-205B-46F4-8535-DA7500B4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F488-756A-4CE4-BF67-B32663AC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1A7CF-BC04-4A8B-A376-F9064BC3B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7C956-C121-4CD8-9F0A-EAF732653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623C-C18A-4E12-8725-42B1CD47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69C7-479A-43F6-92A1-12F9349B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9C35-AB67-457A-ACFF-CE147FD9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EED6-B52C-4F55-9688-A13AD805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48F4-1046-4B2D-8DA1-C3255EBE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A0DA3-2830-45B7-86C3-2DDFA838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7E025-4E05-42AC-9BDD-5371EAA1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E9DD-1FA2-44E1-8614-FB61BF2B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63BF-5F9F-4E22-A1F0-A8718C94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F9E0-A78C-486F-9DDA-A6A32874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203D-4A84-4B82-BB65-51297D9D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50AA-0888-4E22-B23B-83B519C4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860F-391A-4778-B6E5-237EBA02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2F1C-404E-4A0B-A754-806D18DA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CB7C-FCAE-4351-9393-35BC967A5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38526-20E8-4DA3-96D5-C10502DE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71633-3308-442A-A6AE-89382C02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26AB3-828C-4843-A99C-D2391305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2796-EF39-4AF3-BC3E-9CD6FC6F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1452-82AC-4ACE-BF43-52FC3CC0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37B8-0527-463C-BF91-D6CE733E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D012A-0584-447F-BAFB-978C5ADB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6B174-93FB-408F-9F24-295EBB153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94CB5-9F60-4B76-9C08-F2658BC6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A94FC-6710-4C47-B792-55931F12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B3778-20A5-480F-AB94-14578A2E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29F1C-F59A-464E-9FE1-A979E9E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40A9-CE03-4529-8EA4-FA9FF010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E56EC-92DF-4B61-886D-C914B6F6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71F1D-3469-46CD-AF6A-8B3F0DFB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111C-CDC5-49A4-95C5-B8ABE5DA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16E8D-134D-43A5-97AB-B3F3D314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1316A-075F-4B7E-8106-08523742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8A61B-E86B-409A-87C5-586EBB2C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7AA4-419A-41D7-9497-F7DB80CF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05D-44EC-4C37-9731-A1384FAA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FBBBD-6F3E-4509-A085-060BC3D1F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08F1-B5CD-4698-BF6A-17F064EA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9CDD-0772-401F-A9D9-70431894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0DC62-998A-4949-8F27-5B05F0C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349F-1058-4011-A153-3D641547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5F49D-A862-434D-B35D-2E170D299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0C7A8-78BF-4E37-B2DB-34365A26F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085EC-DA2A-48E1-856D-1E75216B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802E-9AC6-4F47-B9F4-C34795AF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342F-0622-4318-8865-9C93A44A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56383-1127-443B-A92C-9782D92A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56E4-87AF-4F07-91D8-86BC12A9F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313A3-C7E3-4D0C-B3C5-AB340B565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1673-420E-429B-9D3F-40AAD583045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99F4-0C47-4D4B-B2CE-82779F24C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82A89-1B7D-4EFD-86DB-7330AC241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A8A5-9857-43D2-B984-167540026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8:</a:t>
            </a:r>
            <a:br>
              <a:rPr lang="en-US" dirty="0"/>
            </a:br>
            <a:r>
              <a:rPr lang="en-US" dirty="0"/>
              <a:t>(3/8/19 – 3/15/19)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88B13-F234-41BC-A5D2-7FBECF866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5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FF83-BB72-4E16-BEAD-D83AAF41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E45B-BE73-436B-BAC5-A3AC27CF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pytpc</a:t>
            </a:r>
            <a:r>
              <a:rPr lang="en-US" dirty="0"/>
              <a:t> in my repo on the cluster (did not install sphinx)</a:t>
            </a:r>
          </a:p>
          <a:p>
            <a:r>
              <a:rPr lang="en-US" dirty="0"/>
              <a:t>Tested importing </a:t>
            </a:r>
            <a:r>
              <a:rPr lang="en-US" dirty="0" err="1"/>
              <a:t>pytpc</a:t>
            </a:r>
            <a:r>
              <a:rPr lang="en-US" dirty="0"/>
              <a:t> to be sure</a:t>
            </a:r>
          </a:p>
          <a:p>
            <a:r>
              <a:rPr lang="en-US" dirty="0"/>
              <a:t>Created </a:t>
            </a:r>
            <a:r>
              <a:rPr lang="en-US" dirty="0" err="1"/>
              <a:t>jupyter</a:t>
            </a:r>
            <a:r>
              <a:rPr lang="en-US" dirty="0"/>
              <a:t> notebook to plot events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8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7B48-4DB7-455F-9A76-992190F8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1842-2565-49E8-AF1D-E4CB399D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raw file so I need to merge this data using </a:t>
            </a:r>
            <a:r>
              <a:rPr lang="en-US" dirty="0" err="1"/>
              <a:t>pytpc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should make determining what is a “hit” a simple matter</a:t>
            </a:r>
          </a:p>
          <a:p>
            <a:pPr lvl="1"/>
            <a:r>
              <a:rPr lang="en-US" dirty="0"/>
              <a:t>We do not know if the chamber was tilted for this experiment but this should become clear after some plots</a:t>
            </a:r>
          </a:p>
        </p:txBody>
      </p:sp>
    </p:spTree>
    <p:extLst>
      <p:ext uri="{BB962C8B-B14F-4D97-AF65-F5344CB8AC3E}">
        <p14:creationId xmlns:p14="http://schemas.microsoft.com/office/powerpoint/2010/main" val="210825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8: (3/8/19 – 3/15/19)</vt:lpstr>
      <vt:lpstr>pytpc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7: (2/22/19 – 3/1/19)</dc:title>
  <dc:creator>Gray Selby</dc:creator>
  <cp:lastModifiedBy>Selby, Gray</cp:lastModifiedBy>
  <cp:revision>3</cp:revision>
  <dcterms:created xsi:type="dcterms:W3CDTF">2019-03-01T18:16:54Z</dcterms:created>
  <dcterms:modified xsi:type="dcterms:W3CDTF">2019-03-15T19:38:46Z</dcterms:modified>
</cp:coreProperties>
</file>