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D64D-61B1-4DDD-82CA-301C7C50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81925-7B8A-470C-B872-E7093E520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0EB4-710D-4F6B-8B8A-6CE64133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60ED-C215-41F2-929E-88DD334E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4DA3E-16B5-43C8-B026-833E42C9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4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331-3EE6-4B2F-B075-117F8F29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D43C-1ADF-43F3-B7C6-E4A41F9DF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B9DF-90BC-4060-8B3C-DB511BB0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C887-4607-4F13-A012-E2DD8DF9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0D62-26CA-4F6B-B4BB-8CAC487F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EC2FD-CEB1-452A-ACA6-4E3EED80C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3C34A-3FCA-47B0-9FE4-0B03DB1E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8B1C-47CC-4DCE-BCFB-5637A2B9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B80E4-1A2B-4533-9710-959DA0F7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1748-A859-4B7D-B7AC-C2CB249B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F280-EDF8-42A1-82F6-F714D3B6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942D-3CF7-47EC-B119-821DD94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C45D-6C63-490A-92A8-752E1BA3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7497A-D027-4A04-AB26-C06E7E7F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8A5E-0449-43A0-814D-A00BECAD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A798-B66B-42C5-BD02-AC444D93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9E50-5F6F-4C89-A369-97101DAF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C6603-D0EB-4AA7-8AD0-F4BA8263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4698-4602-4901-8FEE-C8D723DA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AA43-DFD5-4363-83EC-7DE27F5A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8477-99C7-4B7E-A304-CF107FF9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0A26-3DF1-4B55-80E7-D45B60ABE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CB709-F794-4A67-98AA-58BD7721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973B0-8ACD-4C69-922A-0A52E15F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AC120-22F0-4573-802E-6C72E4A3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AEDD-862B-41AE-8D24-EEC74298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C61F-D64F-477B-BDA4-4C5CB5AE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740B-A92B-4F29-A1A6-F3B4E9DC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45214-6C0F-4405-A17C-E01EA80B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3D734-D049-4DD5-920D-360DC148B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0C0C8-E00F-41EE-A6A8-3C7B340BD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22669-B96D-42EE-B01F-9237D7D9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90B8A-D994-48A9-AD0E-8F8DBC71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573E8-703D-4A60-8156-2912D770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5C4F-344D-4B81-9AB6-F8550837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72287-FCA0-4779-B663-AF0B3A11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4991-7DA4-429E-988B-7185CC87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83228-893A-47B2-8767-452EA08E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C2F7D-5C09-44E2-9F62-8828733C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1B4DB-16A2-47FF-90E4-FA37ECDD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C90C5-C659-4000-810D-3B697DCF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C19C-38D8-4292-812B-4BF2F12A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307C-25FD-4D2F-AEF1-1D1D10A1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69D14-E3B6-40E6-8BD1-4F44F3B2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6C711-B091-4EB6-9839-141A2A87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CB1B5-B197-4130-9F8B-C93C92DD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0BAE4-784C-4EAD-ABD8-F5B446DD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83B1-1D31-4D1E-AEC0-6E1F040D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24E03-06C9-4605-A42A-8A0C2732F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82E58-6008-4F16-B7C0-C541C8DB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721A-E057-44B8-BBD5-7EE11191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A9750-E77C-453D-8BE6-676CE227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3E531-7F80-4F4A-879A-35360AA9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07003-E8A5-4BBF-ADDC-BD7CE23E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E2AF2-0E1E-428F-AF71-4E84B63D8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6420-72BB-4B9D-81A3-FFDDC5DED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C253-A3E2-4837-A382-7B589922C2D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86F9-25AE-4F1D-8E4A-6DD37F27D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C3E7-F5E3-46B8-B494-B35975DE1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9D89-B59E-4245-9478-AE347A271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10:</a:t>
            </a:r>
            <a:br>
              <a:rPr lang="en-US" dirty="0"/>
            </a:br>
            <a:r>
              <a:rPr lang="en-US" dirty="0"/>
              <a:t>(3/22/19 – 3/29/19)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BBB44-60DF-4843-A0AC-29389C2D4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E75B-A117-42F0-8B1A-36B37E8E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38" y="298665"/>
            <a:ext cx="11350841" cy="6244177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Bazin</a:t>
            </a:r>
            <a:r>
              <a:rPr lang="en-US" dirty="0"/>
              <a:t> explained that there was an error with the pad numbers being saved to the h5 file but that the pad numbers could be corrected using the look up table</a:t>
            </a:r>
          </a:p>
          <a:p>
            <a:r>
              <a:rPr lang="en-US" dirty="0"/>
              <a:t>Since the look up table is made using the first 5 columns of the data, matching the first 4 columns to the first 4 columns of the look up table allows retrieval of the pad number</a:t>
            </a:r>
          </a:p>
          <a:p>
            <a:r>
              <a:rPr lang="en-US" dirty="0"/>
              <a:t>I made a </a:t>
            </a:r>
            <a:r>
              <a:rPr lang="en-US" dirty="0" err="1"/>
              <a:t>jupyter</a:t>
            </a:r>
            <a:r>
              <a:rPr lang="en-US" dirty="0"/>
              <a:t> notebook to complete this and wrote a new h5 file for the run data provided to me</a:t>
            </a:r>
          </a:p>
          <a:p>
            <a:r>
              <a:rPr lang="en-US" dirty="0"/>
              <a:t>The data is correctly saved but I have not had the opportunity to try to plot the data yet </a:t>
            </a:r>
          </a:p>
        </p:txBody>
      </p:sp>
    </p:spTree>
    <p:extLst>
      <p:ext uri="{BB962C8B-B14F-4D97-AF65-F5344CB8AC3E}">
        <p14:creationId xmlns:p14="http://schemas.microsoft.com/office/powerpoint/2010/main" val="358620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A76B-5106-48B5-A048-5026CB98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67C9-4BFB-4F99-81D1-2C513B94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the data to find the peak height by finding difference between the lowest and highest value for each trace</a:t>
            </a:r>
          </a:p>
          <a:p>
            <a:r>
              <a:rPr lang="en-US" dirty="0"/>
              <a:t>Plot the data to look for spirals </a:t>
            </a:r>
          </a:p>
          <a:p>
            <a:r>
              <a:rPr lang="en-US" dirty="0"/>
              <a:t>Use </a:t>
            </a:r>
            <a:r>
              <a:rPr lang="en-US" dirty="0" err="1"/>
              <a:t>cnn</a:t>
            </a:r>
            <a:r>
              <a:rPr lang="en-US" dirty="0"/>
              <a:t> to </a:t>
            </a:r>
            <a:r>
              <a:rPr lang="en-US"/>
              <a:t>analyze alpha-alpha data</a:t>
            </a:r>
          </a:p>
        </p:txBody>
      </p:sp>
    </p:spTree>
    <p:extLst>
      <p:ext uri="{BB962C8B-B14F-4D97-AF65-F5344CB8AC3E}">
        <p14:creationId xmlns:p14="http://schemas.microsoft.com/office/powerpoint/2010/main" val="387380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10: (3/22/19 – 3/29/19)</vt:lpstr>
      <vt:lpstr>PowerPoint Presentation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9: (3/22/19 – 3/29/19)</dc:title>
  <dc:creator>Selby, Gray</dc:creator>
  <cp:lastModifiedBy>Selby, Gray</cp:lastModifiedBy>
  <cp:revision>4</cp:revision>
  <dcterms:created xsi:type="dcterms:W3CDTF">2019-03-29T19:34:04Z</dcterms:created>
  <dcterms:modified xsi:type="dcterms:W3CDTF">2019-03-29T20:50:05Z</dcterms:modified>
</cp:coreProperties>
</file>