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94" r:id="rId4"/>
    <p:sldId id="295" r:id="rId5"/>
    <p:sldId id="273" r:id="rId6"/>
    <p:sldId id="280" r:id="rId7"/>
    <p:sldId id="282" r:id="rId8"/>
    <p:sldId id="285" r:id="rId9"/>
    <p:sldId id="286" r:id="rId10"/>
    <p:sldId id="287" r:id="rId11"/>
    <p:sldId id="289" r:id="rId12"/>
    <p:sldId id="290" r:id="rId13"/>
    <p:sldId id="291" r:id="rId14"/>
    <p:sldId id="292" r:id="rId15"/>
    <p:sldId id="288" r:id="rId16"/>
    <p:sldId id="281" r:id="rId17"/>
    <p:sldId id="296" r:id="rId18"/>
    <p:sldId id="274" r:id="rId19"/>
    <p:sldId id="276" r:id="rId20"/>
    <p:sldId id="283" r:id="rId21"/>
    <p:sldId id="284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D64D-61B1-4DDD-82CA-301C7C504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81925-7B8A-470C-B872-E7093E520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0EB4-710D-4F6B-8B8A-6CE64133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60ED-C215-41F2-929E-88DD334E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4DA3E-16B5-43C8-B026-833E42C9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4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7331-3EE6-4B2F-B075-117F8F29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DD43C-1ADF-43F3-B7C6-E4A41F9DF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B9DF-90BC-4060-8B3C-DB511BB0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C887-4607-4F13-A012-E2DD8DF9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D0D62-26CA-4F6B-B4BB-8CAC487F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8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EC2FD-CEB1-452A-ACA6-4E3EED80C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3C34A-3FCA-47B0-9FE4-0B03DB1E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8B1C-47CC-4DCE-BCFB-5637A2B9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B80E4-1A2B-4533-9710-959DA0F7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1748-A859-4B7D-B7AC-C2CB249B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9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F280-EDF8-42A1-82F6-F714D3B6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942D-3CF7-47EC-B119-821DD94D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C45D-6C63-490A-92A8-752E1BA3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7497A-D027-4A04-AB26-C06E7E7F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8A5E-0449-43A0-814D-A00BECAD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A798-B66B-42C5-BD02-AC444D93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9E50-5F6F-4C89-A369-97101DAF4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C6603-D0EB-4AA7-8AD0-F4BA8263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24698-4602-4901-8FEE-C8D723DA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AA43-DFD5-4363-83EC-7DE27F5A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8477-99C7-4B7E-A304-CF107FF9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0A26-3DF1-4B55-80E7-D45B60ABE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CB709-F794-4A67-98AA-58BD7721E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973B0-8ACD-4C69-922A-0A52E15F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AC120-22F0-4573-802E-6C72E4A3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FAEDD-862B-41AE-8D24-EEC74298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2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C61F-D64F-477B-BDA4-4C5CB5AE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9740B-A92B-4F29-A1A6-F3B4E9DC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45214-6C0F-4405-A17C-E01EA80BB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3D734-D049-4DD5-920D-360DC148B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0C0C8-E00F-41EE-A6A8-3C7B340BD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22669-B96D-42EE-B01F-9237D7D9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90B8A-D994-48A9-AD0E-8F8DBC71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573E8-703D-4A60-8156-2912D770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5C4F-344D-4B81-9AB6-F8550837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72287-FCA0-4779-B663-AF0B3A11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4991-7DA4-429E-988B-7185CC87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83228-893A-47B2-8767-452EA08E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8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C2F7D-5C09-44E2-9F62-8828733C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1B4DB-16A2-47FF-90E4-FA37ECDD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C90C5-C659-4000-810D-3B697DCF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C19C-38D8-4292-812B-4BF2F12A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307C-25FD-4D2F-AEF1-1D1D10A19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69D14-E3B6-40E6-8BD1-4F44F3B2C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6C711-B091-4EB6-9839-141A2A87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CB1B5-B197-4130-9F8B-C93C92DD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0BAE4-784C-4EAD-ABD8-F5B446DD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83B1-1D31-4D1E-AEC0-6E1F040D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24E03-06C9-4605-A42A-8A0C2732F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82E58-6008-4F16-B7C0-C541C8DB3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721A-E057-44B8-BBD5-7EE11191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A9750-E77C-453D-8BE6-676CE227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3E531-7F80-4F4A-879A-35360AA9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07003-E8A5-4BBF-ADDC-BD7CE23E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E2AF2-0E1E-428F-AF71-4E84B63D8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6420-72BB-4B9D-81A3-FFDDC5DED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C253-A3E2-4837-A382-7B589922C2D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86F9-25AE-4F1D-8E4A-6DD37F27D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C3E7-F5E3-46B8-B494-B35975DE1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7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09D89-B59E-4245-9478-AE347A271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ALPhA</a:t>
            </a:r>
            <a:br>
              <a:rPr lang="en-US" sz="5800"/>
            </a:br>
            <a:r>
              <a:rPr lang="en-US" sz="5800"/>
              <a:t>Week 14:</a:t>
            </a:r>
            <a:br>
              <a:rPr lang="en-US" sz="5800"/>
            </a:br>
            <a:r>
              <a:rPr lang="en-US" sz="5800"/>
              <a:t>(4/19/19 – 4/26/19)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BBB44-60DF-4843-A0AC-29389C2D4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Gray Selby</a:t>
            </a:r>
          </a:p>
          <a:p>
            <a:r>
              <a:rPr lang="en-US">
                <a:solidFill>
                  <a:schemeClr val="accent1"/>
                </a:solidFill>
              </a:rPr>
              <a:t>AT-TPC Alpha – Alpha Classification</a:t>
            </a:r>
          </a:p>
          <a:p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0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263360C-9B8F-4B8C-9003-F580A5999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828" y="643466"/>
            <a:ext cx="7930343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1934F9-5961-4E5E-92A2-41F6129B1883}"/>
              </a:ext>
            </a:extLst>
          </p:cNvPr>
          <p:cNvSpPr txBox="1"/>
          <p:nvPr/>
        </p:nvSpPr>
        <p:spPr>
          <a:xfrm>
            <a:off x="373224" y="87707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Alpha-proton?</a:t>
            </a:r>
          </a:p>
          <a:p>
            <a:r>
              <a:rPr lang="en-US" dirty="0"/>
              <a:t>Proton-proton?</a:t>
            </a:r>
          </a:p>
        </p:txBody>
      </p:sp>
    </p:spTree>
    <p:extLst>
      <p:ext uri="{BB962C8B-B14F-4D97-AF65-F5344CB8AC3E}">
        <p14:creationId xmlns:p14="http://schemas.microsoft.com/office/powerpoint/2010/main" val="295676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A9A4A0E-0525-4CB0-8B95-129930961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796" y="643466"/>
            <a:ext cx="6732407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12B116-3FC8-4FF5-A663-68CD62DEB200}"/>
              </a:ext>
            </a:extLst>
          </p:cNvPr>
          <p:cNvSpPr txBox="1"/>
          <p:nvPr/>
        </p:nvSpPr>
        <p:spPr>
          <a:xfrm>
            <a:off x="373224" y="87707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Alpha-proton?</a:t>
            </a:r>
          </a:p>
        </p:txBody>
      </p:sp>
    </p:spTree>
    <p:extLst>
      <p:ext uri="{BB962C8B-B14F-4D97-AF65-F5344CB8AC3E}">
        <p14:creationId xmlns:p14="http://schemas.microsoft.com/office/powerpoint/2010/main" val="296742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88B53D-9941-4FC3-AEA7-5FF110452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551" y="643466"/>
            <a:ext cx="7378898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C64B7C-C66B-4E5D-AEA8-43E7DF144C8F}"/>
              </a:ext>
            </a:extLst>
          </p:cNvPr>
          <p:cNvSpPr txBox="1"/>
          <p:nvPr/>
        </p:nvSpPr>
        <p:spPr>
          <a:xfrm>
            <a:off x="373224" y="87707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Alpha-proton?</a:t>
            </a:r>
          </a:p>
        </p:txBody>
      </p:sp>
    </p:spTree>
    <p:extLst>
      <p:ext uri="{BB962C8B-B14F-4D97-AF65-F5344CB8AC3E}">
        <p14:creationId xmlns:p14="http://schemas.microsoft.com/office/powerpoint/2010/main" val="2699107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10B054E-E89E-46DE-8696-A796F38EE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177" y="643466"/>
            <a:ext cx="5459645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7304B3-EA88-4CF2-AC58-214DAF6BFE3A}"/>
              </a:ext>
            </a:extLst>
          </p:cNvPr>
          <p:cNvSpPr txBox="1"/>
          <p:nvPr/>
        </p:nvSpPr>
        <p:spPr>
          <a:xfrm>
            <a:off x="373224" y="87707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Alpha-proton-alpha-proton?</a:t>
            </a:r>
          </a:p>
          <a:p>
            <a:r>
              <a:rPr lang="en-US" dirty="0"/>
              <a:t>Alpha-proton-proton-proton?</a:t>
            </a:r>
          </a:p>
        </p:txBody>
      </p:sp>
    </p:spTree>
    <p:extLst>
      <p:ext uri="{BB962C8B-B14F-4D97-AF65-F5344CB8AC3E}">
        <p14:creationId xmlns:p14="http://schemas.microsoft.com/office/powerpoint/2010/main" val="298761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D3A412A-6F2E-41AE-9AF8-814F97269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536" y="643466"/>
            <a:ext cx="6172927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39E00-14B1-423C-B17B-B972F3025C5E}"/>
              </a:ext>
            </a:extLst>
          </p:cNvPr>
          <p:cNvSpPr txBox="1"/>
          <p:nvPr/>
        </p:nvSpPr>
        <p:spPr>
          <a:xfrm>
            <a:off x="373224" y="87707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Alpha-proton?</a:t>
            </a:r>
          </a:p>
          <a:p>
            <a:r>
              <a:rPr lang="en-US" dirty="0"/>
              <a:t>Proton-proton?</a:t>
            </a:r>
          </a:p>
        </p:txBody>
      </p:sp>
    </p:spTree>
    <p:extLst>
      <p:ext uri="{BB962C8B-B14F-4D97-AF65-F5344CB8AC3E}">
        <p14:creationId xmlns:p14="http://schemas.microsoft.com/office/powerpoint/2010/main" val="320277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5B38C7C-7969-4CA0-91F1-B62B8AA0B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405" y="643466"/>
            <a:ext cx="4777189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5A12EC-A1FF-4C78-B2BE-82E2D90CD402}"/>
              </a:ext>
            </a:extLst>
          </p:cNvPr>
          <p:cNvSpPr txBox="1"/>
          <p:nvPr/>
        </p:nvSpPr>
        <p:spPr>
          <a:xfrm>
            <a:off x="373224" y="87707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Alpha-proton?</a:t>
            </a:r>
          </a:p>
        </p:txBody>
      </p:sp>
    </p:spTree>
    <p:extLst>
      <p:ext uri="{BB962C8B-B14F-4D97-AF65-F5344CB8AC3E}">
        <p14:creationId xmlns:p14="http://schemas.microsoft.com/office/powerpoint/2010/main" val="54410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BD3433C-B717-4B5C-97C8-4CF17D0C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995" y="643466"/>
            <a:ext cx="807401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28D97D-5C96-46D2-A95D-697E570787F0}"/>
              </a:ext>
            </a:extLst>
          </p:cNvPr>
          <p:cNvSpPr txBox="1"/>
          <p:nvPr/>
        </p:nvSpPr>
        <p:spPr>
          <a:xfrm>
            <a:off x="373224" y="87707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Alpha-proton?</a:t>
            </a:r>
          </a:p>
        </p:txBody>
      </p:sp>
    </p:spTree>
    <p:extLst>
      <p:ext uri="{BB962C8B-B14F-4D97-AF65-F5344CB8AC3E}">
        <p14:creationId xmlns:p14="http://schemas.microsoft.com/office/powerpoint/2010/main" val="138970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CF7F-4C07-4477-847B-09C06829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Single alpha and/or proton particle tracks</a:t>
            </a:r>
          </a:p>
        </p:txBody>
      </p:sp>
    </p:spTree>
    <p:extLst>
      <p:ext uri="{BB962C8B-B14F-4D97-AF65-F5344CB8AC3E}">
        <p14:creationId xmlns:p14="http://schemas.microsoft.com/office/powerpoint/2010/main" val="211552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76804-BA79-4639-BD2A-E0084662D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68" y="643466"/>
            <a:ext cx="6985664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D31122-BB94-4476-91DA-77DD7DD18438}"/>
              </a:ext>
            </a:extLst>
          </p:cNvPr>
          <p:cNvSpPr txBox="1"/>
          <p:nvPr/>
        </p:nvSpPr>
        <p:spPr>
          <a:xfrm>
            <a:off x="373224" y="87707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Alpha?</a:t>
            </a:r>
          </a:p>
          <a:p>
            <a:r>
              <a:rPr lang="en-US" dirty="0"/>
              <a:t>Proton?</a:t>
            </a:r>
          </a:p>
        </p:txBody>
      </p:sp>
    </p:spTree>
    <p:extLst>
      <p:ext uri="{BB962C8B-B14F-4D97-AF65-F5344CB8AC3E}">
        <p14:creationId xmlns:p14="http://schemas.microsoft.com/office/powerpoint/2010/main" val="1951431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3CE540A-37A8-4556-8C65-EE94DF9A4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431" y="643466"/>
            <a:ext cx="5557138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65F50F-8D91-4838-88B7-9CC3F85D090A}"/>
              </a:ext>
            </a:extLst>
          </p:cNvPr>
          <p:cNvSpPr txBox="1"/>
          <p:nvPr/>
        </p:nvSpPr>
        <p:spPr>
          <a:xfrm>
            <a:off x="373224" y="87707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Alpha?</a:t>
            </a:r>
          </a:p>
          <a:p>
            <a:r>
              <a:rPr lang="en-US" dirty="0"/>
              <a:t>Proton?</a:t>
            </a:r>
          </a:p>
        </p:txBody>
      </p:sp>
    </p:spTree>
    <p:extLst>
      <p:ext uri="{BB962C8B-B14F-4D97-AF65-F5344CB8AC3E}">
        <p14:creationId xmlns:p14="http://schemas.microsoft.com/office/powerpoint/2010/main" val="423855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E9287-0BFB-4D3A-A3DD-EC7978A7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Plots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7876-7BA8-4D23-8CDE-5E287688E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Waiting on Dr. </a:t>
            </a:r>
            <a:r>
              <a:rPr lang="en-US" sz="2000" dirty="0" err="1"/>
              <a:t>Bazin</a:t>
            </a:r>
            <a:r>
              <a:rPr lang="en-US" sz="2000" dirty="0"/>
              <a:t> to give me tilt information to improve 2D event plots</a:t>
            </a:r>
          </a:p>
          <a:p>
            <a:r>
              <a:rPr lang="en-US" sz="2000" dirty="0"/>
              <a:t>Need to get more events, correct their pad number column, and recalculate their peak charge values</a:t>
            </a:r>
          </a:p>
          <a:p>
            <a:r>
              <a:rPr lang="en-US" sz="2000" dirty="0"/>
              <a:t>Then ill need to manually classify the events for the test set</a:t>
            </a:r>
          </a:p>
          <a:p>
            <a:pPr lvl="1"/>
            <a:r>
              <a:rPr lang="en-US" sz="2000" dirty="0"/>
              <a:t>Will need to talk to someone on the team about how to do this accurately</a:t>
            </a:r>
          </a:p>
          <a:p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5039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1D0FD02-8F60-4814-98C8-854AAC1DD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490" y="643466"/>
            <a:ext cx="5195019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2E48B-0C7D-4991-9ACC-8ACEBC43F733}"/>
              </a:ext>
            </a:extLst>
          </p:cNvPr>
          <p:cNvSpPr txBox="1"/>
          <p:nvPr/>
        </p:nvSpPr>
        <p:spPr>
          <a:xfrm>
            <a:off x="373224" y="87707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Alpha?</a:t>
            </a:r>
          </a:p>
          <a:p>
            <a:r>
              <a:rPr lang="en-US" dirty="0"/>
              <a:t>Proton?</a:t>
            </a:r>
          </a:p>
        </p:txBody>
      </p:sp>
    </p:spTree>
    <p:extLst>
      <p:ext uri="{BB962C8B-B14F-4D97-AF65-F5344CB8AC3E}">
        <p14:creationId xmlns:p14="http://schemas.microsoft.com/office/powerpoint/2010/main" val="24166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35330E3-B88A-4CCE-9F15-6DF4F1603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403" y="643466"/>
            <a:ext cx="7987193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4E9DF-AD33-49D3-847C-F4823FE0D8C8}"/>
              </a:ext>
            </a:extLst>
          </p:cNvPr>
          <p:cNvSpPr txBox="1"/>
          <p:nvPr/>
        </p:nvSpPr>
        <p:spPr>
          <a:xfrm>
            <a:off x="373224" y="87707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Alpha?</a:t>
            </a:r>
          </a:p>
          <a:p>
            <a:r>
              <a:rPr lang="en-US" dirty="0"/>
              <a:t>Proton?</a:t>
            </a:r>
          </a:p>
        </p:txBody>
      </p:sp>
    </p:spTree>
    <p:extLst>
      <p:ext uri="{BB962C8B-B14F-4D97-AF65-F5344CB8AC3E}">
        <p14:creationId xmlns:p14="http://schemas.microsoft.com/office/powerpoint/2010/main" val="4084794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9485-79F1-482C-BB3B-6C00B423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ADFA-8141-48BE-8977-8C34E3E4C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 tilt information to improve plots</a:t>
            </a:r>
          </a:p>
          <a:p>
            <a:r>
              <a:rPr lang="en-US" dirty="0"/>
              <a:t>Label a test data set to examine how well the CNN classifies alpha-proton events</a:t>
            </a:r>
          </a:p>
        </p:txBody>
      </p:sp>
    </p:spTree>
    <p:extLst>
      <p:ext uri="{BB962C8B-B14F-4D97-AF65-F5344CB8AC3E}">
        <p14:creationId xmlns:p14="http://schemas.microsoft.com/office/powerpoint/2010/main" val="1356661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D5E9-2433-4E0B-B740-297DBD02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en-US" dirty="0"/>
              <a:t>Noise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FD3D-7BA6-49FC-9AD9-A4766607E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548467"/>
            <a:ext cx="3387105" cy="3628495"/>
          </a:xfrm>
        </p:spPr>
        <p:txBody>
          <a:bodyPr>
            <a:normAutofit/>
          </a:bodyPr>
          <a:lstStyle/>
          <a:p>
            <a:r>
              <a:rPr lang="en-US" sz="1800" dirty="0"/>
              <a:t>Events 6 and 3 are surely noise</a:t>
            </a:r>
          </a:p>
          <a:p>
            <a:r>
              <a:rPr lang="en-US" sz="1800" dirty="0"/>
              <a:t>Events 11 and 5 might be short alpha particle tracks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09A295-1973-4B5F-9738-6C7DFA0E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63" y="729522"/>
            <a:ext cx="3775899" cy="28508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B1ED40F-4319-479D-B918-3BBC318CE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39" y="720466"/>
            <a:ext cx="2438503" cy="222513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D30BFD4-5C61-4D2B-946A-EEBAB8C2C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376" y="4318312"/>
            <a:ext cx="2754072" cy="206555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EF07C930-2511-47FA-A1B2-5FA1F1A03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639" y="4033391"/>
            <a:ext cx="2438503" cy="198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2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2BA0-22AA-4A8E-A318-3223B705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Alpha-proton Events</a:t>
            </a:r>
          </a:p>
        </p:txBody>
      </p:sp>
    </p:spTree>
    <p:extLst>
      <p:ext uri="{BB962C8B-B14F-4D97-AF65-F5344CB8AC3E}">
        <p14:creationId xmlns:p14="http://schemas.microsoft.com/office/powerpoint/2010/main" val="212917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24DEE0-5B28-4481-970D-971DFBA48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66" y="643466"/>
            <a:ext cx="6515867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017792-381C-445B-85EB-C1CCEC711247}"/>
              </a:ext>
            </a:extLst>
          </p:cNvPr>
          <p:cNvSpPr txBox="1"/>
          <p:nvPr/>
        </p:nvSpPr>
        <p:spPr>
          <a:xfrm>
            <a:off x="373224" y="87707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Alpha-proton?</a:t>
            </a:r>
          </a:p>
          <a:p>
            <a:r>
              <a:rPr lang="en-US" dirty="0"/>
              <a:t>Proton-proton?</a:t>
            </a:r>
          </a:p>
        </p:txBody>
      </p:sp>
    </p:spTree>
    <p:extLst>
      <p:ext uri="{BB962C8B-B14F-4D97-AF65-F5344CB8AC3E}">
        <p14:creationId xmlns:p14="http://schemas.microsoft.com/office/powerpoint/2010/main" val="413218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A949CF5-0094-440E-8350-67BF5918C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2225" y="643466"/>
            <a:ext cx="470755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AF49E4-EFE0-47D9-8696-5937BB05AD54}"/>
              </a:ext>
            </a:extLst>
          </p:cNvPr>
          <p:cNvSpPr txBox="1"/>
          <p:nvPr/>
        </p:nvSpPr>
        <p:spPr>
          <a:xfrm>
            <a:off x="373224" y="87707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Alpha-proton?</a:t>
            </a:r>
          </a:p>
          <a:p>
            <a:r>
              <a:rPr lang="en-US" dirty="0"/>
              <a:t>Proton-proton?</a:t>
            </a:r>
          </a:p>
        </p:txBody>
      </p:sp>
    </p:spTree>
    <p:extLst>
      <p:ext uri="{BB962C8B-B14F-4D97-AF65-F5344CB8AC3E}">
        <p14:creationId xmlns:p14="http://schemas.microsoft.com/office/powerpoint/2010/main" val="102791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777472C-93CD-4FD0-93F6-D37453177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032" y="643466"/>
            <a:ext cx="6671936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5C7766-0CD0-4B50-8A47-8BC270923A13}"/>
              </a:ext>
            </a:extLst>
          </p:cNvPr>
          <p:cNvSpPr txBox="1"/>
          <p:nvPr/>
        </p:nvSpPr>
        <p:spPr>
          <a:xfrm>
            <a:off x="373224" y="87707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Alpha-proton?</a:t>
            </a:r>
          </a:p>
        </p:txBody>
      </p:sp>
    </p:spTree>
    <p:extLst>
      <p:ext uri="{BB962C8B-B14F-4D97-AF65-F5344CB8AC3E}">
        <p14:creationId xmlns:p14="http://schemas.microsoft.com/office/powerpoint/2010/main" val="367681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A5C23AF-0444-4B09-A0D5-DD625974B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672" y="643466"/>
            <a:ext cx="6224656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445A60-79B0-47CD-A2E1-1EEBB39D98E4}"/>
              </a:ext>
            </a:extLst>
          </p:cNvPr>
          <p:cNvSpPr txBox="1"/>
          <p:nvPr/>
        </p:nvSpPr>
        <p:spPr>
          <a:xfrm>
            <a:off x="373224" y="87707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Alpha-proton?</a:t>
            </a:r>
          </a:p>
          <a:p>
            <a:r>
              <a:rPr lang="en-US" dirty="0"/>
              <a:t>Single alpha and/or proton?</a:t>
            </a:r>
          </a:p>
        </p:txBody>
      </p:sp>
    </p:spTree>
    <p:extLst>
      <p:ext uri="{BB962C8B-B14F-4D97-AF65-F5344CB8AC3E}">
        <p14:creationId xmlns:p14="http://schemas.microsoft.com/office/powerpoint/2010/main" val="190554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A389A0E-4631-4389-81D9-418BD7D8B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9550" y="643466"/>
            <a:ext cx="4832899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1FF88-1B8B-44BF-ADFA-DE9154A5DE44}"/>
              </a:ext>
            </a:extLst>
          </p:cNvPr>
          <p:cNvSpPr txBox="1"/>
          <p:nvPr/>
        </p:nvSpPr>
        <p:spPr>
          <a:xfrm>
            <a:off x="373224" y="87707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Alpha-proton?</a:t>
            </a:r>
          </a:p>
          <a:p>
            <a:r>
              <a:rPr lang="en-US" dirty="0"/>
              <a:t>Alpha-proton-proton?</a:t>
            </a:r>
          </a:p>
        </p:txBody>
      </p:sp>
    </p:spTree>
    <p:extLst>
      <p:ext uri="{BB962C8B-B14F-4D97-AF65-F5344CB8AC3E}">
        <p14:creationId xmlns:p14="http://schemas.microsoft.com/office/powerpoint/2010/main" val="13475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179</Words>
  <Application>Microsoft Office PowerPoint</Application>
  <PresentationFormat>Widescreen</PresentationFormat>
  <Paragraphs>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ALPhA Week 14: (4/19/19 – 4/26/19)</vt:lpstr>
      <vt:lpstr>Plots</vt:lpstr>
      <vt:lpstr>Noise Events</vt:lpstr>
      <vt:lpstr>Alpha-proton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alpha and/or proton particle tracks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Week 14: (4/19/19 – 4/26/19)</dc:title>
  <dc:creator>Selby, Gray</dc:creator>
  <cp:lastModifiedBy>Selby, Gray</cp:lastModifiedBy>
  <cp:revision>5</cp:revision>
  <dcterms:created xsi:type="dcterms:W3CDTF">2019-04-26T18:36:18Z</dcterms:created>
  <dcterms:modified xsi:type="dcterms:W3CDTF">2019-04-26T19:52:31Z</dcterms:modified>
</cp:coreProperties>
</file>