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FE5C-9809-4449-9952-A15BD56F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C2B7-938B-473C-8907-E44BD3C3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B15-374D-4B23-9B2F-171EE57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1B5E-FA2B-477B-9830-D1457F1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8F87-9445-48B6-BD0B-06A3827A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43BA-8709-4E8E-B4C0-6093963E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B5C-AF16-4B22-959D-C0711057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9D3-52AD-40FE-8A0B-D82264C0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F07F-43B4-4F9B-8696-0272C8AB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DFF0-7B8B-4609-88B3-CC1274BF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C4FE-5F62-46EF-90F5-B8183C441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47D0-3260-4617-9D8F-3703F901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BC2D-0596-4F49-B833-AA6FFF1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8EEC-3AE9-4FE2-A27A-BD9EAE1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FBD8-4CBD-4277-96CD-3DE48241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2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400F-E673-49F2-B3A5-94D36C92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E4C-F047-4AF5-8497-BBC79048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A75D-F5BA-47B6-9AB6-BA1135E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9E02-0B42-46EB-98A2-FDBE1F52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BA58-C266-44AB-B70F-8A16BE8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B2A1-80BD-499C-9137-995C000B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B16-F83A-475F-AE3D-E1735625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4DDF-8123-41A8-9C9B-D98BF35C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CDCE-517F-475B-92B4-F26EC09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B463-46D4-4D66-A186-7077F03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DE7F-048E-42CF-8251-298E34B0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C12E-5B1E-446C-8239-1475146A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DCF5-2BE6-48D3-A06C-62497A02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0828-BBE3-40B5-9718-6FD82FE6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0F7B-E137-4B89-92AE-D620603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2E4F-98D1-4105-A894-D629463C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4171-D648-4A53-BAD6-DC679D2E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A35C-2DB3-4A0A-ACBB-8B20E360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FE3B-2DAF-4F84-B87A-370D5F50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679B2-65B9-4661-86A9-9B66267C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681D7-4A36-4F90-9B96-AD7FF120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259A8-06AB-442B-8248-90AC81E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8A012-22BC-478F-87CC-B8FDA27D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DCB6A-120E-4467-99B4-F63DD327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40C0-7748-45CF-8433-E0A62E1B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100FD-95D2-4C49-9AD2-A924F5E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8399D-A41F-4A86-8A04-8478915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9424-DC23-4994-81FA-B4ACDB09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67D19-0711-4854-AD36-404DE3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DC61F-E2E3-4894-A787-66BDEA1A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9F74-8230-47A0-81B9-CB71F453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CBDF-8C95-4742-84D1-DB60CC4A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C7A5-3D17-4675-AD68-0FBB0671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D9C7-87BA-4D2D-B2BC-78759DFB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6C1F-5869-4D6C-9D59-D3AA7EB2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CB96-F07D-473E-985A-D72C4C71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9871-F31B-4ABB-8621-DBC345A5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F723-C40C-4350-B42C-8163E4C9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30A95-B8DE-43E1-8689-66D5847B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73F0B-B9AC-4C1E-A430-A576B866C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8331F-746C-4461-80B1-96B61D6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B8F2-CB9B-457E-8BB6-00FB939C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883B-A608-4088-9952-A4EE2142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A6309-1001-49E3-9C49-442A1B1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44A53-F3DC-44AB-8082-445B0211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B444-EEFC-41F0-9A22-C62AB3C15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B266-E4EB-4DD1-9317-FCDECD2AD63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C27-4345-4A2A-814A-C5E6A98E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3EB4-9576-4C3A-81F4-7F5B4B61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2E87-0EDB-4FA4-8332-F15A529D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FBA8-6F46-403F-8B7A-6B1D44BC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2:</a:t>
            </a:r>
            <a:br>
              <a:rPr lang="en-US" dirty="0"/>
            </a:br>
            <a:r>
              <a:rPr lang="en-US" dirty="0"/>
              <a:t>(1/25/19 – 2/1/19)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843A-B580-4BE1-82AA-AB582ABDD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B9D1-257A-4BC8-9737-1AD25CE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26AB-820D-4C1A-A60F-33EE5C2E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Generated </a:t>
            </a:r>
            <a:r>
              <a:rPr lang="en-US" dirty="0" err="1"/>
              <a:t>ssh</a:t>
            </a:r>
            <a:r>
              <a:rPr lang="en-US" dirty="0"/>
              <a:t> key but found difficulty with syncing 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Took notes on Alan </a:t>
            </a:r>
            <a:r>
              <a:rPr lang="en-US" dirty="0" err="1"/>
              <a:t>Saberi’s</a:t>
            </a:r>
            <a:r>
              <a:rPr lang="en-US" dirty="0"/>
              <a:t> ML videos on </a:t>
            </a: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The learning rate (when its too small or too big)</a:t>
            </a:r>
          </a:p>
          <a:p>
            <a:pPr lvl="1"/>
            <a:r>
              <a:rPr lang="en-US" dirty="0"/>
              <a:t>Linear algebra operations review</a:t>
            </a:r>
          </a:p>
          <a:p>
            <a:pPr lvl="1"/>
            <a:r>
              <a:rPr lang="en-US" dirty="0"/>
              <a:t>Gradient </a:t>
            </a:r>
            <a:r>
              <a:rPr lang="en-US" dirty="0" err="1"/>
              <a:t>desent</a:t>
            </a:r>
            <a:r>
              <a:rPr lang="en-US" dirty="0"/>
              <a:t> for multiple variables</a:t>
            </a:r>
          </a:p>
          <a:p>
            <a:pPr lvl="1"/>
            <a:r>
              <a:rPr lang="en-US" dirty="0"/>
              <a:t>Feature scaling &amp; mean normalization </a:t>
            </a:r>
          </a:p>
          <a:p>
            <a:pPr lvl="1"/>
            <a:r>
              <a:rPr lang="en-US" dirty="0"/>
              <a:t>How to choose a learning rate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The normal equation (and comparing it to gradient descent)</a:t>
            </a:r>
          </a:p>
          <a:p>
            <a:pPr lvl="1"/>
            <a:r>
              <a:rPr lang="en-US" dirty="0"/>
              <a:t>Vectorization (applied to gradient </a:t>
            </a:r>
            <a:r>
              <a:rPr lang="en-US" dirty="0" err="1"/>
              <a:t>desent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48C-3DA2-49A2-ACBA-02AA7AB1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4500-DDDF-4ADC-9374-56220C5E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</a:t>
            </a:r>
            <a:r>
              <a:rPr lang="en-US" dirty="0" err="1"/>
              <a:t>Saberi’s</a:t>
            </a:r>
            <a:r>
              <a:rPr lang="en-US" dirty="0"/>
              <a:t> ML </a:t>
            </a:r>
            <a:r>
              <a:rPr lang="en-US" dirty="0" err="1"/>
              <a:t>youtube</a:t>
            </a:r>
            <a:r>
              <a:rPr lang="en-US" dirty="0"/>
              <a:t> videos (continued)</a:t>
            </a:r>
          </a:p>
          <a:p>
            <a:pPr lvl="1"/>
            <a:r>
              <a:rPr lang="en-US" dirty="0"/>
              <a:t>Classification problems:</a:t>
            </a:r>
          </a:p>
          <a:p>
            <a:pPr lvl="1"/>
            <a:r>
              <a:rPr lang="en-US" dirty="0"/>
              <a:t>Logistic regression </a:t>
            </a:r>
          </a:p>
          <a:p>
            <a:pPr lvl="1"/>
            <a:r>
              <a:rPr lang="en-US" dirty="0"/>
              <a:t>Decision boundary</a:t>
            </a:r>
          </a:p>
          <a:p>
            <a:pPr lvl="2"/>
            <a:r>
              <a:rPr lang="en-US" dirty="0"/>
              <a:t>Linear and non-linear decision boundaries</a:t>
            </a:r>
          </a:p>
          <a:p>
            <a:r>
              <a:rPr lang="en-US" dirty="0"/>
              <a:t>Created </a:t>
            </a:r>
            <a:r>
              <a:rPr lang="en-US" dirty="0" err="1"/>
              <a:t>attpc</a:t>
            </a:r>
            <a:r>
              <a:rPr lang="en-US"/>
              <a:t>-alpha-alpha repositor</a:t>
            </a: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6841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2: (1/25/19 – 2/1/19)</vt:lpstr>
      <vt:lpstr>Week 2</vt:lpstr>
      <vt:lpstr>Week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(1/25/19 – 2/1/19)</dc:title>
  <dc:creator>Selby, Gray</dc:creator>
  <cp:lastModifiedBy>Selby, Gray</cp:lastModifiedBy>
  <cp:revision>5</cp:revision>
  <dcterms:created xsi:type="dcterms:W3CDTF">2019-02-08T15:48:40Z</dcterms:created>
  <dcterms:modified xsi:type="dcterms:W3CDTF">2019-02-08T16:07:31Z</dcterms:modified>
</cp:coreProperties>
</file>